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5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A4F62-AF93-4AB2-87A4-806543946805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54CF-D480-41BA-B314-AB8B900654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0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44145" algn="ct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8F62-9712-4566-A10A-59214F6311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0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70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58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01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8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9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3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9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9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5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20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4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64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6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3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6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6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8B13-427B-4D14-BA44-E157FE47B0B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50" y="2263923"/>
            <a:ext cx="10015672" cy="1798434"/>
          </a:xfrm>
        </p:spPr>
        <p:txBody>
          <a:bodyPr>
            <a:no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44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Тема: Сертификация</a:t>
            </a:r>
          </a:p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28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 дисциплине: </a:t>
            </a:r>
          </a:p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28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Метрология и измерительная техника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77343" y="6409290"/>
            <a:ext cx="442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Сургут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71746" y="610934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17.05.2024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349911" y="5085851"/>
            <a:ext cx="6657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Ст. преподаватель:</a:t>
            </a:r>
          </a:p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Гребенюк Елена Владимировна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66642B-F847-76FC-A097-F790E761EFE4}"/>
              </a:ext>
            </a:extLst>
          </p:cNvPr>
          <p:cNvSpPr/>
          <p:nvPr/>
        </p:nvSpPr>
        <p:spPr>
          <a:xfrm rot="5400000">
            <a:off x="-3235706" y="3218641"/>
            <a:ext cx="6865442" cy="413279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93081F-7260-E238-F4C9-DDAA5FE30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2" y="460118"/>
            <a:ext cx="1857966" cy="184201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399604" y="390609"/>
            <a:ext cx="923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Сургутский государственный университет</a:t>
            </a:r>
          </a:p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Политехнический институт</a:t>
            </a:r>
          </a:p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Кафедра автоматики и компьютерных систем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4" y="4696611"/>
            <a:ext cx="1914792" cy="191479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349911" y="4062357"/>
            <a:ext cx="6657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группы:</a:t>
            </a:r>
          </a:p>
          <a:p>
            <a:pPr algn="r"/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Зубайраев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Дени Русланович</a:t>
            </a:r>
          </a:p>
        </p:txBody>
      </p:sp>
    </p:spTree>
    <p:extLst>
      <p:ext uri="{BB962C8B-B14F-4D97-AF65-F5344CB8AC3E}">
        <p14:creationId xmlns:p14="http://schemas.microsoft.com/office/powerpoint/2010/main" val="54548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Нормативная и законодательная основы сертификации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689368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Сертификация регулируется соответствующими законами и нормативами в каждой стране, включая законы о стандартизации, техническом регулировании и защите прав потребителей.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Многие страны также применяют международные стандарты, например, стандарты Международной организации по стандартизации (ISO).</a:t>
            </a:r>
            <a:endParaRPr lang="ru-RU" sz="32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3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18984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Российская система сертификации - Регистр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689368" cy="43259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Регистр — это один из органов, ответственных за сертификацию продукции и услуг в России. Он выполняет сертификацию как добровольную, так и обязательную, и выдает соответствующие сертификаты соответствия.</a:t>
            </a:r>
            <a:endParaRPr lang="ru-RU" sz="32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3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207382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ea typeface="Times New Roman" panose="02020603050405020304" pitchFamily="18" charset="0"/>
              </a:rPr>
              <a:t>Изучены понятия сертификация и качество. Рассказано про основные понятия, порядки сертификации, кто участвует в процессе сертификации.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5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126526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 источники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err="1">
                <a:ea typeface="Times New Roman" panose="02020603050405020304" pitchFamily="18" charset="0"/>
              </a:rPr>
              <a:t>СурГу</a:t>
            </a:r>
            <a:r>
              <a:rPr lang="ru-RU" sz="2000" dirty="0">
                <a:ea typeface="Times New Roman" panose="02020603050405020304" pitchFamily="18" charset="0"/>
              </a:rPr>
              <a:t>. </a:t>
            </a:r>
            <a:r>
              <a:rPr lang="ru-RU" sz="2000" dirty="0" err="1">
                <a:ea typeface="Times New Roman" panose="02020603050405020304" pitchFamily="18" charset="0"/>
              </a:rPr>
              <a:t>Moodle</a:t>
            </a:r>
            <a:r>
              <a:rPr lang="ru-RU" sz="2000" dirty="0">
                <a:ea typeface="Times New Roman" panose="02020603050405020304" pitchFamily="18" charset="0"/>
              </a:rPr>
              <a:t>. «Конспект Лекции». – URL: https://clck.ru/3AYUHj (дата обращения 17.05.2024).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6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206223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69502" y="1507683"/>
            <a:ext cx="9013371" cy="1259534"/>
          </a:xfrm>
        </p:spPr>
        <p:txBody>
          <a:bodyPr>
            <a:normAutofit/>
          </a:bodyPr>
          <a:lstStyle/>
          <a:p>
            <a:r>
              <a:rPr lang="ru-RU" b="1" dirty="0" err="1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Зубайраев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Дени Русланович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649BF-5034-1949-F349-87800A7B7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3" y="2898112"/>
            <a:ext cx="493819" cy="49381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69D885-B1EF-F237-CE74-E7975F8AF756}"/>
              </a:ext>
            </a:extLst>
          </p:cNvPr>
          <p:cNvSpPr/>
          <p:nvPr/>
        </p:nvSpPr>
        <p:spPr>
          <a:xfrm>
            <a:off x="1524685" y="3010653"/>
            <a:ext cx="9028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5A388-EF73-E756-AF28-6D75546F3191}"/>
              </a:ext>
            </a:extLst>
          </p:cNvPr>
          <p:cNvSpPr txBox="1"/>
          <p:nvPr/>
        </p:nvSpPr>
        <p:spPr>
          <a:xfrm>
            <a:off x="2377840" y="3010653"/>
            <a:ext cx="3060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Zubajraev_dr@edu.surgu.ru</a:t>
            </a:r>
            <a:endParaRPr lang="ru-RU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9434D6-CC4B-3074-A97B-D067398D41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02" y="265238"/>
            <a:ext cx="1416526" cy="14043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36FCE9-7152-82E6-5DE4-A94CFF4BD330}"/>
              </a:ext>
            </a:extLst>
          </p:cNvPr>
          <p:cNvSpPr txBox="1"/>
          <p:nvPr/>
        </p:nvSpPr>
        <p:spPr>
          <a:xfrm>
            <a:off x="5687681" y="5359149"/>
            <a:ext cx="3962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Scopus Author ID: 57221206912</a:t>
            </a:r>
            <a:endParaRPr lang="ru-RU" dirty="0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F41118E7-C256-CB2C-BAA0-9AFDF4800904}"/>
              </a:ext>
            </a:extLst>
          </p:cNvPr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7 | 7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95C502F-9A0E-8480-8387-4FC05391976B}"/>
              </a:ext>
            </a:extLst>
          </p:cNvPr>
          <p:cNvSpPr txBox="1">
            <a:spLocks/>
          </p:cNvSpPr>
          <p:nvPr/>
        </p:nvSpPr>
        <p:spPr>
          <a:xfrm>
            <a:off x="5687681" y="2435335"/>
            <a:ext cx="6156364" cy="1519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</a:t>
            </a:r>
            <a:r>
              <a:rPr lang="ru-RU" sz="2000" b="1" dirty="0" err="1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СурГУ</a:t>
            </a:r>
            <a:endParaRPr lang="ru-RU" sz="2000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09108-CDF1-B9C0-9F76-C799455AFC41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426109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ea typeface="Times New Roman" panose="02020603050405020304" pitchFamily="18" charset="0"/>
              </a:rPr>
              <a:t>Цель: Изучить понятие сертификация и качество.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Задачи: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Основные понятия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Правила, порядок, схемы сертификации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ea typeface="Calibri" panose="020F0502020204030204" pitchFamily="34" charset="0"/>
              </a:rPr>
              <a:t>Участники процесса сертификации продукции и их функции</a:t>
            </a:r>
            <a:endParaRPr lang="ru-RU" sz="3200" dirty="0"/>
          </a:p>
          <a:p>
            <a:pPr algn="just"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2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314634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Сертификация - </a:t>
            </a:r>
            <a:r>
              <a:rPr lang="ru-RU" sz="1800" dirty="0"/>
              <a:t>это процедура, в результате которой официально подтверждается соответствие продукции, услуги, системы управления качеством или других объектов установленным нормам и требованиям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Цели сертификации: гарантировать качество и безопасность продукции, обеспечивать защиту прав потребителей, улучшать конкурентоспособность продукции на рынке. 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Объекты сертификации: могут включать в себя различные виды продукции, услуги, системы управления качеством, персонал и многое другое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Сертификат соответствия - </a:t>
            </a:r>
            <a:r>
              <a:rPr lang="ru-RU" sz="1800" dirty="0"/>
              <a:t>документ, удостоверяющий качество товара, соответствие товара установленным требованиям, который выдают компетентные органы</a:t>
            </a: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3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409609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Качество — это характеристика продукции или услуги, которая определяет их способность удовлетворить потребности и ожидания потребителей. Качество может быть определено различными аспектами, включая надежность, производительность, безопасность, долговечность, внешний вид, уровень обслуживания и другие параметры. 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Объекты качества — это продукция или услуга, которая подвергается оценке в контексте качества. Объектом может быть, например, товар, автомобиль, медицинская услуга, продукт питания и так далее. 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Свойства продукции — это характеристики и параметры, которые определяют качество продукции. Эти свойства могут включать в себя такие аспекты, как размер, вес, химический состав, функциональность, эргономика, безопасность и другие.</a:t>
            </a: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3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2082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качеством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Управление качеством — это процесс планирования, контроля и улучшения качества продукции и услуг.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>
                <a:ea typeface="Times New Roman" panose="02020603050405020304" pitchFamily="18" charset="0"/>
              </a:rPr>
              <a:t>Достигается с помощью: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Аудит качества - </a:t>
            </a:r>
            <a:r>
              <a:rPr lang="ru-RU" sz="1800" dirty="0"/>
              <a:t>это систематическая проверка и оценка процессов управления качеством в организации.</a:t>
            </a:r>
            <a:endParaRPr lang="ru-RU" sz="1800" dirty="0"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Конкуренция между производителями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Гарантия качества продукции — это обязательство производителя предоставить продукцию, которая соответствует установленным стандартам и требованиям.</a:t>
            </a: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4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352462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сертификации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Обязательная сертификация - </a:t>
            </a:r>
            <a:r>
              <a:rPr lang="ru-RU" sz="2000" dirty="0"/>
              <a:t>распространяется на продукцию и услуги, связанные с обеспечением безопасности окружающей среды, имущества, жизни и здоровья людей.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Добровольная сертификация - </a:t>
            </a:r>
            <a:r>
              <a:rPr lang="ru-RU" sz="2000" dirty="0"/>
              <a:t>проводится в тех случаях, когда строгое соблюдение требований существующих стандартов или других нормативной документации на продукцию, услуги или процессы государством не предусмотрено, т.е. когда стандарты или нормы не касаются требования безопасности и носят добровольный характер для товаропроизводителя, для этого вида деятельности нет нормативных документов.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3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267875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 обязательной сертификации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5276951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1. Продукция: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a) Товары машиностроительного комплекса;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b) Товары электротехнической, электронной и приборостроительной промышленности;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c) Медицинская техника;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d) Изделия пиротехники и т.д. 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3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0235F27-1D1F-4AD2-825F-500F72459C8D}"/>
              </a:ext>
            </a:extLst>
          </p:cNvPr>
          <p:cNvSpPr txBox="1">
            <a:spLocks/>
          </p:cNvSpPr>
          <p:nvPr/>
        </p:nvSpPr>
        <p:spPr>
          <a:xfrm>
            <a:off x="6337648" y="1378856"/>
            <a:ext cx="5431019" cy="4556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000" dirty="0"/>
              <a:t>2. Услуги: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a) Бытовые;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b) Пассажирского транспорта;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c) Связи;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d) Туристические и экскурсионные;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e) Торговли и т.д.</a:t>
            </a:r>
            <a:endParaRPr lang="ru-RU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Порядок сертификации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689368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Оценка соответствия: Процесс оценки продукции на соответствие установленным требованиям, включая техническое тестирование и анализ.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Издание сертификата соответствия: В случае успешной сертификации выпускается сертификат, подтверждающий соответствие продукции установленным стандартам.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Маркировка продукции: Продукция, прошедшая сертификацию, может быть помечена соответствующими знаками и марками для обозначения сертификации.</a:t>
            </a:r>
            <a:endParaRPr lang="ru-RU" sz="32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3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309713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процесса сертификации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689368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Производители и поставщики: предоставляют продукцию для сертификации и соблюдают требования сертификации.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Органы по сертификации: независимые организации, уполномоченные проводить сертификацию и выдавать сертификаты соответствия.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Потребители: доверяют сертифицированным продуктам и услугам, считая их безопасными и качественными. 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Нормативные органы: определяют стандарты и требования, которым должна соответствовать сертифицируемая продукция.</a:t>
            </a:r>
            <a:endParaRPr lang="ru-RU" sz="44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1307537" y="6128951"/>
            <a:ext cx="873162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1E919A"/>
                </a:solidFill>
              </a:rPr>
              <a:t>3 |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ЗУБАЙРАЕВ Д</a:t>
            </a:r>
            <a:r>
              <a:rPr lang="ru-RU" sz="1800" b="1" dirty="0">
                <a:solidFill>
                  <a:schemeClr val="bg1"/>
                </a:solidFill>
              </a:rPr>
              <a:t>.Р. «</a:t>
            </a:r>
            <a:r>
              <a:rPr lang="ru-RU" b="1" dirty="0">
                <a:solidFill>
                  <a:schemeClr val="bg1"/>
                </a:solidFill>
              </a:rPr>
              <a:t>Сертификация»</a:t>
            </a:r>
          </a:p>
        </p:txBody>
      </p:sp>
    </p:spTree>
    <p:extLst>
      <p:ext uri="{BB962C8B-B14F-4D97-AF65-F5344CB8AC3E}">
        <p14:creationId xmlns:p14="http://schemas.microsoft.com/office/powerpoint/2010/main" val="3346714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888</Words>
  <Application>Microsoft Office PowerPoint</Application>
  <PresentationFormat>Широкоэкранный</PresentationFormat>
  <Paragraphs>110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Основные понятия</vt:lpstr>
      <vt:lpstr>Основные понятия</vt:lpstr>
      <vt:lpstr>Управление качеством</vt:lpstr>
      <vt:lpstr>Виды сертификации</vt:lpstr>
      <vt:lpstr>Объекты обязательной сертификации</vt:lpstr>
      <vt:lpstr>Порядок сертификации</vt:lpstr>
      <vt:lpstr>Участники процесса сертификации</vt:lpstr>
      <vt:lpstr>Нормативная и законодательная основы сертификации</vt:lpstr>
      <vt:lpstr>Российская система сертификации - Регистр</vt:lpstr>
      <vt:lpstr>Выводы</vt:lpstr>
      <vt:lpstr>Использованные источники</vt:lpstr>
      <vt:lpstr>Зубайраев Дени Русланович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Гребенюк Елена Владимировна</dc:creator>
  <cp:lastModifiedBy>Дени</cp:lastModifiedBy>
  <cp:revision>9</cp:revision>
  <dcterms:created xsi:type="dcterms:W3CDTF">2023-03-27T03:38:51Z</dcterms:created>
  <dcterms:modified xsi:type="dcterms:W3CDTF">2024-05-17T07:44:47Z</dcterms:modified>
</cp:coreProperties>
</file>