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10" r:id="rId3"/>
    <p:sldMasterId id="2147483722" r:id="rId4"/>
    <p:sldMasterId id="2147483734" r:id="rId5"/>
  </p:sldMasterIdLst>
  <p:sldIdLst>
    <p:sldId id="258" r:id="rId6"/>
    <p:sldId id="259" r:id="rId7"/>
    <p:sldId id="260" r:id="rId8"/>
    <p:sldId id="261" r:id="rId9"/>
    <p:sldId id="262" r:id="rId10"/>
    <p:sldId id="263" r:id="rId11"/>
    <p:sldId id="264" r:id="rId12"/>
    <p:sldId id="275" r:id="rId13"/>
    <p:sldId id="268" r:id="rId14"/>
    <p:sldId id="27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>
      <p:cViewPr varScale="1">
        <p:scale>
          <a:sx n="99" d="100"/>
          <a:sy n="99" d="100"/>
        </p:scale>
        <p:origin x="7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check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E39C41-7BB3-4B07-968F-0781B795A615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mt001\Desktop\cie logo short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91847" y="0"/>
            <a:ext cx="2552153" cy="762000"/>
          </a:xfrm>
          <a:prstGeom prst="rect">
            <a:avLst/>
          </a:prstGeom>
          <a:noFill/>
        </p:spPr>
      </p:pic>
      <p:pic>
        <p:nvPicPr>
          <p:cNvPr id="1027" name="Picture 3" descr="C:\Users\mt001\Desktop\MLR logo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0"/>
            <a:ext cx="1676400" cy="7675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ransition spd="slow">
    <p:check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HOMEMADE VACUUM CLENER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689" y="121920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Elephant" panose="02020904090505020303" pitchFamily="18" charset="0"/>
              </a:rPr>
              <a:t>Group no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1026" name="Picture 2" descr="C:\Users\mt001\Desktop\MLR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30805" cy="838200"/>
          </a:xfrm>
          <a:prstGeom prst="rect">
            <a:avLst/>
          </a:prstGeom>
          <a:noFill/>
        </p:spPr>
      </p:pic>
      <p:pic>
        <p:nvPicPr>
          <p:cNvPr id="1027" name="Picture 3" descr="C:\Users\mt001\Desktop\cie logo sho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0B20F672-6B03-A11C-6FE9-0C1E01033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056" y="3844507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tx1"/>
                </a:solidFill>
                <a:latin typeface="Elephant" panose="02020904090505020303" pitchFamily="18" charset="0"/>
              </a:rPr>
              <a:t>Presented By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B.ABHINAY– Roll No 05 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G.ASRITHA– Roll No 20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K.SAI SOHAN– Roll No 33</a:t>
            </a:r>
          </a:p>
        </p:txBody>
      </p:sp>
    </p:spTree>
    <p:extLst>
      <p:ext uri="{BB962C8B-B14F-4D97-AF65-F5344CB8AC3E}">
        <p14:creationId xmlns:p14="http://schemas.microsoft.com/office/powerpoint/2010/main" val="3855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/>
              <a:t>Output – Screen Shots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our output screen shots of prototype</a:t>
            </a:r>
          </a:p>
          <a:p>
            <a:pPr marL="0" indent="0">
              <a:buNone/>
            </a:pPr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66074-9176-08B4-9072-24021CCB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18672"/>
            <a:ext cx="3733800" cy="34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272808" cy="3600400"/>
          </a:xfrm>
        </p:spPr>
        <p:txBody>
          <a:bodyPr>
            <a:normAutofit/>
          </a:bodyPr>
          <a:lstStyle/>
          <a:p>
            <a:r>
              <a:rPr lang="en-IN" dirty="0">
                <a:latin typeface="Maiandra GD" panose="020E0502030308020204" pitchFamily="34" charset="0"/>
              </a:rPr>
              <a:t>Thank You!</a:t>
            </a:r>
            <a:br>
              <a:rPr lang="en-IN" dirty="0">
                <a:latin typeface="Maiandra GD" panose="020E0502030308020204" pitchFamily="34" charset="0"/>
              </a:rPr>
            </a:br>
            <a:br>
              <a:rPr lang="en-IN" dirty="0">
                <a:latin typeface="Maiandra GD" panose="020E0502030308020204" pitchFamily="34" charset="0"/>
              </a:rPr>
            </a:br>
            <a:r>
              <a:rPr lang="en-IN" dirty="0">
                <a:latin typeface="Maiandra GD" panose="020E0502030308020204" pitchFamily="34" charset="0"/>
              </a:rPr>
              <a:t>We are happy to hear your feedback as well, we would come back stronger!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6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E6969C07-A1CE-C4CD-9D86-447206F7617C}"/>
              </a:ext>
            </a:extLst>
          </p:cNvPr>
          <p:cNvSpPr/>
          <p:nvPr/>
        </p:nvSpPr>
        <p:spPr>
          <a:xfrm>
            <a:off x="2743200" y="1676400"/>
            <a:ext cx="403858" cy="3276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5050904" cy="850106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6096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Maiandra GD" panose="020E0502030308020204" pitchFamily="34" charset="0"/>
              </a:rPr>
              <a:t>Minute places can’t be cleaned by using large vacuum cleaner </a:t>
            </a:r>
            <a:r>
              <a:rPr lang="en-US" sz="4000" dirty="0" err="1">
                <a:solidFill>
                  <a:srgbClr val="FF0000"/>
                </a:solidFill>
                <a:latin typeface="Maiandra GD" panose="020E0502030308020204" pitchFamily="34" charset="0"/>
              </a:rPr>
              <a:t>so,how</a:t>
            </a:r>
            <a:r>
              <a:rPr lang="en-US" sz="4000" dirty="0">
                <a:solidFill>
                  <a:srgbClr val="FF0000"/>
                </a:solidFill>
                <a:latin typeface="Maiandra GD" panose="020E0502030308020204" pitchFamily="34" charset="0"/>
              </a:rPr>
              <a:t> this problem can be solved.</a:t>
            </a:r>
            <a:endParaRPr lang="en-IN" sz="40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9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09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227240" cy="922114"/>
          </a:xfrm>
        </p:spPr>
        <p:txBody>
          <a:bodyPr/>
          <a:lstStyle/>
          <a:p>
            <a:r>
              <a:rPr lang="en-IN" dirty="0"/>
              <a:t>Customer Survey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Maiandra GD" panose="020E0502030308020204" pitchFamily="34" charset="0"/>
              </a:rPr>
              <a:t>In the people view this is a good idea for in our daily life uses</a:t>
            </a:r>
          </a:p>
          <a:p>
            <a:r>
              <a:rPr lang="en-US" sz="2800" dirty="0">
                <a:solidFill>
                  <a:srgbClr val="FF0000"/>
                </a:solidFill>
                <a:latin typeface="Maiandra GD" panose="020E0502030308020204" pitchFamily="34" charset="0"/>
              </a:rPr>
              <a:t>Some people said that it is will be difficult to hold the vacuum cleaner </a:t>
            </a:r>
            <a:r>
              <a:rPr lang="en-US" sz="2800" dirty="0" err="1">
                <a:solidFill>
                  <a:srgbClr val="FF0000"/>
                </a:solidFill>
                <a:latin typeface="Maiandra GD" panose="020E0502030308020204" pitchFamily="34" charset="0"/>
              </a:rPr>
              <a:t>everytime</a:t>
            </a:r>
            <a:r>
              <a:rPr lang="en-US" sz="2800" dirty="0">
                <a:solidFill>
                  <a:srgbClr val="FF0000"/>
                </a:solidFill>
                <a:latin typeface="Maiandra GD" panose="020E0502030308020204" pitchFamily="34" charset="0"/>
              </a:rPr>
              <a:t> for cleaning</a:t>
            </a:r>
          </a:p>
          <a:p>
            <a:r>
              <a:rPr lang="en-US" sz="2800" dirty="0">
                <a:solidFill>
                  <a:srgbClr val="FF0000"/>
                </a:solidFill>
                <a:latin typeface="Maiandra GD" panose="020E0502030308020204" pitchFamily="34" charset="0"/>
              </a:rPr>
              <a:t>Coming to the design some times motor may subjected to failures.</a:t>
            </a:r>
            <a:endParaRPr lang="en-IN" sz="28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8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9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83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5050904" cy="922114"/>
          </a:xfrm>
        </p:spPr>
        <p:txBody>
          <a:bodyPr/>
          <a:lstStyle/>
          <a:p>
            <a:r>
              <a:rPr lang="en-IN" dirty="0"/>
              <a:t>Existing Solutions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aiandra GD" panose="020E0502030308020204" pitchFamily="34" charset="0"/>
              </a:rPr>
              <a:t>Vacuum cleaner are already in </a:t>
            </a:r>
            <a:r>
              <a:rPr lang="en-US" sz="2400" dirty="0" err="1">
                <a:solidFill>
                  <a:srgbClr val="FF0000"/>
                </a:solidFill>
                <a:latin typeface="Maiandra GD" panose="020E0502030308020204" pitchFamily="34" charset="0"/>
              </a:rPr>
              <a:t>use.people</a:t>
            </a:r>
            <a:r>
              <a:rPr lang="en-US" sz="2400" dirty="0">
                <a:solidFill>
                  <a:srgbClr val="FF0000"/>
                </a:solidFill>
                <a:latin typeface="Maiandra GD" panose="020E0502030308020204" pitchFamily="34" charset="0"/>
              </a:rPr>
              <a:t> are using it in various places for cleaning and  they are mainly used for cleaning purpose</a:t>
            </a:r>
          </a:p>
          <a:p>
            <a:r>
              <a:rPr lang="en-US" sz="2400" dirty="0">
                <a:solidFill>
                  <a:srgbClr val="FF0000"/>
                </a:solidFill>
                <a:latin typeface="Maiandra GD" panose="020E0502030308020204" pitchFamily="34" charset="0"/>
              </a:rPr>
              <a:t>now-a days some many types of vacuum cleaner like robotic cleaners are there and current many people are using them</a:t>
            </a:r>
          </a:p>
          <a:p>
            <a:r>
              <a:rPr lang="en-US" sz="2400" dirty="0">
                <a:solidFill>
                  <a:srgbClr val="FF0000"/>
                </a:solidFill>
                <a:latin typeface="Maiandra GD" panose="020E0502030308020204" pitchFamily="34" charset="0"/>
              </a:rPr>
              <a:t>problem with those vacuum cleaners are they are </a:t>
            </a:r>
            <a:r>
              <a:rPr lang="en-US" sz="2400" dirty="0" err="1">
                <a:solidFill>
                  <a:srgbClr val="FF0000"/>
                </a:solidFill>
                <a:latin typeface="Maiandra GD" panose="020E0502030308020204" pitchFamily="34" charset="0"/>
              </a:rPr>
              <a:t>costly,and</a:t>
            </a:r>
            <a:r>
              <a:rPr lang="en-US" sz="2400" dirty="0">
                <a:solidFill>
                  <a:srgbClr val="FF0000"/>
                </a:solidFill>
                <a:latin typeface="Maiandra GD" panose="020E0502030308020204" pitchFamily="34" charset="0"/>
              </a:rPr>
              <a:t> with  them we were </a:t>
            </a:r>
            <a:r>
              <a:rPr lang="en-US" sz="2400" dirty="0" err="1">
                <a:solidFill>
                  <a:srgbClr val="FF0000"/>
                </a:solidFill>
                <a:latin typeface="Maiandra GD" panose="020E0502030308020204" pitchFamily="34" charset="0"/>
              </a:rPr>
              <a:t>anable</a:t>
            </a:r>
            <a:r>
              <a:rPr lang="en-US" sz="2400" dirty="0">
                <a:solidFill>
                  <a:srgbClr val="FF0000"/>
                </a:solidFill>
                <a:latin typeface="Maiandra GD" panose="020E0502030308020204" pitchFamily="34" charset="0"/>
              </a:rPr>
              <a:t> clean small or minute areas</a:t>
            </a:r>
            <a:endParaRPr lang="en-IN" sz="24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10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46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5050904" cy="922114"/>
          </a:xfrm>
        </p:spPr>
        <p:txBody>
          <a:bodyPr/>
          <a:lstStyle/>
          <a:p>
            <a:r>
              <a:rPr lang="en-IN" dirty="0"/>
              <a:t>Our Solution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122691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Our device which we are constructing is of user-friendly device it is a simple device which can easily clean the small areas which will be difficult to large vacuum cleaner to clean.</a:t>
            </a:r>
          </a:p>
          <a:p>
            <a:r>
              <a:rPr lang="en-US" sz="2400" dirty="0">
                <a:solidFill>
                  <a:srgbClr val="FF0000"/>
                </a:solidFill>
                <a:latin typeface="Maiandra GD" panose="020E0502030308020204" pitchFamily="34" charset="0"/>
              </a:rPr>
              <a:t>Vacuum Cleaners  which is homemade with the material which are available  in our home  and this homemade </a:t>
            </a:r>
            <a:r>
              <a:rPr lang="en-US" sz="2400" dirty="0" err="1">
                <a:solidFill>
                  <a:srgbClr val="FF0000"/>
                </a:solidFill>
                <a:latin typeface="Maiandra GD" panose="020E0502030308020204" pitchFamily="34" charset="0"/>
              </a:rPr>
              <a:t>vaccum</a:t>
            </a:r>
            <a:r>
              <a:rPr lang="en-US" sz="2400" dirty="0">
                <a:solidFill>
                  <a:srgbClr val="FF000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apparatus that remove and clean many kinds of surfaces by means of sucking and removing dust and small particles</a:t>
            </a:r>
            <a:r>
              <a:rPr lang="en-US" sz="2400" dirty="0">
                <a:solidFill>
                  <a:srgbClr val="FF0000"/>
                </a:solidFill>
                <a:latin typeface="Maiandra GD" panose="020E0502030308020204" pitchFamily="34" charset="0"/>
              </a:rPr>
              <a:t>, and it is powered by using 9v battery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Maiandra GD" panose="020E0502030308020204" pitchFamily="34" charset="0"/>
              </a:rPr>
              <a:t>       </a:t>
            </a:r>
            <a:r>
              <a:rPr lang="en-U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It is very useful to clean the small areas </a:t>
            </a:r>
            <a:r>
              <a:rPr lang="en-US" sz="2400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easily,we</a:t>
            </a:r>
            <a:r>
              <a:rPr lang="en-U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can use this to clean </a:t>
            </a:r>
            <a:r>
              <a:rPr lang="en-US" sz="2400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shelfs,cars</a:t>
            </a:r>
            <a:r>
              <a:rPr lang="en-U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,steps </a:t>
            </a:r>
            <a:r>
              <a:rPr lang="en-US" sz="2400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etc</a:t>
            </a:r>
            <a:r>
              <a:rPr lang="en-U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                                                        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04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5050904" cy="922114"/>
          </a:xfrm>
        </p:spPr>
        <p:txBody>
          <a:bodyPr/>
          <a:lstStyle/>
          <a:p>
            <a:r>
              <a:rPr lang="en-IN" dirty="0"/>
              <a:t>Value Proposition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Construction of Homemade vacuum cleaner is very simple.</a:t>
            </a: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Affordable price and any one can easily operate this.</a:t>
            </a: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If we connect the motor directly to the power supply ,we can use this product for very long time.</a:t>
            </a:r>
          </a:p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We can easily collect and dust ,after collecting we can easily remove dust form the vacuum cleaner.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81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5256584" cy="922114"/>
          </a:xfrm>
        </p:spPr>
        <p:txBody>
          <a:bodyPr>
            <a:normAutofit fontScale="90000"/>
          </a:bodyPr>
          <a:lstStyle/>
          <a:p>
            <a:r>
              <a:rPr lang="en-IN" dirty="0"/>
              <a:t>Customers &amp; Consumers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Maiandra GD" panose="020E0502030308020204" pitchFamily="34" charset="0"/>
              </a:rPr>
              <a:t>The main customers and consumer of this product householders and cleaners in </a:t>
            </a:r>
            <a:r>
              <a:rPr lang="en-IN" sz="2800" dirty="0" err="1">
                <a:solidFill>
                  <a:srgbClr val="FF0000"/>
                </a:solidFill>
                <a:latin typeface="Maiandra GD" panose="020E0502030308020204" pitchFamily="34" charset="0"/>
              </a:rPr>
              <a:t>malls,factories</a:t>
            </a:r>
            <a:r>
              <a:rPr lang="en-IN" sz="2800" dirty="0">
                <a:solidFill>
                  <a:srgbClr val="FF0000"/>
                </a:solidFill>
                <a:latin typeface="Maiandra GD" panose="020E0502030308020204" pitchFamily="34" charset="0"/>
              </a:rPr>
              <a:t> ,industries.</a:t>
            </a:r>
          </a:p>
          <a:p>
            <a:pPr marL="0" indent="0">
              <a:buNone/>
            </a:pPr>
            <a:endParaRPr lang="en-IN" sz="28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28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61FE-4544-DCEE-F29A-6F9855D3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aiandra GD" panose="020E0502030308020204" pitchFamily="34" charset="0"/>
              </a:rPr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B7E4-E868-3E20-0AEE-8BC35DB4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latin typeface="Maiandra GD" panose="020E050203030802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Maiandra GD" panose="020E0502030308020204" pitchFamily="34" charset="0"/>
              </a:rPr>
              <a:t>Materials flow from one location to another when a          pressure difference is created between two locations.</a:t>
            </a:r>
          </a:p>
          <a:p>
            <a:r>
              <a:rPr lang="en-US" sz="3200" dirty="0">
                <a:solidFill>
                  <a:srgbClr val="FF0000"/>
                </a:solidFill>
                <a:latin typeface="Maiandra GD" panose="020E0502030308020204" pitchFamily="34" charset="0"/>
              </a:rPr>
              <a:t> This phenomenon is the basic working principle of an ideal vacuum cleaner.</a:t>
            </a:r>
          </a:p>
          <a:p>
            <a:r>
              <a:rPr lang="en-US" sz="3200" dirty="0">
                <a:solidFill>
                  <a:srgbClr val="FF0000"/>
                </a:solidFill>
                <a:latin typeface="Maiandra GD" panose="020E0502030308020204" pitchFamily="34" charset="0"/>
              </a:rPr>
              <a:t> When a centrifugal fan rotates it makes the air to flow by adding it external kinetic energy.</a:t>
            </a:r>
          </a:p>
          <a:p>
            <a:r>
              <a:rPr lang="en-US" sz="3200" dirty="0">
                <a:solidFill>
                  <a:srgbClr val="FF0000"/>
                </a:solidFill>
                <a:latin typeface="Maiandra GD" panose="020E0502030308020204" pitchFamily="34" charset="0"/>
              </a:rPr>
              <a:t> Air is sucked from behind and pushed forward with pressure and so negative pressure it creates behind the fan.</a:t>
            </a:r>
          </a:p>
          <a:p>
            <a:r>
              <a:rPr lang="en-US" sz="3200" dirty="0">
                <a:solidFill>
                  <a:srgbClr val="FF0000"/>
                </a:solidFill>
                <a:latin typeface="Maiandra GD" panose="020E0502030308020204" pitchFamily="34" charset="0"/>
              </a:rPr>
              <a:t> An ideal vacuum cleaner has such centrifugal fan in it connected to a motor.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647654"/>
      </p:ext>
    </p:extLst>
  </p:cSld>
  <p:clrMapOvr>
    <a:masterClrMapping/>
  </p:clrMapOvr>
  <p:transition spd="slow"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/>
              <a:t>Design - Blueprint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This is the exact plan of constructing a Homemade vacuum cleaner. 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9" name="Picture 2" descr="C:\Users\SREEJA\Desktop\Abhi\Vacuum cleaner working method diagram.png">
            <a:extLst>
              <a:ext uri="{FF2B5EF4-FFF2-40B4-BE49-F238E27FC236}">
                <a16:creationId xmlns:a16="http://schemas.microsoft.com/office/drawing/2014/main" id="{C3221A48-C550-E1D1-9223-6B719EBA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286000"/>
            <a:ext cx="5562600" cy="2636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 Idea Presentation</Template>
  <TotalTime>320</TotalTime>
  <Words>518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Calibri</vt:lpstr>
      <vt:lpstr>Century Schoolbook</vt:lpstr>
      <vt:lpstr>Elephant</vt:lpstr>
      <vt:lpstr>Lucida Sans Unicode</vt:lpstr>
      <vt:lpstr>Maiandra GD</vt:lpstr>
      <vt:lpstr>Verdana</vt:lpstr>
      <vt:lpstr>Wingdings</vt:lpstr>
      <vt:lpstr>Wingdings 2</vt:lpstr>
      <vt:lpstr>Wingdings 3</vt:lpstr>
      <vt:lpstr>CIE Idea Presentation</vt:lpstr>
      <vt:lpstr>2_Custom Design</vt:lpstr>
      <vt:lpstr>Oriel</vt:lpstr>
      <vt:lpstr>Concourse</vt:lpstr>
      <vt:lpstr>1_CIE Idea Presentation</vt:lpstr>
      <vt:lpstr>HOMEMADE VACUUM CLENER</vt:lpstr>
      <vt:lpstr>Problem Statement</vt:lpstr>
      <vt:lpstr>Customer Survey</vt:lpstr>
      <vt:lpstr>Existing Solutions</vt:lpstr>
      <vt:lpstr>Our Solution</vt:lpstr>
      <vt:lpstr>Value Proposition</vt:lpstr>
      <vt:lpstr>Customers &amp; Consumers</vt:lpstr>
      <vt:lpstr>Working principle</vt:lpstr>
      <vt:lpstr>Design - Blueprint</vt:lpstr>
      <vt:lpstr>Output – Screen Shots</vt:lpstr>
      <vt:lpstr>Thank You!  We are happy to hear your feedback as well, we would come back stronger!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mt001</dc:creator>
  <cp:lastModifiedBy>shonukudikala6302@outlook.com</cp:lastModifiedBy>
  <cp:revision>15</cp:revision>
  <dcterms:created xsi:type="dcterms:W3CDTF">2019-11-02T17:09:15Z</dcterms:created>
  <dcterms:modified xsi:type="dcterms:W3CDTF">2022-07-01T10:31:24Z</dcterms:modified>
</cp:coreProperties>
</file>