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10" r:id="rId3"/>
    <p:sldMasterId id="2147483722" r:id="rId4"/>
    <p:sldMasterId id="2147483734" r:id="rId5"/>
  </p:sldMasterIdLst>
  <p:sldIdLst>
    <p:sldId id="258" r:id="rId6"/>
    <p:sldId id="259" r:id="rId7"/>
    <p:sldId id="261" r:id="rId8"/>
    <p:sldId id="262" r:id="rId9"/>
    <p:sldId id="263" r:id="rId10"/>
    <p:sldId id="264" r:id="rId11"/>
    <p:sldId id="268" r:id="rId12"/>
    <p:sldId id="274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2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heck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E39C41-7BB3-4B07-968F-0781B795A615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1027" name="Picture 3" descr="C:\Users\mt001\Desktop\MLR logo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ransition spd="slow">
    <p:check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184" y="2681291"/>
            <a:ext cx="7772400" cy="147002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IN" dirty="0"/>
              <a:t>UTO IRRIGATION SYSTEM USING IOT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24200" y="4495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Elephant" panose="02020904090505020303" pitchFamily="18" charset="0"/>
              </a:rPr>
              <a:t>Presented By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Bhavya Reddy.k – 21R21A6708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Aman </a:t>
            </a:r>
            <a:r>
              <a:rPr lang="en-IN" dirty="0" err="1">
                <a:solidFill>
                  <a:srgbClr val="FF0000"/>
                </a:solidFill>
                <a:latin typeface="Maiandra GD" panose="020E0502030308020204" pitchFamily="34" charset="0"/>
              </a:rPr>
              <a:t>likith</a:t>
            </a:r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- 21r21a6710  </a:t>
            </a:r>
          </a:p>
          <a:p>
            <a:r>
              <a:rPr lang="en-IN" dirty="0" err="1">
                <a:solidFill>
                  <a:srgbClr val="FF0000"/>
                </a:solidFill>
                <a:latin typeface="Maiandra GD" panose="020E0502030308020204" pitchFamily="34" charset="0"/>
              </a:rPr>
              <a:t>Rewanth</a:t>
            </a:r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 -21r21a6724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Elephant" panose="02020904090505020303" pitchFamily="18" charset="0"/>
              </a:rPr>
              <a:t>Team No: </a:t>
            </a:r>
            <a:r>
              <a:rPr lang="en-IN" sz="2000" dirty="0">
                <a:solidFill>
                  <a:srgbClr val="FF0000"/>
                </a:solidFill>
                <a:latin typeface="Elephant" panose="02020904090505020303" pitchFamily="18" charset="0"/>
              </a:rPr>
              <a:t>05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1026" name="Picture 2" descr="C:\Users\mt001\Desktop\MLR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30805" cy="838200"/>
          </a:xfrm>
          <a:prstGeom prst="rect">
            <a:avLst/>
          </a:prstGeom>
          <a:noFill/>
        </p:spPr>
      </p:pic>
      <p:pic>
        <p:nvPicPr>
          <p:cNvPr id="1027" name="Picture 3" descr="C:\Users\mt001\Desktop\cie logo sho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5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050904" cy="850106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1166018"/>
            <a:ext cx="8458200" cy="5387182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over irrigated and </a:t>
            </a:r>
            <a:r>
              <a:rPr lang="en-IN" sz="2200" dirty="0" err="1">
                <a:solidFill>
                  <a:srgbClr val="FF0000"/>
                </a:solidFill>
                <a:latin typeface="Maiandra GD" panose="020E0502030308020204" pitchFamily="34" charset="0"/>
              </a:rPr>
              <a:t>unirrigated</a:t>
            </a: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Big lands requires more manpower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Farm Lands and fields situated miles undergo irregular watering/irrigation involving much time for transport and crops lead to get destroy –as few need frequent watering.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9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8194" name="Picture 2" descr="Dryland Farming in In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038600"/>
            <a:ext cx="4267200" cy="2399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09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5050904" cy="922114"/>
          </a:xfrm>
        </p:spPr>
        <p:txBody>
          <a:bodyPr/>
          <a:lstStyle/>
          <a:p>
            <a:r>
              <a:rPr lang="en-IN" dirty="0"/>
              <a:t>Existing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84088" cy="4736307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SMART IRRIGATION SYSTEM: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We are into a development of a market based system that can help in an automated irrigation system by analyzing the moisture level of the 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ground,temperature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. </a:t>
            </a:r>
          </a:p>
          <a:p>
            <a:endParaRPr lang="en-US" sz="2200" b="0" i="0" dirty="0">
              <a:solidFill>
                <a:srgbClr val="FF0000"/>
              </a:solidFill>
              <a:effectLst/>
              <a:latin typeface="Maiandra GD" panose="020E0502030308020204" pitchFamily="34" charset="0"/>
            </a:endParaRPr>
          </a:p>
          <a:p>
            <a:r>
              <a:rPr lang="en-US" sz="22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The smart irrigation system proves to be a useful system as it automates and regulates the watering without any manual intervention.</a:t>
            </a:r>
          </a:p>
          <a:p>
            <a:endParaRPr lang="en-US" sz="2200" b="0" i="0" dirty="0">
              <a:solidFill>
                <a:srgbClr val="FF0000"/>
              </a:solidFill>
              <a:effectLst/>
              <a:latin typeface="Maiandra GD" panose="020E0502030308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Cannot be operated by farmers who are uneducated.</a:t>
            </a:r>
          </a:p>
          <a:p>
            <a:endParaRPr lang="en-US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Does not work if there is no internet.</a:t>
            </a: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10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46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050904" cy="922114"/>
          </a:xfrm>
        </p:spPr>
        <p:txBody>
          <a:bodyPr/>
          <a:lstStyle/>
          <a:p>
            <a:r>
              <a:rPr lang="en-IN" dirty="0"/>
              <a:t>Our 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AUTO IRRIGATION SYSTEM USING IOT:  WE HAVE A SET-UP WHICH CONSISTS OF A SOIL-MOISTURE SENSOR.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BASED ON MOISTURE CONTENT, IT SENDS A MESSAGE TO THE FARMER.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WHEN THE FARMER IS ILL HE CAN OPERATE THIS METHOD  FROM THEIR HOME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 IT IS EASY TO SET-UP.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9" name="Picture 8" descr="WA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962400"/>
            <a:ext cx="303020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5050904" cy="922114"/>
          </a:xfrm>
        </p:spPr>
        <p:txBody>
          <a:bodyPr/>
          <a:lstStyle/>
          <a:p>
            <a:r>
              <a:rPr lang="en-IN" dirty="0"/>
              <a:t>Value Proposition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IT IS EASY TO SET-UP.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THE SET-UP CONSISTS OF FEW COMPONENTS SO IT HAS HIGH COST.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BY USING THIS METHOD WE CAN AVOID THE WASTE OF WATER.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FARMERS CAN EASILY OPERATE WITH LITTLE BIT OF TRAINING.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THIS SYSTEM IS INSTALLED AND MANAGED ABOVE GROUND.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IT’S MAINTENANCE IS EASY.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81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5256584" cy="922114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Customers &amp; Consumers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IT IS VERY USEFUL FOR THE PEOPLE WHO ARE BUSY IN THEIR DAY-TO-DAY LIFE AND CANNOT WATER PLANTS REGULARLY.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IT IS USED BY THE FARMERS IN THE FIELD TO AVOID OVER WATERING THE CROP AS IT REDUCES WATER WASTAGE. </a:t>
            </a:r>
          </a:p>
          <a:p>
            <a:pPr marL="0" indent="0">
              <a:buNone/>
            </a:pP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28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184" y="-20553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/>
              <a:t>Design - Blueprint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64D3D6F-47A4-2ADD-DFE6-572322A3F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3600" y="2057400"/>
            <a:ext cx="2925657" cy="3129732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0EBBF3-672D-3F19-A729-CB264FEE1F08}"/>
              </a:ext>
            </a:extLst>
          </p:cNvPr>
          <p:cNvSpPr/>
          <p:nvPr/>
        </p:nvSpPr>
        <p:spPr>
          <a:xfrm>
            <a:off x="2382637" y="2750914"/>
            <a:ext cx="1516616" cy="204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 BOARD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1D0E76-A2D7-7ADD-1DAD-3A8FBDE935D5}"/>
              </a:ext>
            </a:extLst>
          </p:cNvPr>
          <p:cNvSpPr/>
          <p:nvPr/>
        </p:nvSpPr>
        <p:spPr>
          <a:xfrm>
            <a:off x="2286000" y="1371600"/>
            <a:ext cx="1524000" cy="92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 SUPPLY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EF6EFC-C74B-3A15-DD9B-70DF5C6C6DBB}"/>
              </a:ext>
            </a:extLst>
          </p:cNvPr>
          <p:cNvSpPr/>
          <p:nvPr/>
        </p:nvSpPr>
        <p:spPr>
          <a:xfrm>
            <a:off x="666465" y="2881635"/>
            <a:ext cx="1224136" cy="69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RELAY DRIVER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6655F3-3E31-B36E-D0BB-74FC0F9F57A6}"/>
              </a:ext>
            </a:extLst>
          </p:cNvPr>
          <p:cNvSpPr/>
          <p:nvPr/>
        </p:nvSpPr>
        <p:spPr>
          <a:xfrm>
            <a:off x="712184" y="4069081"/>
            <a:ext cx="1178417" cy="118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WATER PUMP CONTROLL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E99E1D-7C83-D0AF-7F79-FDC74EBECDC4}"/>
              </a:ext>
            </a:extLst>
          </p:cNvPr>
          <p:cNvSpPr/>
          <p:nvPr/>
        </p:nvSpPr>
        <p:spPr>
          <a:xfrm>
            <a:off x="4393780" y="2750915"/>
            <a:ext cx="1479120" cy="784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SOIL MOISTURE SENSOR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F174A7-F730-0187-4132-0C9BFA809374}"/>
              </a:ext>
            </a:extLst>
          </p:cNvPr>
          <p:cNvSpPr/>
          <p:nvPr/>
        </p:nvSpPr>
        <p:spPr>
          <a:xfrm>
            <a:off x="4381080" y="3902040"/>
            <a:ext cx="1410120" cy="105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MOISTURE CONTENT DISPLAY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63F08CE-3B21-FE81-9223-AECDDCE02846}"/>
              </a:ext>
            </a:extLst>
          </p:cNvPr>
          <p:cNvSpPr/>
          <p:nvPr/>
        </p:nvSpPr>
        <p:spPr>
          <a:xfrm>
            <a:off x="2819400" y="2366057"/>
            <a:ext cx="533400" cy="3125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6AF6C69-9711-C607-8FD5-7D13EDD56CAE}"/>
              </a:ext>
            </a:extLst>
          </p:cNvPr>
          <p:cNvSpPr/>
          <p:nvPr/>
        </p:nvSpPr>
        <p:spPr>
          <a:xfrm>
            <a:off x="1067922" y="3668730"/>
            <a:ext cx="409852" cy="2825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BF2FC0-5B66-81C8-4101-BBDCEEB132E8}"/>
              </a:ext>
            </a:extLst>
          </p:cNvPr>
          <p:cNvSpPr/>
          <p:nvPr/>
        </p:nvSpPr>
        <p:spPr>
          <a:xfrm>
            <a:off x="3962062" y="2988297"/>
            <a:ext cx="350018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F6A1204-6574-1272-C712-63D5DAD45A36}"/>
              </a:ext>
            </a:extLst>
          </p:cNvPr>
          <p:cNvSpPr/>
          <p:nvPr/>
        </p:nvSpPr>
        <p:spPr>
          <a:xfrm>
            <a:off x="3997612" y="4179430"/>
            <a:ext cx="314468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3AE7D08-2132-7AF4-6C1E-28202393BA78}"/>
              </a:ext>
            </a:extLst>
          </p:cNvPr>
          <p:cNvSpPr/>
          <p:nvPr/>
        </p:nvSpPr>
        <p:spPr>
          <a:xfrm>
            <a:off x="4899268" y="3581400"/>
            <a:ext cx="283836" cy="2579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53B0883-9E3F-EA54-E00F-1F31C0493D7A}"/>
              </a:ext>
            </a:extLst>
          </p:cNvPr>
          <p:cNvSpPr/>
          <p:nvPr/>
        </p:nvSpPr>
        <p:spPr>
          <a:xfrm rot="10800000">
            <a:off x="1965466" y="3085509"/>
            <a:ext cx="332097" cy="2920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/>
              <a:t>Output – Screen Shots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Place your output screen shots of your prototype.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dirty="0">
                <a:latin typeface="Maiandra GD" panose="020E0502030308020204" pitchFamily="34" charset="0"/>
              </a:rPr>
              <a:t>Thank You!</a:t>
            </a:r>
            <a:br>
              <a:rPr lang="en-IN" dirty="0">
                <a:latin typeface="Maiandra GD" panose="020E0502030308020204" pitchFamily="34" charset="0"/>
              </a:rPr>
            </a:br>
            <a:br>
              <a:rPr lang="en-IN" dirty="0">
                <a:latin typeface="Maiandra GD" panose="020E0502030308020204" pitchFamily="34" charset="0"/>
              </a:rPr>
            </a:br>
            <a:r>
              <a:rPr lang="en-IN" dirty="0">
                <a:latin typeface="Maiandra GD" panose="020E0502030308020204" pitchFamily="34" charset="0"/>
              </a:rPr>
              <a:t>We are happy to hear your feedback as well, we would come back stronger!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6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0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 Idea Presentation</Template>
  <TotalTime>196</TotalTime>
  <Words>370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Calibri</vt:lpstr>
      <vt:lpstr>Century Schoolbook</vt:lpstr>
      <vt:lpstr>Elephant</vt:lpstr>
      <vt:lpstr>Lucida Sans Unicode</vt:lpstr>
      <vt:lpstr>Maiandra GD</vt:lpstr>
      <vt:lpstr>Verdana</vt:lpstr>
      <vt:lpstr>Wingdings</vt:lpstr>
      <vt:lpstr>Wingdings 2</vt:lpstr>
      <vt:lpstr>Wingdings 3</vt:lpstr>
      <vt:lpstr>CIE Idea Presentation</vt:lpstr>
      <vt:lpstr>2_Custom Design</vt:lpstr>
      <vt:lpstr>Oriel</vt:lpstr>
      <vt:lpstr>Concourse</vt:lpstr>
      <vt:lpstr>1_CIE Idea Presentation</vt:lpstr>
      <vt:lpstr>AUTO IRRIGATION SYSTEM USING IOT</vt:lpstr>
      <vt:lpstr>Problem Statement</vt:lpstr>
      <vt:lpstr>Existing Solutions</vt:lpstr>
      <vt:lpstr>Our Solution</vt:lpstr>
      <vt:lpstr>Value Proposition</vt:lpstr>
      <vt:lpstr>Customers &amp; Consumers</vt:lpstr>
      <vt:lpstr>Design - Blueprint</vt:lpstr>
      <vt:lpstr>Output – Screen Shots</vt:lpstr>
      <vt:lpstr>Thank You!  We are happy to hear your feedback as well, we would come back stronger!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mt001</dc:creator>
  <cp:lastModifiedBy>shonukudikala6302@outlook.com</cp:lastModifiedBy>
  <cp:revision>19</cp:revision>
  <dcterms:created xsi:type="dcterms:W3CDTF">2019-11-02T17:09:15Z</dcterms:created>
  <dcterms:modified xsi:type="dcterms:W3CDTF">2022-07-01T11:04:54Z</dcterms:modified>
</cp:coreProperties>
</file>