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92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D9A0032-48CE-42C9-8FF4-5D63FFCD7CD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E6B8F16-FE69-40EE-95CE-13AA7F9A23A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48B6FFE-445B-4819-9E11-7AB9759AEEE1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44A69E0-B3F8-4198-ADE3-A31296E84B7C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EBDCB91-B506-4E74-8FA6-D181F54E070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15D2690-3C4F-469F-A12F-C3D35C50779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F9FE7FB-90E0-495C-BC5F-ECDA1C70C58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A1865AD-43E2-40C7-894A-34F40CC39E9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C1ED7C5-3124-4720-9DC5-F3603394F53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124B311-CFC1-4455-86A3-FC5C75FC4D4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C45FFD5-3EDE-4570-90E6-28CB7726138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0CF22A7-0E29-44D1-8782-0C008C07D05B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7C1FBB5-63EA-49F8-8085-A8020FA1F42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ED88A36-F8A0-4271-9AE9-CE4B8CF946B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8443D80-CE83-4D76-88A5-387D9C0CD8F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21CDE60-EC0E-415A-B352-8BDF7460B266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297625C-9C38-4D41-9269-206A53609392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02596BBD-EE02-42F3-8810-3C2C7748DD6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70D2BB50-57D4-46EA-BE4F-9850D795A72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EEC1C4F8-52A8-438F-B12B-E279851DE47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7CFB8905-0BDE-40D8-A90B-0929B39827A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B2DF0684-7052-49BA-A033-6A524B8AB47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2668A21-1669-489B-9AC5-594DA8C3CFE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25E6CD6-6B5B-445B-A5FA-EAA3F0A2E2F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E14BCC42-66D4-4548-8921-07E6FBDED13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1AC8209B-BFF0-4CE5-8382-B8388A91BB1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8DE279B-F17E-4BD3-AF09-B3169BDD267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C17E1257-103C-4EAB-A626-0CEC07B0459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BEDDBC4-8229-46F4-9D97-80237B9B1896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47137D12-BFA5-499D-A5F0-613F8B868D4C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C13B017-C5C0-4A57-8180-7DE2C4DEB2F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7EF7260-5F21-4D51-A24F-2A9CA920F8C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ADD99C9-C816-4D7F-86D4-1DD16A4AD06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4585FB6-2425-4859-B0B0-1492B5A5779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7FCD8E7-9BB3-4E96-B377-05E9D3C9BB0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99AC596-4393-4488-81A8-2B2D14B0B24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IN" sz="1200" b="0" strike="noStrike" spc="-1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22D0AB5-6280-4A23-A4F9-3EEEF9BBC66D}" type="slidenum">
              <a:rPr lang="en-IN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IN" sz="1200" b="0" strike="noStrike" spc="-1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A4DE70D-48F7-44E2-8A39-C2660F0EA29B}" type="slidenum">
              <a:rPr lang="en-IN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ftr" idx="7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 idx="8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IN" sz="1200" b="0" strike="noStrike" spc="-1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9BC949D-7D0C-4754-A479-4446418624C6}" type="slidenum">
              <a:rPr lang="en-IN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9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xams.mlrinstitutions.ac.in/" TargetMode="External"/><Relationship Id="rId2" Type="http://schemas.openxmlformats.org/officeDocument/2006/relationships/hyperlink" Target="https://erp.mlrinstitutions.ac.in/Login.aspx?ReturnUrl=%2FBeesERP%2FLogin.aspx" TargetMode="Externa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4400" b="0" i="1" strike="noStrike" spc="-1">
                <a:solidFill>
                  <a:srgbClr val="000000"/>
                </a:solidFill>
                <a:highlight>
                  <a:srgbClr val="00FF00"/>
                </a:highlight>
                <a:latin typeface="Calibri"/>
                <a:ea typeface="DejaVu Sans"/>
              </a:rPr>
              <a:t>MLRIT STUDENT APP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3000"/>
          </a:bodyPr>
          <a:lstStyle/>
          <a:p>
            <a:pPr marL="228600" indent="-228600" algn="ctr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IN" sz="3200" b="0" strike="noStrike" spc="-1">
                <a:solidFill>
                  <a:srgbClr val="000000"/>
                </a:solidFill>
                <a:latin typeface="Elephant"/>
                <a:ea typeface="DejaVu Sans"/>
              </a:rPr>
              <a:t>Presented By</a:t>
            </a:r>
            <a:endParaRPr lang="en-US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endParaRPr lang="en-US" sz="3200" b="0" strike="noStrike" spc="-1">
              <a:latin typeface="Arial"/>
            </a:endParaRPr>
          </a:p>
          <a:p>
            <a:pPr marL="228600" indent="-228600" algn="ctr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  <a:tabLst>
                <a:tab pos="0" algn="l"/>
              </a:tabLst>
            </a:pPr>
            <a:r>
              <a:rPr lang="en-IN" sz="3200" b="0" strike="noStrike" spc="-1">
                <a:solidFill>
                  <a:srgbClr val="00B050"/>
                </a:solidFill>
                <a:latin typeface="Maiandra GD"/>
                <a:ea typeface="DejaVu Sans"/>
              </a:rPr>
              <a:t>Amulya gangula </a:t>
            </a:r>
            <a:r>
              <a:rPr lang="en-IN" sz="3200" b="0" strike="noStrike" spc="-1">
                <a:solidFill>
                  <a:srgbClr val="FF0000"/>
                </a:solidFill>
                <a:latin typeface="Maiandra GD"/>
                <a:ea typeface="DejaVu Sans"/>
              </a:rPr>
              <a:t> –  </a:t>
            </a:r>
            <a:r>
              <a:rPr lang="en-IN" sz="3200" b="0" strike="noStrike" spc="-1">
                <a:solidFill>
                  <a:srgbClr val="1F497D"/>
                </a:solidFill>
                <a:latin typeface="Maiandra GD"/>
                <a:ea typeface="DejaVu Sans"/>
              </a:rPr>
              <a:t>21R21A6719</a:t>
            </a:r>
            <a:endParaRPr lang="en-US" sz="3200" b="0" strike="noStrike" spc="-1">
              <a:latin typeface="Arial"/>
            </a:endParaRPr>
          </a:p>
          <a:p>
            <a:pPr marL="228600" indent="-228600" algn="ctr">
              <a:lnSpc>
                <a:spcPct val="100000"/>
              </a:lnSpc>
              <a:spcBef>
                <a:spcPts val="641"/>
              </a:spcBef>
              <a:buClr>
                <a:srgbClr val="FF0000"/>
              </a:buClr>
              <a:buFont typeface="Arial"/>
              <a:buChar char="•"/>
              <a:tabLst>
                <a:tab pos="0" algn="l"/>
              </a:tabLst>
            </a:pPr>
            <a:r>
              <a:rPr lang="en-IN" sz="3200" b="0" strike="noStrike" spc="-1">
                <a:solidFill>
                  <a:srgbClr val="FF0000"/>
                </a:solidFill>
                <a:latin typeface="Maiandra GD"/>
                <a:ea typeface="DejaVu Sans"/>
              </a:rPr>
              <a:t>G.Yasasvi  –  </a:t>
            </a:r>
            <a:r>
              <a:rPr lang="en-IN" sz="3200" b="0" strike="noStrike" spc="-1">
                <a:solidFill>
                  <a:srgbClr val="000000"/>
                </a:solidFill>
                <a:latin typeface="Maiandra GD"/>
                <a:ea typeface="DejaVu Sans"/>
              </a:rPr>
              <a:t>21R21A6722</a:t>
            </a:r>
            <a:endParaRPr lang="en-US" sz="3200" b="0" strike="noStrike" spc="-1">
              <a:latin typeface="Arial"/>
            </a:endParaRPr>
          </a:p>
          <a:p>
            <a:pPr marL="228600" indent="-228600" algn="ctr">
              <a:lnSpc>
                <a:spcPct val="100000"/>
              </a:lnSpc>
              <a:spcBef>
                <a:spcPts val="641"/>
              </a:spcBef>
              <a:buClr>
                <a:srgbClr val="FF0000"/>
              </a:buClr>
              <a:buFont typeface="Arial"/>
              <a:buChar char="•"/>
              <a:tabLst>
                <a:tab pos="0" algn="l"/>
              </a:tabLst>
            </a:pPr>
            <a:r>
              <a:rPr lang="en-IN" sz="3200" b="0" strike="noStrike" spc="-1">
                <a:solidFill>
                  <a:srgbClr val="FF0000"/>
                </a:solidFill>
                <a:latin typeface="Maiandra GD"/>
                <a:ea typeface="DejaVu Sans"/>
              </a:rPr>
              <a:t> </a:t>
            </a:r>
            <a:r>
              <a:rPr lang="en-IN" sz="3200" b="0" strike="noStrike" spc="-1">
                <a:solidFill>
                  <a:srgbClr val="F79646"/>
                </a:solidFill>
                <a:latin typeface="Maiandra GD"/>
                <a:ea typeface="DejaVu Sans"/>
              </a:rPr>
              <a:t>Atishay Reddy  </a:t>
            </a:r>
            <a:r>
              <a:rPr lang="en-IN" sz="3200" b="0" strike="noStrike" spc="-1">
                <a:solidFill>
                  <a:srgbClr val="FF0000"/>
                </a:solidFill>
                <a:latin typeface="Maiandra GD"/>
                <a:ea typeface="DejaVu Sans"/>
              </a:rPr>
              <a:t>–  </a:t>
            </a:r>
            <a:r>
              <a:rPr lang="en-IN" sz="3200" b="0" strike="noStrike" spc="-1">
                <a:solidFill>
                  <a:srgbClr val="FFC000"/>
                </a:solidFill>
                <a:latin typeface="Maiandra GD"/>
                <a:ea typeface="DejaVu Sans"/>
              </a:rPr>
              <a:t>21R21A6731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25" name="TextBox 4"/>
          <p:cNvSpPr/>
          <p:nvPr/>
        </p:nvSpPr>
        <p:spPr>
          <a:xfrm>
            <a:off x="762120" y="1219320"/>
            <a:ext cx="2087640" cy="39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000" b="0" strike="noStrike" spc="-1">
                <a:solidFill>
                  <a:srgbClr val="000000"/>
                </a:solidFill>
                <a:latin typeface="Elephant"/>
                <a:ea typeface="DejaVu Sans"/>
              </a:rPr>
              <a:t>Team No :  </a:t>
            </a:r>
            <a:r>
              <a:rPr lang="en-IN" sz="2000" b="0" strike="noStrike" spc="-1">
                <a:solidFill>
                  <a:srgbClr val="595959"/>
                </a:solidFill>
                <a:latin typeface="Elephant"/>
                <a:ea typeface="DejaVu Sans"/>
              </a:rPr>
              <a:t>9</a:t>
            </a:r>
            <a:r>
              <a:rPr lang="en-IN" sz="2000" b="0" strike="noStrike" spc="-1">
                <a:solidFill>
                  <a:srgbClr val="000000"/>
                </a:solidFill>
                <a:latin typeface="Elephant"/>
                <a:ea typeface="DejaVu Sans"/>
              </a:rPr>
              <a:t> 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26" name="TextBox 5"/>
          <p:cNvSpPr/>
          <p:nvPr/>
        </p:nvSpPr>
        <p:spPr>
          <a:xfrm>
            <a:off x="685800" y="1828800"/>
            <a:ext cx="472320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Elephant"/>
                <a:ea typeface="DejaVu Sans"/>
              </a:rPr>
              <a:t>Team Name : </a:t>
            </a:r>
            <a:r>
              <a:rPr lang="en-IN" sz="1800" b="0" i="1" strike="noStrike" spc="-1">
                <a:solidFill>
                  <a:srgbClr val="1F497D"/>
                </a:solidFill>
                <a:latin typeface="Elephant"/>
                <a:ea typeface="DejaVu Sans"/>
              </a:rPr>
              <a:t>Appify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7" name="TextBox 6"/>
          <p:cNvSpPr/>
          <p:nvPr/>
        </p:nvSpPr>
        <p:spPr>
          <a:xfrm>
            <a:off x="100080" y="5085360"/>
            <a:ext cx="1223280" cy="912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IoT Hackathon 2019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28" name="Picture 2" descr="C:\Users\mt001\Desktop\MLR logo.jpg"/>
          <p:cNvPicPr/>
          <p:nvPr/>
        </p:nvPicPr>
        <p:blipFill>
          <a:blip r:embed="rId2"/>
          <a:stretch/>
        </p:blipFill>
        <p:spPr>
          <a:xfrm>
            <a:off x="0" y="0"/>
            <a:ext cx="1830240" cy="837360"/>
          </a:xfrm>
          <a:prstGeom prst="rect">
            <a:avLst/>
          </a:prstGeom>
          <a:ln w="0">
            <a:noFill/>
          </a:ln>
        </p:spPr>
      </p:pic>
      <p:pic>
        <p:nvPicPr>
          <p:cNvPr id="129" name="Picture 3" descr="C:\Users\mt001\Desktop\cie logo short.jpg"/>
          <p:cNvPicPr/>
          <p:nvPr/>
        </p:nvPicPr>
        <p:blipFill>
          <a:blip r:embed="rId3"/>
          <a:stretch/>
        </p:blipFill>
        <p:spPr>
          <a:xfrm>
            <a:off x="6765120" y="0"/>
            <a:ext cx="2378160" cy="837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043640" y="1412640"/>
            <a:ext cx="7272000" cy="3599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br>
              <a:rPr sz="4400"/>
            </a:br>
            <a:br>
              <a:rPr sz="4400"/>
            </a:b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TextBox 6"/>
          <p:cNvSpPr/>
          <p:nvPr/>
        </p:nvSpPr>
        <p:spPr>
          <a:xfrm>
            <a:off x="100080" y="5085360"/>
            <a:ext cx="1223280" cy="912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IoT Hackathon 2019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58" name="Picture 3" descr="C:\Users\mt001\Desktop\cie logo short.jpg"/>
          <p:cNvPicPr/>
          <p:nvPr/>
        </p:nvPicPr>
        <p:blipFill>
          <a:blip r:embed="rId2"/>
          <a:stretch/>
        </p:blipFill>
        <p:spPr>
          <a:xfrm>
            <a:off x="6767280" y="360"/>
            <a:ext cx="2378160" cy="837360"/>
          </a:xfrm>
          <a:prstGeom prst="rect">
            <a:avLst/>
          </a:prstGeom>
          <a:ln w="0">
            <a:noFill/>
          </a:ln>
        </p:spPr>
      </p:pic>
      <p:pic>
        <p:nvPicPr>
          <p:cNvPr id="159" name="Picture 2" descr="Text&#10;&#10;Description automatically generated"/>
          <p:cNvPicPr/>
          <p:nvPr/>
        </p:nvPicPr>
        <p:blipFill>
          <a:blip r:embed="rId3"/>
          <a:stretch/>
        </p:blipFill>
        <p:spPr>
          <a:xfrm>
            <a:off x="488520" y="923040"/>
            <a:ext cx="6075720" cy="5655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850760" y="1041480"/>
            <a:ext cx="5050080" cy="849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Problem Statement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78800" y="120744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439"/>
              </a:spcBef>
              <a:buNone/>
            </a:pP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  <a:buNone/>
            </a:pP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  <a:buNone/>
            </a:pP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39"/>
              </a:spcBef>
              <a:buClr>
                <a:srgbClr val="FF0000"/>
              </a:buClr>
              <a:buFont typeface="Arial"/>
              <a:buChar char="•"/>
            </a:pPr>
            <a:r>
              <a:rPr lang="en-IN" sz="2200" b="0" i="1" strike="noStrike" spc="-1">
                <a:solidFill>
                  <a:srgbClr val="1F497D"/>
                </a:solidFill>
                <a:latin typeface="Maiandra GD"/>
                <a:ea typeface="DejaVu Sans"/>
              </a:rPr>
              <a:t>To create an application or a tool that would help us keep track of our </a:t>
            </a:r>
            <a:r>
              <a:rPr lang="en-IN" sz="2200" b="0" i="1" u="sng" strike="noStrike" spc="-1">
                <a:solidFill>
                  <a:srgbClr val="1F497D"/>
                </a:solidFill>
                <a:uFillTx/>
                <a:latin typeface="Maiandra GD"/>
                <a:ea typeface="DejaVu Sans"/>
              </a:rPr>
              <a:t>attendance</a:t>
            </a:r>
            <a:r>
              <a:rPr lang="en-IN" sz="2200" b="0" i="1" strike="noStrike" spc="-1">
                <a:solidFill>
                  <a:srgbClr val="1F497D"/>
                </a:solidFill>
                <a:latin typeface="Maiandra GD"/>
                <a:ea typeface="DejaVu Sans"/>
              </a:rPr>
              <a:t>, </a:t>
            </a:r>
            <a:r>
              <a:rPr lang="en-IN" sz="2200" b="0" i="1" u="sng" strike="noStrike" spc="-1">
                <a:solidFill>
                  <a:srgbClr val="1F497D"/>
                </a:solidFill>
                <a:uFillTx/>
                <a:latin typeface="Maiandra GD"/>
                <a:ea typeface="DejaVu Sans"/>
              </a:rPr>
              <a:t>marks</a:t>
            </a:r>
            <a:r>
              <a:rPr lang="en-IN" sz="2200" b="0" i="1" strike="noStrike" spc="-1">
                <a:solidFill>
                  <a:srgbClr val="1F497D"/>
                </a:solidFill>
                <a:latin typeface="Maiandra GD"/>
                <a:ea typeface="DejaVu Sans"/>
              </a:rPr>
              <a:t>, giving </a:t>
            </a:r>
            <a:r>
              <a:rPr lang="en-IN" sz="2200" b="0" i="1" u="sng" strike="noStrike" spc="-1">
                <a:solidFill>
                  <a:srgbClr val="1F497D"/>
                </a:solidFill>
                <a:uFillTx/>
                <a:latin typeface="Maiandra GD"/>
                <a:ea typeface="DejaVu Sans"/>
              </a:rPr>
              <a:t>feedbacks</a:t>
            </a:r>
            <a:r>
              <a:rPr lang="en-IN" sz="2200" b="0" i="1" strike="noStrike" spc="-1">
                <a:solidFill>
                  <a:srgbClr val="1F497D"/>
                </a:solidFill>
                <a:latin typeface="Maiandra GD"/>
                <a:ea typeface="DejaVu Sans"/>
              </a:rPr>
              <a:t> and also make any required </a:t>
            </a:r>
            <a:r>
              <a:rPr lang="en-IN" sz="2200" b="0" i="1" u="sng" strike="noStrike" spc="-1">
                <a:solidFill>
                  <a:srgbClr val="1F497D"/>
                </a:solidFill>
                <a:uFillTx/>
                <a:latin typeface="Maiandra GD"/>
                <a:ea typeface="DejaVu Sans"/>
              </a:rPr>
              <a:t>payments</a:t>
            </a:r>
            <a:r>
              <a:rPr lang="en-IN" sz="2200" b="0" i="1" strike="noStrike" spc="-1">
                <a:solidFill>
                  <a:srgbClr val="1F497D"/>
                </a:solidFill>
                <a:latin typeface="Maiandra GD"/>
                <a:ea typeface="DejaVu Sans"/>
              </a:rPr>
              <a:t>. 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  <a:buNone/>
            </a:pP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39"/>
              </a:spcBef>
              <a:buClr>
                <a:srgbClr val="FF0000"/>
              </a:buClr>
              <a:buFont typeface="Arial"/>
              <a:buChar char="•"/>
            </a:pPr>
            <a:r>
              <a:rPr lang="en-IN" sz="2200" b="0" i="1" strike="noStrike" spc="-1">
                <a:solidFill>
                  <a:srgbClr val="1F497D"/>
                </a:solidFill>
                <a:latin typeface="Maiandra GD"/>
                <a:ea typeface="DejaVu Sans"/>
              </a:rPr>
              <a:t>These helps us (the students) on how well we are performing in our exams, how many classes we have attended and what issues you have been facing with a particular faculty.</a:t>
            </a:r>
            <a:r>
              <a:rPr lang="en-IN" sz="2200" b="0" strike="noStrike" spc="-1">
                <a:solidFill>
                  <a:srgbClr val="1F497D"/>
                </a:solidFill>
                <a:latin typeface="Maiandra GD"/>
                <a:ea typeface="DejaVu Sans"/>
              </a:rPr>
              <a:t> 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TextBox 6"/>
          <p:cNvSpPr/>
          <p:nvPr/>
        </p:nvSpPr>
        <p:spPr>
          <a:xfrm>
            <a:off x="100080" y="5085360"/>
            <a:ext cx="1223280" cy="912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IoT Hackathon 2019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33" name="Picture 3" descr="C:\Users\mt001\Desktop\cie logo short.jpg"/>
          <p:cNvPicPr/>
          <p:nvPr/>
        </p:nvPicPr>
        <p:blipFill>
          <a:blip r:embed="rId2"/>
          <a:stretch/>
        </p:blipFill>
        <p:spPr>
          <a:xfrm>
            <a:off x="6765120" y="0"/>
            <a:ext cx="2378160" cy="837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850" b="0" strike="noStrike" spc="-1">
                <a:solidFill>
                  <a:srgbClr val="000000"/>
                </a:solidFill>
                <a:latin typeface="Arial"/>
                <a:ea typeface="DejaVu Sans"/>
              </a:rPr>
              <a:t>Existing Solutions</a:t>
            </a:r>
            <a:endParaRPr lang="en-US" sz="38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880" cy="6616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439"/>
              </a:spcBef>
              <a:buNone/>
              <a:tabLst>
                <a:tab pos="0" algn="l"/>
              </a:tabLst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39"/>
              </a:spcBef>
              <a:buNone/>
              <a:tabLst>
                <a:tab pos="0" algn="l"/>
              </a:tabLst>
            </a:pPr>
            <a:r>
              <a:rPr lang="en-US" sz="2000" b="0" i="1" strike="noStrike" spc="-1">
                <a:solidFill>
                  <a:srgbClr val="00B050"/>
                </a:solidFill>
                <a:latin typeface="Arial"/>
                <a:ea typeface="DejaVu Sans"/>
              </a:rPr>
              <a:t>There is an existing solution for this problem</a:t>
            </a:r>
            <a:r>
              <a:rPr lang="en-US" sz="16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39"/>
              </a:spcBef>
              <a:buNone/>
              <a:tabLst>
                <a:tab pos="0" algn="l"/>
              </a:tabLst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39"/>
              </a:spcBef>
              <a:buNone/>
              <a:tabLst>
                <a:tab pos="0" algn="l"/>
              </a:tabLst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39"/>
              </a:spcBef>
              <a:buNone/>
              <a:tabLst>
                <a:tab pos="0" algn="l"/>
              </a:tabLst>
            </a:pPr>
            <a:r>
              <a:rPr lang="en-US" sz="2000" b="0" i="1" strike="noStrike" spc="-1">
                <a:solidFill>
                  <a:srgbClr val="00B050"/>
                </a:solidFill>
                <a:latin typeface="Arial"/>
                <a:ea typeface="DejaVu Sans"/>
              </a:rPr>
              <a:t>There are </a:t>
            </a:r>
            <a:r>
              <a:rPr lang="en-US" sz="2000" b="0" i="1" u="sng" strike="noStrike" spc="-1">
                <a:solidFill>
                  <a:srgbClr val="00B050"/>
                </a:solidFill>
                <a:uFillTx/>
                <a:latin typeface="Arial"/>
                <a:ea typeface="DejaVu Sans"/>
              </a:rPr>
              <a:t>Two websites</a:t>
            </a:r>
            <a:r>
              <a:rPr lang="en-US" sz="2000" b="0" i="1" strike="noStrike" spc="-1">
                <a:solidFill>
                  <a:srgbClr val="00B050"/>
                </a:solidFill>
                <a:latin typeface="Arial"/>
                <a:ea typeface="DejaVu Sans"/>
              </a:rPr>
              <a:t> that help us keep track of all the things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39"/>
              </a:spcBef>
              <a:buNone/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39"/>
              </a:spcBef>
              <a:buNone/>
              <a:tabLst>
                <a:tab pos="0" algn="l"/>
              </a:tabLst>
            </a:pPr>
            <a:r>
              <a:rPr lang="en-US" sz="2000" b="0" i="1" strike="noStrike" spc="-1">
                <a:solidFill>
                  <a:srgbClr val="00B050"/>
                </a:solidFill>
                <a:latin typeface="Arial"/>
                <a:ea typeface="DejaVu Sans"/>
              </a:rPr>
              <a:t> links are below :-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39"/>
              </a:spcBef>
              <a:buNone/>
              <a:tabLst>
                <a:tab pos="0" algn="l"/>
              </a:tabLst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39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  1.</a:t>
            </a: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  </a:t>
            </a:r>
            <a:r>
              <a:rPr lang="en-US" sz="900" b="1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https://erp.mlrinstitutions.ac.in/Login.aspx?ReturnUrl=%2fBeesERP%2fLogin.aspx</a:t>
            </a:r>
            <a:endParaRPr lang="en-US" sz="9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39"/>
              </a:spcBef>
              <a:buNone/>
              <a:tabLst>
                <a:tab pos="0" algn="l"/>
              </a:tabLst>
            </a:pPr>
            <a:endParaRPr lang="en-US" sz="9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39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    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39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  2.  </a:t>
            </a:r>
            <a:r>
              <a:rPr lang="en-US" sz="16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https://exams.mlrinstitutions.ac.in/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39"/>
              </a:spcBef>
              <a:buNone/>
              <a:tabLst>
                <a:tab pos="0" algn="l"/>
              </a:tabLst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39"/>
              </a:spcBef>
              <a:buNone/>
              <a:tabLst>
                <a:tab pos="0" algn="l"/>
              </a:tabLst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39"/>
              </a:spcBef>
              <a:buNone/>
              <a:tabLst>
                <a:tab pos="0" algn="l"/>
              </a:tabLst>
            </a:pPr>
            <a:r>
              <a:rPr lang="en-US" sz="18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But, They aren't designed in a user friendly manner especially for mobile devices.</a:t>
            </a:r>
            <a:r>
              <a:rPr lang="en-US" sz="16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 </a:t>
            </a:r>
            <a:endParaRPr lang="en-US" sz="1600" b="0" strike="noStrike" spc="-1">
              <a:latin typeface="Arial"/>
            </a:endParaRPr>
          </a:p>
        </p:txBody>
      </p:sp>
      <p:pic>
        <p:nvPicPr>
          <p:cNvPr id="136" name="Picture 3" descr="C:\Users\mt001\Desktop\cie logo short.jpg"/>
          <p:cNvPicPr/>
          <p:nvPr/>
        </p:nvPicPr>
        <p:blipFill>
          <a:blip r:embed="rId4"/>
          <a:stretch/>
        </p:blipFill>
        <p:spPr>
          <a:xfrm>
            <a:off x="7071120" y="3960"/>
            <a:ext cx="2067840" cy="808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Picture 7" descr="A picture containing diagram&#10;&#10;Description automatically generated"/>
          <p:cNvPicPr/>
          <p:nvPr/>
        </p:nvPicPr>
        <p:blipFill>
          <a:blip r:embed="rId2"/>
          <a:stretch/>
        </p:blipFill>
        <p:spPr>
          <a:xfrm>
            <a:off x="1149480" y="897480"/>
            <a:ext cx="2576160" cy="5570640"/>
          </a:xfrm>
          <a:prstGeom prst="rect">
            <a:avLst/>
          </a:prstGeom>
          <a:ln w="0">
            <a:noFill/>
          </a:ln>
        </p:spPr>
      </p:pic>
      <p:pic>
        <p:nvPicPr>
          <p:cNvPr id="138" name="Picture 9" descr="A picture containing table&#10;&#10;Description automatically generated"/>
          <p:cNvPicPr/>
          <p:nvPr/>
        </p:nvPicPr>
        <p:blipFill>
          <a:blip r:embed="rId3"/>
          <a:stretch/>
        </p:blipFill>
        <p:spPr>
          <a:xfrm>
            <a:off x="4782960" y="858240"/>
            <a:ext cx="2576160" cy="5570640"/>
          </a:xfrm>
          <a:prstGeom prst="rect">
            <a:avLst/>
          </a:prstGeom>
          <a:ln w="0">
            <a:noFill/>
          </a:ln>
        </p:spPr>
      </p:pic>
      <p:pic>
        <p:nvPicPr>
          <p:cNvPr id="139" name="Picture 3" descr="C:\Users\mt001\Desktop\cie logo short.jpg"/>
          <p:cNvPicPr/>
          <p:nvPr/>
        </p:nvPicPr>
        <p:blipFill>
          <a:blip r:embed="rId4"/>
          <a:stretch/>
        </p:blipFill>
        <p:spPr>
          <a:xfrm>
            <a:off x="6919920" y="1440"/>
            <a:ext cx="2220840" cy="858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icture 2" descr="Graphical user interface, text, application&#10;&#10;Description automatically generated"/>
          <p:cNvPicPr/>
          <p:nvPr/>
        </p:nvPicPr>
        <p:blipFill>
          <a:blip r:embed="rId2"/>
          <a:stretch/>
        </p:blipFill>
        <p:spPr>
          <a:xfrm>
            <a:off x="482760" y="1200240"/>
            <a:ext cx="8178480" cy="4457160"/>
          </a:xfrm>
          <a:prstGeom prst="rect">
            <a:avLst/>
          </a:prstGeom>
          <a:ln w="0">
            <a:noFill/>
          </a:ln>
        </p:spPr>
      </p:pic>
      <p:pic>
        <p:nvPicPr>
          <p:cNvPr id="141" name="Picture 3" descr="C:\Users\mt001\Desktop\cie logo short.jpg"/>
          <p:cNvPicPr/>
          <p:nvPr/>
        </p:nvPicPr>
        <p:blipFill>
          <a:blip r:embed="rId3"/>
          <a:stretch/>
        </p:blipFill>
        <p:spPr>
          <a:xfrm>
            <a:off x="6919920" y="1440"/>
            <a:ext cx="2220840" cy="858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Our Solution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subTitle"/>
          </p:nvPr>
        </p:nvSpPr>
        <p:spPr>
          <a:xfrm>
            <a:off x="457200" y="1685520"/>
            <a:ext cx="8228880" cy="2901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Bef>
                <a:spcPts val="439"/>
              </a:spcBef>
              <a:buNone/>
              <a:tabLst>
                <a:tab pos="0" algn="l"/>
              </a:tabLst>
            </a:pPr>
            <a:r>
              <a:rPr lang="en-US" sz="1700" b="0" strike="noStrike" spc="-1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r>
              <a:rPr lang="en-US" sz="2400" b="0" i="1" strike="noStrike" spc="-1">
                <a:solidFill>
                  <a:srgbClr val="1F497D"/>
                </a:solidFill>
                <a:latin typeface="Arial"/>
                <a:ea typeface="DejaVu Sans"/>
              </a:rPr>
              <a:t>Based on our analysis, we can say that the user interface is one of the most important things in an application and has a vital role in our modern society.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39"/>
              </a:spcBef>
              <a:buNone/>
              <a:tabLst>
                <a:tab pos="0" algn="l"/>
              </a:tabLst>
            </a:pPr>
            <a:r>
              <a:rPr lang="en-US" sz="17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    </a:t>
            </a:r>
            <a:endParaRPr lang="en-US" sz="17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39"/>
              </a:spcBef>
              <a:buNone/>
              <a:tabLst>
                <a:tab pos="0" algn="l"/>
              </a:tabLst>
            </a:pPr>
            <a:r>
              <a:rPr lang="en-US" sz="2400" b="0" i="1" strike="noStrike" spc="-1">
                <a:solidFill>
                  <a:srgbClr val="1F497D"/>
                </a:solidFill>
                <a:latin typeface="Arial"/>
                <a:ea typeface="DejaVu Sans"/>
              </a:rPr>
              <a:t>So, Our solution is to create an app that would help us in  keeping track of our details. 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44" name="Picture 3" descr="Logo, icon&#10;&#10;Description automatically generated"/>
          <p:cNvPicPr/>
          <p:nvPr/>
        </p:nvPicPr>
        <p:blipFill>
          <a:blip r:embed="rId2"/>
          <a:stretch/>
        </p:blipFill>
        <p:spPr>
          <a:xfrm>
            <a:off x="7570440" y="5220720"/>
            <a:ext cx="1412280" cy="1412280"/>
          </a:xfrm>
          <a:prstGeom prst="rect">
            <a:avLst/>
          </a:prstGeom>
          <a:ln w="0">
            <a:noFill/>
          </a:ln>
        </p:spPr>
      </p:pic>
      <p:pic>
        <p:nvPicPr>
          <p:cNvPr id="145" name="Picture 2" descr="Icon&#10;&#10;Description automatically generated"/>
          <p:cNvPicPr/>
          <p:nvPr/>
        </p:nvPicPr>
        <p:blipFill>
          <a:blip r:embed="rId3"/>
          <a:stretch/>
        </p:blipFill>
        <p:spPr>
          <a:xfrm>
            <a:off x="-55800" y="4246200"/>
            <a:ext cx="2769480" cy="3094560"/>
          </a:xfrm>
          <a:prstGeom prst="rect">
            <a:avLst/>
          </a:prstGeom>
          <a:ln w="0">
            <a:noFill/>
          </a:ln>
        </p:spPr>
      </p:pic>
      <p:pic>
        <p:nvPicPr>
          <p:cNvPr id="146" name="Picture 3" descr="C:\Users\mt001\Desktop\cie logo short.jpg"/>
          <p:cNvPicPr/>
          <p:nvPr/>
        </p:nvPicPr>
        <p:blipFill>
          <a:blip r:embed="rId4"/>
          <a:stretch/>
        </p:blipFill>
        <p:spPr>
          <a:xfrm>
            <a:off x="6919920" y="1440"/>
            <a:ext cx="2220840" cy="858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3" descr="C:\Users\mt001\Desktop\cie logo short.jpg"/>
          <p:cNvPicPr/>
          <p:nvPr/>
        </p:nvPicPr>
        <p:blipFill>
          <a:blip r:embed="rId2"/>
          <a:stretch/>
        </p:blipFill>
        <p:spPr>
          <a:xfrm>
            <a:off x="6774120" y="4320"/>
            <a:ext cx="2365920" cy="821520"/>
          </a:xfrm>
          <a:prstGeom prst="rect">
            <a:avLst/>
          </a:prstGeom>
          <a:ln w="0">
            <a:noFill/>
          </a:ln>
        </p:spPr>
      </p:pic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3360" y="802800"/>
            <a:ext cx="3574440" cy="1453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100" b="0" strike="noStrike" spc="-1">
                <a:solidFill>
                  <a:srgbClr val="1F497D"/>
                </a:solidFill>
                <a:latin typeface="Arial"/>
                <a:ea typeface="DejaVu Sans"/>
              </a:rPr>
              <a:t>Value Proposition</a:t>
            </a:r>
            <a:endParaRPr lang="en-US" sz="3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603360" y="2421720"/>
            <a:ext cx="7598880" cy="4003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i="1" strike="noStrike" spc="-1">
                <a:solidFill>
                  <a:srgbClr val="1F497D"/>
                </a:solidFill>
                <a:latin typeface="Arial"/>
                <a:ea typeface="DejaVu Sans"/>
              </a:rPr>
              <a:t>When we have a better user interface   People get addicted to its usability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i="1" strike="noStrike" spc="-1">
                <a:solidFill>
                  <a:srgbClr val="1F497D"/>
                </a:solidFill>
                <a:latin typeface="Arial"/>
                <a:ea typeface="DejaVu Sans"/>
              </a:rPr>
              <a:t>For example think of using bing or yahoo or any other search engine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i="1" strike="noStrike" spc="-1">
                <a:solidFill>
                  <a:srgbClr val="1F497D"/>
                </a:solidFill>
                <a:latin typeface="Arial"/>
                <a:ea typeface="DejaVu Sans"/>
              </a:rPr>
              <a:t>Instead of Google.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i="1" strike="noStrike" spc="-1">
                <a:solidFill>
                  <a:srgbClr val="1F497D"/>
                </a:solidFill>
                <a:latin typeface="Arial"/>
                <a:ea typeface="DejaVu Sans"/>
              </a:rPr>
              <a:t>You wouldn't use any other because Google is easy to use. 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i="1" strike="noStrike" spc="-1">
                <a:solidFill>
                  <a:srgbClr val="1F497D"/>
                </a:solidFill>
                <a:latin typeface="Arial"/>
                <a:ea typeface="DejaVu Sans"/>
              </a:rPr>
              <a:t>Similarly Our app will make you use other apps less.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Design - Blueprint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1" name="Picture 3" descr="C:\Users\mt001\Desktop\cie logo short.jpg"/>
          <p:cNvPicPr/>
          <p:nvPr/>
        </p:nvPicPr>
        <p:blipFill>
          <a:blip r:embed="rId2"/>
          <a:stretch/>
        </p:blipFill>
        <p:spPr>
          <a:xfrm>
            <a:off x="6121080" y="2520"/>
            <a:ext cx="3021480" cy="1064880"/>
          </a:xfrm>
          <a:prstGeom prst="rect">
            <a:avLst/>
          </a:prstGeom>
          <a:ln w="0">
            <a:noFill/>
          </a:ln>
        </p:spPr>
      </p:pic>
      <p:sp>
        <p:nvSpPr>
          <p:cNvPr id="152" name="PlaceHolder 2"/>
          <p:cNvSpPr>
            <a:spLocks noGrp="1"/>
          </p:cNvSpPr>
          <p:nvPr>
            <p:ph type="subTitle"/>
          </p:nvPr>
        </p:nvSpPr>
        <p:spPr>
          <a:xfrm>
            <a:off x="369360" y="1756440"/>
            <a:ext cx="8922600" cy="4525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700" b="0" i="1" strike="noStrike" spc="-1">
                <a:solidFill>
                  <a:srgbClr val="1F497D"/>
                </a:solidFill>
                <a:latin typeface="Arial"/>
                <a:ea typeface="DejaVu Sans"/>
              </a:rPr>
              <a:t>There are </a:t>
            </a:r>
            <a:r>
              <a:rPr lang="en-US" sz="1700" b="0" i="1" strike="noStrike" spc="-1">
                <a:solidFill>
                  <a:srgbClr val="1F497D"/>
                </a:solidFill>
                <a:highlight>
                  <a:srgbClr val="FFFF00"/>
                </a:highlight>
                <a:latin typeface="Arial"/>
                <a:ea typeface="DejaVu Sans"/>
              </a:rPr>
              <a:t>Two way</a:t>
            </a:r>
            <a:r>
              <a:rPr lang="en-US" sz="1700" b="0" i="1" strike="noStrike" spc="-1">
                <a:solidFill>
                  <a:srgbClr val="1F497D"/>
                </a:solidFill>
                <a:latin typeface="Arial"/>
                <a:ea typeface="DejaVu Sans"/>
              </a:rPr>
              <a:t> to build this app :-</a:t>
            </a:r>
            <a:endParaRPr lang="en-US" sz="17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7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700" b="0" i="1" strike="noStrike" spc="-1">
                <a:solidFill>
                  <a:srgbClr val="1F497D"/>
                </a:solidFill>
                <a:latin typeface="Arial"/>
                <a:ea typeface="DejaVu Sans"/>
              </a:rPr>
              <a:t>    </a:t>
            </a:r>
            <a:endParaRPr lang="en-US" sz="17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7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700" b="0" i="1" strike="noStrike" spc="-1">
                <a:solidFill>
                  <a:srgbClr val="1F497D"/>
                </a:solidFill>
                <a:latin typeface="Arial"/>
                <a:ea typeface="DejaVu Sans"/>
              </a:rPr>
              <a:t> &gt; (primary option) :-  is to create an app from scratch with both teacher and student  login.</a:t>
            </a:r>
            <a:endParaRPr lang="en-US" sz="17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700" b="0" i="1" strike="noStrike" spc="-1">
                <a:solidFill>
                  <a:srgbClr val="1F497D"/>
                </a:solidFill>
                <a:latin typeface="Arial"/>
                <a:ea typeface="DejaVu Sans"/>
              </a:rPr>
              <a:t>        </a:t>
            </a:r>
            <a:endParaRPr lang="en-US" sz="17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700" b="0" i="1" strike="noStrike" spc="-1">
                <a:solidFill>
                  <a:srgbClr val="1F497D"/>
                </a:solidFill>
                <a:latin typeface="Arial"/>
                <a:ea typeface="DejaVu Sans"/>
              </a:rPr>
              <a:t>   </a:t>
            </a:r>
            <a:endParaRPr lang="en-US" sz="17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700" b="0" i="1" strike="noStrike" spc="-1">
                <a:solidFill>
                  <a:srgbClr val="1F497D"/>
                </a:solidFill>
                <a:latin typeface="Arial"/>
                <a:ea typeface="DejaVu Sans"/>
              </a:rPr>
              <a:t>  &gt; (backup plain):- is to convert the website to an app.</a:t>
            </a:r>
            <a:endParaRPr lang="en-US" sz="17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7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Picture 152"/>
          <p:cNvPicPr/>
          <p:nvPr/>
        </p:nvPicPr>
        <p:blipFill>
          <a:blip r:embed="rId2"/>
          <a:stretch/>
        </p:blipFill>
        <p:spPr>
          <a:xfrm>
            <a:off x="6629400" y="889920"/>
            <a:ext cx="2121120" cy="4596480"/>
          </a:xfrm>
          <a:prstGeom prst="rect">
            <a:avLst/>
          </a:prstGeom>
          <a:ln w="0">
            <a:noFill/>
          </a:ln>
        </p:spPr>
      </p:pic>
      <p:pic>
        <p:nvPicPr>
          <p:cNvPr id="154" name="Picture 153"/>
          <p:cNvPicPr/>
          <p:nvPr/>
        </p:nvPicPr>
        <p:blipFill>
          <a:blip r:embed="rId3"/>
          <a:stretch/>
        </p:blipFill>
        <p:spPr>
          <a:xfrm>
            <a:off x="3728160" y="685800"/>
            <a:ext cx="2215440" cy="4800600"/>
          </a:xfrm>
          <a:prstGeom prst="rect">
            <a:avLst/>
          </a:prstGeom>
          <a:ln w="0">
            <a:noFill/>
          </a:ln>
        </p:spPr>
      </p:pic>
      <p:pic>
        <p:nvPicPr>
          <p:cNvPr id="155" name="Picture 154"/>
          <p:cNvPicPr/>
          <p:nvPr/>
        </p:nvPicPr>
        <p:blipFill>
          <a:blip r:embed="rId4"/>
          <a:stretch/>
        </p:blipFill>
        <p:spPr>
          <a:xfrm>
            <a:off x="685800" y="457200"/>
            <a:ext cx="2437920" cy="5282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CIE Idea Presentation</Template>
  <TotalTime>20</TotalTime>
  <Words>366</Words>
  <Application>Microsoft Office PowerPoint</Application>
  <PresentationFormat>On-screen Show (4:3)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Elephant</vt:lpstr>
      <vt:lpstr>Maiandra GD</vt:lpstr>
      <vt:lpstr>Symbol</vt:lpstr>
      <vt:lpstr>Times New Roman</vt:lpstr>
      <vt:lpstr>Wingdings</vt:lpstr>
      <vt:lpstr>Office Theme</vt:lpstr>
      <vt:lpstr>Office Theme</vt:lpstr>
      <vt:lpstr>Office Theme</vt:lpstr>
      <vt:lpstr>MLRIT STUDENT APP</vt:lpstr>
      <vt:lpstr>Problem Statement</vt:lpstr>
      <vt:lpstr>Existing Solutions</vt:lpstr>
      <vt:lpstr>PowerPoint Presentation</vt:lpstr>
      <vt:lpstr>PowerPoint Presentation</vt:lpstr>
      <vt:lpstr>Our Solution</vt:lpstr>
      <vt:lpstr>Value Proposition</vt:lpstr>
      <vt:lpstr>Design - Blueprint</vt:lpstr>
      <vt:lpstr>PowerPoint Presentation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Name</dc:title>
  <dc:subject/>
  <dc:creator>mt001</dc:creator>
  <dc:description/>
  <cp:lastModifiedBy>shonukudikala6302@outlook.com</cp:lastModifiedBy>
  <cp:revision>692</cp:revision>
  <dcterms:created xsi:type="dcterms:W3CDTF">2019-11-02T17:09:15Z</dcterms:created>
  <dcterms:modified xsi:type="dcterms:W3CDTF">2022-07-01T11:05:50Z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9</vt:i4>
  </property>
</Properties>
</file>