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98" r:id="rId3"/>
    <p:sldMasterId id="2147483710" r:id="rId4"/>
    <p:sldMasterId id="2147483722" r:id="rId5"/>
  </p:sldMasterIdLst>
  <p:notesMasterIdLst>
    <p:notesMasterId r:id="rId15"/>
  </p:notesMasterIdLst>
  <p:sldIdLst>
    <p:sldId id="258" r:id="rId6"/>
    <p:sldId id="259" r:id="rId7"/>
    <p:sldId id="275" r:id="rId8"/>
    <p:sldId id="260" r:id="rId9"/>
    <p:sldId id="262" r:id="rId10"/>
    <p:sldId id="268" r:id="rId11"/>
    <p:sldId id="274" r:id="rId12"/>
    <p:sldId id="277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93" d="100"/>
          <a:sy n="93" d="100"/>
        </p:scale>
        <p:origin x="884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2ECA2-DC1E-4AF4-A72D-42583B89EAB5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D31A3-DB2E-4E31-89D3-AEF19E55D0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34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31A3-DB2E-4E31-89D3-AEF19E55D01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12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spd="slow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pPr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check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5B1B-9681-4CCA-BD56-3E1D94EDD86D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70CC-7D37-4003-B9C5-7358469155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3A13-52C1-4B79-964C-5D73714332A3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8D8C-6A86-4626-BACD-D75D21826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E39C41-7BB3-4B07-968F-0781B795A615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E39C41-7BB3-4B07-968F-0781B795A615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309BEC-7773-407C-9539-AB54ED10F4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mt001\Desktop\cie logo short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91847" y="0"/>
            <a:ext cx="2552153" cy="762000"/>
          </a:xfrm>
          <a:prstGeom prst="rect">
            <a:avLst/>
          </a:prstGeom>
          <a:noFill/>
        </p:spPr>
      </p:pic>
      <p:pic>
        <p:nvPicPr>
          <p:cNvPr id="1027" name="Picture 3" descr="C:\Users\mt001\Desktop\MLR logo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" y="0"/>
            <a:ext cx="1676400" cy="76750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4" Type="http://schemas.openxmlformats.org/officeDocument/2006/relationships/hyperlink" Target="https://archive.manylabs.org/docs/general/usingSensor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7795966" cy="1466849"/>
          </a:xfrm>
        </p:spPr>
        <p:txBody>
          <a:bodyPr>
            <a:normAutofit/>
          </a:bodyPr>
          <a:lstStyle/>
          <a:p>
            <a:r>
              <a:rPr lang="en-US" sz="4000" dirty="0"/>
              <a:t>HOME MADE VACUM CLEANER</a:t>
            </a:r>
            <a:endParaRPr lang="en-IN" sz="4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3429001"/>
            <a:ext cx="6238973" cy="1981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Maiandra GD" panose="020E0502030308020204" pitchFamily="34" charset="0"/>
              </a:rPr>
              <a:t>Presented by :</a:t>
            </a:r>
          </a:p>
          <a:p>
            <a:r>
              <a:rPr lang="en-US" dirty="0">
                <a:solidFill>
                  <a:srgbClr val="FF0000"/>
                </a:solidFill>
                <a:latin typeface="Maiandra GD" panose="020E0502030308020204" pitchFamily="34" charset="0"/>
              </a:rPr>
              <a:t>21R21A6705 – B.ABHINAY</a:t>
            </a:r>
          </a:p>
          <a:p>
            <a:r>
              <a:rPr lang="en-US" dirty="0">
                <a:solidFill>
                  <a:srgbClr val="FF0000"/>
                </a:solidFill>
                <a:latin typeface="Maiandra GD" panose="020E0502030308020204" pitchFamily="34" charset="0"/>
              </a:rPr>
              <a:t>21R21A6720- ARSHITHA </a:t>
            </a:r>
          </a:p>
          <a:p>
            <a:r>
              <a:rPr lang="en-US" dirty="0">
                <a:solidFill>
                  <a:srgbClr val="FF0000"/>
                </a:solidFill>
                <a:latin typeface="Maiandra GD" panose="020E0502030308020204" pitchFamily="34" charset="0"/>
              </a:rPr>
              <a:t>21R21A6733 – SAI SOHAN </a:t>
            </a:r>
            <a:endParaRPr lang="en-IN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pic>
        <p:nvPicPr>
          <p:cNvPr id="1026" name="Picture 2" descr="C:\Users\mt001\Desktop\MLR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30805" cy="8382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0"/>
            <a:ext cx="1150937" cy="8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5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762000" y="1772816"/>
            <a:ext cx="7946512" cy="3960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Vacuum Cleaners are </a:t>
            </a:r>
            <a:r>
              <a:rPr lang="en-US" sz="2400" b="1" dirty="0"/>
              <a:t>apparatus that remove and clean many kinds of surfaces by means of sucking and removing dust and small particles</a:t>
            </a:r>
            <a:r>
              <a:rPr lang="en-US" sz="2400" dirty="0"/>
              <a:t>, and it is powered by electricity.</a:t>
            </a:r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removed dust particles and materials are deposited into a dust bag or cyclone inside the cleaner.</a:t>
            </a: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                                                        </a:t>
            </a:r>
          </a:p>
          <a:p>
            <a:pPr>
              <a:buNone/>
            </a:pP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  <a:p>
            <a:pPr>
              <a:buNone/>
            </a:pP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  <a:p>
            <a:pPr>
              <a:buNone/>
            </a:pP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8" y="292232"/>
            <a:ext cx="5398418" cy="1772238"/>
          </a:xfrm>
        </p:spPr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</a:t>
            </a:r>
            <a:r>
              <a:rPr lang="en-IN" dirty="0" err="1">
                <a:solidFill>
                  <a:schemeClr val="bg1"/>
                </a:solidFill>
              </a:rPr>
              <a:t>Hackathon</a:t>
            </a:r>
            <a:r>
              <a:rPr lang="en-IN" dirty="0">
                <a:solidFill>
                  <a:schemeClr val="bg1"/>
                </a:solidFill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4609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E902BB-6FA5-4E28-AA18-030D42BA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Step 1: Cutting the Plastic Bottle and </a:t>
            </a:r>
            <a:r>
              <a:rPr lang="en-US" dirty="0" err="1"/>
              <a:t>Deodrant</a:t>
            </a:r>
            <a:r>
              <a:rPr lang="en-US" dirty="0"/>
              <a:t> Bottle. ...</a:t>
            </a:r>
          </a:p>
          <a:p>
            <a:r>
              <a:rPr lang="en-US" dirty="0"/>
              <a:t>Step 2: Making the Fan. ...</a:t>
            </a:r>
          </a:p>
          <a:p>
            <a:r>
              <a:rPr lang="en-US" dirty="0"/>
              <a:t>Step 3: Attaching the Fan to Motor. ...</a:t>
            </a:r>
          </a:p>
          <a:p>
            <a:r>
              <a:rPr lang="en-US" dirty="0"/>
              <a:t>Step 4: Placing the Fan in the Plastic Bottle Bottom Portion. ...</a:t>
            </a:r>
          </a:p>
          <a:p>
            <a:r>
              <a:rPr lang="en-US" dirty="0"/>
              <a:t>Step 5: Fixing Bottle and Attaching Using Plaster. ...</a:t>
            </a:r>
          </a:p>
          <a:p>
            <a:r>
              <a:rPr lang="en-US" dirty="0"/>
              <a:t>Step 6: Making Suction Pipe.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850247-3112-4BDC-9A27-14D9CE27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Make Vacuum Cleaner Using Plastic Bottle at Home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3D3AA-FBF4-4F12-A846-ED0CB985A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V="1">
            <a:off x="5562600" y="-54333500"/>
            <a:ext cx="3482008" cy="54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9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527901" y="1715678"/>
            <a:ext cx="6890994" cy="401757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Materials flow from one location to another when a pressure difference is created between two locations.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This phenomenon is the basic working principle of an ideal vacuum cleaner.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When a centrifugal fan rotates it makes the air to flow by adding it external kinetic energy.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Air is sucked from behind and pushed forward with pressure and so negative pressure it creates behind the fan.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An ideal vacuum cleaner has such centrifugal fan in it connected to a motor.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endParaRPr lang="en-IN" sz="2200" dirty="0">
              <a:solidFill>
                <a:srgbClr val="00B050"/>
              </a:solidFill>
              <a:latin typeface="Maiandra GD" panose="020E0502030308020204" pitchFamily="34" charset="0"/>
            </a:endParaRP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4F5AF4-3B4D-422B-AF9B-B483B2A8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WORKING PRINCIPLE</a:t>
            </a:r>
          </a:p>
        </p:txBody>
      </p:sp>
    </p:spTree>
    <p:extLst>
      <p:ext uri="{BB962C8B-B14F-4D97-AF65-F5344CB8AC3E}">
        <p14:creationId xmlns:p14="http://schemas.microsoft.com/office/powerpoint/2010/main" val="4683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Vacuum Cleaner Saves Time and Energy. ...</a:t>
            </a:r>
          </a:p>
          <a:p>
            <a:r>
              <a:rPr lang="en-US" sz="2400" dirty="0"/>
              <a:t>Easy to use. ...</a:t>
            </a:r>
          </a:p>
          <a:p>
            <a:r>
              <a:rPr lang="en-US" sz="2400" dirty="0"/>
              <a:t>Removes allergen from breathing air. ...</a:t>
            </a:r>
          </a:p>
          <a:p>
            <a:r>
              <a:rPr lang="en-US" sz="2400" dirty="0"/>
              <a:t>Removes pet hair. ...</a:t>
            </a:r>
          </a:p>
          <a:p>
            <a:r>
              <a:rPr lang="en-US" sz="2400" dirty="0"/>
              <a:t>Vacuum cleaner comes with advanced features. ...</a:t>
            </a:r>
          </a:p>
          <a:p>
            <a:r>
              <a:rPr lang="en-US" sz="2400" dirty="0"/>
              <a:t>Vacuum cleaner is a low cost tool. ...</a:t>
            </a:r>
          </a:p>
          <a:p>
            <a:endParaRPr lang="en-IN" sz="2200"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85800"/>
            <a:ext cx="5079970" cy="61588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21504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5029200" cy="922114"/>
          </a:xfrm>
        </p:spPr>
        <p:txBody>
          <a:bodyPr>
            <a:normAutofit/>
          </a:bodyPr>
          <a:lstStyle/>
          <a:p>
            <a:r>
              <a:rPr lang="en-IN" dirty="0"/>
              <a:t>Design - Blueprint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1026" name="Picture 2" descr="C:\Users\SREEJA\Desktop\Abhi\Vacuum cleaner working method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5562600" cy="2636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78912" y="1207293"/>
            <a:ext cx="8229600" cy="4525963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Maiandra GD" panose="020E0502030308020204" pitchFamily="34" charset="0"/>
              </a:rPr>
              <a:t>Place your output screen shots of your prototype.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5256584" cy="922114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 – Screen Shots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pic>
        <p:nvPicPr>
          <p:cNvPr id="4098" name="Picture 2" descr="C:\Users\SREEJA\Desktop\Abhi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318" y="1802042"/>
            <a:ext cx="6557281" cy="36843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E2D0A0-8E1A-4208-A081-E2252285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The vacuum cleaner for home use is the best tool replacement for traditional methods of cleaning</a:t>
            </a:r>
            <a:r>
              <a:rPr lang="en-US" sz="2000" dirty="0"/>
              <a:t>. </a:t>
            </a:r>
          </a:p>
          <a:p>
            <a:endParaRPr lang="en-US" sz="2000" dirty="0"/>
          </a:p>
          <a:p>
            <a:r>
              <a:rPr lang="en-US" sz="2000" dirty="0"/>
              <a:t>The impact that the vacuum cleaner has had in society is significant, as electricity was becoming available.</a:t>
            </a:r>
          </a:p>
          <a:p>
            <a:endParaRPr lang="en-US" sz="2000" dirty="0"/>
          </a:p>
          <a:p>
            <a:r>
              <a:rPr lang="en-US" sz="2000" dirty="0"/>
              <a:t>It was designed </a:t>
            </a:r>
            <a:r>
              <a:rPr lang="en-US" sz="2000" b="1" dirty="0"/>
              <a:t>to blow out air in the hope of raising the dust from the carpet and into the collecting bag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It is </a:t>
            </a:r>
            <a:r>
              <a:rPr lang="en-US" sz="2000" dirty="0" err="1"/>
              <a:t>conveinent</a:t>
            </a:r>
            <a:r>
              <a:rPr lang="en-US" sz="2000" dirty="0"/>
              <a:t> for cleaning dust and dirt from the floors of every </a:t>
            </a:r>
            <a:r>
              <a:rPr lang="en-US" sz="2000" dirty="0" err="1"/>
              <a:t>room.so,for</a:t>
            </a:r>
            <a:r>
              <a:rPr lang="en-US" sz="2000" dirty="0"/>
              <a:t> the </a:t>
            </a:r>
            <a:r>
              <a:rPr lang="en-US" sz="2000" dirty="0" err="1"/>
              <a:t>quick,effective</a:t>
            </a:r>
            <a:r>
              <a:rPr lang="en-US" sz="2000" dirty="0"/>
              <a:t> and </a:t>
            </a:r>
            <a:r>
              <a:rPr lang="en-US" sz="2000" dirty="0" err="1"/>
              <a:t>conveinent</a:t>
            </a:r>
            <a:r>
              <a:rPr lang="en-US" sz="2000" dirty="0"/>
              <a:t> </a:t>
            </a:r>
            <a:r>
              <a:rPr lang="en-US" sz="2000" dirty="0" err="1"/>
              <a:t>cleaning,bring</a:t>
            </a:r>
            <a:r>
              <a:rPr lang="en-US" sz="2000" dirty="0"/>
              <a:t> Home made </a:t>
            </a:r>
            <a:r>
              <a:rPr lang="en-US" sz="2000" dirty="0" err="1"/>
              <a:t>vaccum</a:t>
            </a:r>
            <a:r>
              <a:rPr lang="en-US" sz="2000" dirty="0"/>
              <a:t> cleaner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2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7272808" cy="3600400"/>
          </a:xfrm>
        </p:spPr>
        <p:txBody>
          <a:bodyPr>
            <a:normAutofit/>
          </a:bodyPr>
          <a:lstStyle/>
          <a:p>
            <a:r>
              <a:rPr lang="en-IN" dirty="0">
                <a:latin typeface="Maiandra GD" panose="020E0502030308020204" pitchFamily="34" charset="0"/>
              </a:rPr>
              <a:t>            </a:t>
            </a:r>
            <a:br>
              <a:rPr lang="en-IN" dirty="0">
                <a:latin typeface="Maiandra GD" panose="020E0502030308020204" pitchFamily="34" charset="0"/>
              </a:rPr>
            </a:br>
            <a:r>
              <a:rPr lang="en-IN" dirty="0">
                <a:latin typeface="Maiandra GD" panose="020E0502030308020204" pitchFamily="34" charset="0"/>
              </a:rPr>
              <a:t>            Thank You!</a:t>
            </a:r>
            <a:br>
              <a:rPr lang="en-IN" dirty="0">
                <a:latin typeface="Maiandra GD" panose="020E0502030308020204" pitchFamily="34" charset="0"/>
              </a:rPr>
            </a:br>
            <a:br>
              <a:rPr lang="en-IN" dirty="0">
                <a:latin typeface="Maiandra GD" panose="020E0502030308020204" pitchFamily="34" charset="0"/>
              </a:rPr>
            </a:br>
            <a:endParaRPr lang="en-IN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41950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E Idea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CIE Idea Presentation</Template>
  <TotalTime>264</TotalTime>
  <Words>410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Century Schoolbook</vt:lpstr>
      <vt:lpstr>Lucida Sans Unicode</vt:lpstr>
      <vt:lpstr>Maiandra GD</vt:lpstr>
      <vt:lpstr>Verdana</vt:lpstr>
      <vt:lpstr>Wingdings</vt:lpstr>
      <vt:lpstr>Wingdings 2</vt:lpstr>
      <vt:lpstr>Wingdings 3</vt:lpstr>
      <vt:lpstr>CIE Idea Presentation</vt:lpstr>
      <vt:lpstr>2_Custom Design</vt:lpstr>
      <vt:lpstr>1_Custom Design</vt:lpstr>
      <vt:lpstr>Oriel</vt:lpstr>
      <vt:lpstr>Concourse</vt:lpstr>
      <vt:lpstr>HOME MADE VACUM CLEANER</vt:lpstr>
      <vt:lpstr>INTRODUCTION </vt:lpstr>
      <vt:lpstr>How to Make Vacuum Cleaner Using Plastic Bottle at Home </vt:lpstr>
      <vt:lpstr>WORKING PRINCIPLE</vt:lpstr>
      <vt:lpstr>ADVANTAGES</vt:lpstr>
      <vt:lpstr>Design - Blueprint</vt:lpstr>
      <vt:lpstr>Output – Screen Shots</vt:lpstr>
      <vt:lpstr>Conclusion </vt:lpstr>
      <vt:lpstr>                         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creator>mt001</dc:creator>
  <cp:lastModifiedBy>shonukudikala6302@outlook.com</cp:lastModifiedBy>
  <cp:revision>21</cp:revision>
  <dcterms:created xsi:type="dcterms:W3CDTF">2019-11-02T17:09:15Z</dcterms:created>
  <dcterms:modified xsi:type="dcterms:W3CDTF">2022-07-01T11:06:44Z</dcterms:modified>
</cp:coreProperties>
</file>