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6" r:id="rId2"/>
    <p:sldId id="345" r:id="rId3"/>
    <p:sldId id="368" r:id="rId4"/>
    <p:sldId id="336" r:id="rId5"/>
    <p:sldId id="3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2C06-E698-4C07-8FFD-3359D96BF142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BA155-ADC7-498F-A7CF-FF0047F8F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FC9E-70ED-467E-A261-16DB8C8C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73F64-7D40-479B-8809-5F422D87E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888A-4EC0-4B62-8EEC-392FFC72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ACFF-0D50-45A8-888C-FE7B7E21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1F1C-C269-445D-8AE9-270275D3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BF1E-3ED5-4260-95E1-86A09085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1D02B-3978-4876-BFEF-749AF4850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DB24-E56B-4532-915B-CB52B072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4348-CE09-498F-9BC2-2C5407A7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C53A-EA92-4686-99B5-8192115B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7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E886F-03DE-4FB5-B7FB-F9AC65774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FC33B-AEC4-4AB6-BCC5-7F8DB7EC1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5E4E-9B30-4914-8F69-90F74BFE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093B0-D954-4F56-9A26-03636BD2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22567-40CB-4F5D-9BD5-8D436CE4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352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5FF9-E136-41CA-9993-90CF1DE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DF3D-C332-4B84-984B-D797384B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77551-3A8C-4B57-96BE-F0B40E0C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CD46-3682-4729-AD39-09B678B0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E8F5-CB4F-44A2-ADE3-C42AD888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1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78DF-E278-46F8-8D58-4E66A5A7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1A2A4-E8F2-4FC6-8304-1A2AD642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A3B4-253D-4837-B7BD-6C6B5428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B1BA-F3F6-4875-B97A-556AFC97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9D1A-52DB-475D-B0C9-5B0FDA25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8B41-071E-41AB-ACA6-4B8F1BEA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B618-A596-42A9-9756-D7524FFF9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BB08E-2E0F-4909-9D72-46FC47A4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A3527-F603-4BFB-A652-4E87B2C6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4B636-8F28-4D8C-B11B-F1E0FF23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87BE9-7734-45A0-B588-4901C807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F363-0C41-45F8-8397-8B4ADEFE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67A61-074C-4351-848A-BF2A12CC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B26B2-D9F4-4DDD-85B9-F489B685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D2CFB-0226-47AE-9E9D-5E9332520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80135-429D-4A0B-AE1D-39717C483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9A814-6E14-450D-AF5F-9FFB9E91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A88CE-C6DC-420D-9747-D6BB69D8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E2F6C-B8DD-47BD-9EE1-724E1182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9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05A-A69E-4108-BA87-B415CA0B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C01D3-96F7-4DDE-AD90-24FFFD88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54D44-5099-43F8-8770-F76A6D0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8C5DB-ADDD-4FC1-AB14-0B312165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05AB6-CE49-451E-93D0-A0F62DBF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CA243-8BB4-40AE-9C1F-5EE09BD5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0FE88-1749-475D-9AE8-8A1436DA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8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E6F4-73D9-48BC-AC76-753324DA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3594-5140-40F8-9443-8E4565BF2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14CA8-BD5E-4AA9-8627-3BA7742A7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47F19-660F-4D05-A22E-F18C63CC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3BB3A-CA28-44BC-A8E0-8ACC6042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B9409-BFB7-446D-8C49-7778B76D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8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392B-7C6B-4626-8BDB-FFB15EFF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56C7B-24EF-443A-BD2A-10DF89C3D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01F10-D442-4345-B194-3247C6C3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B3F11-DD25-43F2-91A3-EE9B2111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0CC15-FC5B-4FAA-9D2B-F4513C94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63A7C-5262-4618-BA0B-76526796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8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B11B4-6694-4062-AA8F-764942C6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EA00B-01BF-4743-B797-2C5CD60E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3658-19F9-4685-9ED5-69FA03874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A007-C615-4E83-9A8D-98CDC1F8F7E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E565F-C182-4918-A535-5D0334120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A2FD-3743-4902-9652-5A86D7147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6211-1317-4DA9-A945-474662545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0" y="990600"/>
            <a:ext cx="12192000" cy="5867400"/>
          </a:xfrm>
          <a:prstGeom prst="rect">
            <a:avLst/>
          </a:prstGeom>
          <a:solidFill>
            <a:srgbClr val="FFFF00"/>
          </a:solidFill>
          <a:ln w="936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65125" indent="-254000">
              <a:lnSpc>
                <a:spcPct val="8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400" dirty="0">
              <a:solidFill>
                <a:srgbClr val="00B0F0"/>
              </a:solidFill>
              <a:latin typeface="+mn-lt"/>
              <a:cs typeface="Arial" charset="0"/>
            </a:endParaRP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Poster should contain the following: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Tx/>
              <a:buSzPct val="68000"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400" dirty="0">
              <a:solidFill>
                <a:schemeClr val="tx1"/>
              </a:solidFill>
              <a:latin typeface="+mn-lt"/>
              <a:cs typeface="Arial" charset="0"/>
            </a:endParaRP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Title of the project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 Aim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Vision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Mission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Requirements/Apparatus - Investment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Budget Expected and allocation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SWOT analysis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Action plan(GANTT chart)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Pictures/Details of materials to be used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Model design 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Pictures of  expected model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v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  <a:cs typeface="Arial" charset="0"/>
              </a:rPr>
              <a:t> Applications</a:t>
            </a: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10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pPr marL="365125" indent="-25400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Arial" charset="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10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518" y="-6350"/>
            <a:ext cx="7187978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660" y="0"/>
            <a:ext cx="159067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0"/>
            <a:ext cx="159067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FDEAA8E-E431-49CA-A7B2-DBF4071498D8}"/>
              </a:ext>
            </a:extLst>
          </p:cNvPr>
          <p:cNvSpPr txBox="1"/>
          <p:nvPr/>
        </p:nvSpPr>
        <p:spPr>
          <a:xfrm>
            <a:off x="3209154" y="2286000"/>
            <a:ext cx="8503855" cy="221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38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SAMPLE</a:t>
            </a:r>
          </a:p>
        </p:txBody>
      </p:sp>
      <p:sp>
        <p:nvSpPr>
          <p:cNvPr id="66" name="Line 2">
            <a:extLst>
              <a:ext uri="{FF2B5EF4-FFF2-40B4-BE49-F238E27FC236}">
                <a16:creationId xmlns:a16="http://schemas.microsoft.com/office/drawing/2014/main" id="{5BF027B1-AFDA-43D6-8E3A-01ACE5923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2778" y="914400"/>
            <a:ext cx="8299230" cy="1588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AutoShape 1">
            <a:extLst>
              <a:ext uri="{FF2B5EF4-FFF2-40B4-BE49-F238E27FC236}">
                <a16:creationId xmlns:a16="http://schemas.microsoft.com/office/drawing/2014/main" id="{3DC78A55-A2F6-40B1-B844-582AC1847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0"/>
            <a:ext cx="9260114" cy="6858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5508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565A8B5D-3758-424D-B6AB-F42B5ABC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46" y="76200"/>
            <a:ext cx="5101362" cy="609600"/>
          </a:xfrm>
          <a:prstGeom prst="rect">
            <a:avLst/>
          </a:prstGeom>
          <a:solidFill>
            <a:srgbClr val="5E2D37"/>
          </a:solidFill>
          <a:ln w="55080">
            <a:solidFill>
              <a:srgbClr val="1E768C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</a:p>
        </p:txBody>
      </p:sp>
      <p:sp>
        <p:nvSpPr>
          <p:cNvPr id="69" name="AutoShape 4">
            <a:extLst>
              <a:ext uri="{FF2B5EF4-FFF2-40B4-BE49-F238E27FC236}">
                <a16:creationId xmlns:a16="http://schemas.microsoft.com/office/drawing/2014/main" id="{9FC6A3AB-2F64-4B4C-AEA6-45AEDE0A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638" y="1066800"/>
            <a:ext cx="8375370" cy="7620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5508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Aim: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Vision: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Mission:</a:t>
            </a:r>
          </a:p>
        </p:txBody>
      </p:sp>
      <p:sp>
        <p:nvSpPr>
          <p:cNvPr id="70" name="AutoShape 6">
            <a:extLst>
              <a:ext uri="{FF2B5EF4-FFF2-40B4-BE49-F238E27FC236}">
                <a16:creationId xmlns:a16="http://schemas.microsoft.com/office/drawing/2014/main" id="{829AB8BD-CA24-4909-88C2-BFF85BDA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16" y="1905000"/>
            <a:ext cx="8223091" cy="533400"/>
          </a:xfrm>
          <a:prstGeom prst="flowChartProcess">
            <a:avLst/>
          </a:prstGeom>
          <a:solidFill>
            <a:srgbClr val="1FAECD"/>
          </a:solidFill>
          <a:ln w="55080">
            <a:solidFill>
              <a:srgbClr val="1E768C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requirements:</a:t>
            </a:r>
          </a:p>
        </p:txBody>
      </p:sp>
      <p:sp>
        <p:nvSpPr>
          <p:cNvPr id="71" name="AutoShape 7">
            <a:extLst>
              <a:ext uri="{FF2B5EF4-FFF2-40B4-BE49-F238E27FC236}">
                <a16:creationId xmlns:a16="http://schemas.microsoft.com/office/drawing/2014/main" id="{FA3D1DD4-E43D-4C8F-A6B3-13D10085B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076" y="2590800"/>
            <a:ext cx="2360332" cy="2057400"/>
          </a:xfrm>
          <a:prstGeom prst="roundRect">
            <a:avLst>
              <a:gd name="adj" fmla="val 16667"/>
            </a:avLst>
          </a:prstGeom>
          <a:noFill/>
          <a:ln w="55080">
            <a:solidFill>
              <a:srgbClr val="1E76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72" name="AutoShape 9">
            <a:extLst>
              <a:ext uri="{FF2B5EF4-FFF2-40B4-BE49-F238E27FC236}">
                <a16:creationId xmlns:a16="http://schemas.microsoft.com/office/drawing/2014/main" id="{D783847C-7251-4B0E-B6B2-E45339B7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5536" y="2590800"/>
            <a:ext cx="2436471" cy="2057400"/>
          </a:xfrm>
          <a:prstGeom prst="roundRect">
            <a:avLst>
              <a:gd name="adj" fmla="val 16667"/>
            </a:avLst>
          </a:prstGeom>
          <a:noFill/>
          <a:ln w="55080">
            <a:solidFill>
              <a:srgbClr val="1E76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plan(GANTT) </a:t>
            </a:r>
          </a:p>
        </p:txBody>
      </p:sp>
      <p:sp>
        <p:nvSpPr>
          <p:cNvPr id="73" name="AutoShape 11">
            <a:extLst>
              <a:ext uri="{FF2B5EF4-FFF2-40B4-BE49-F238E27FC236}">
                <a16:creationId xmlns:a16="http://schemas.microsoft.com/office/drawing/2014/main" id="{9FB9C240-CE39-4439-98A7-22A059159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440" y="4724400"/>
            <a:ext cx="3578567" cy="1219200"/>
          </a:xfrm>
          <a:prstGeom prst="roundRect">
            <a:avLst>
              <a:gd name="adj" fmla="val 16667"/>
            </a:avLst>
          </a:prstGeom>
          <a:solidFill>
            <a:srgbClr val="B5E9F4"/>
          </a:solidFill>
          <a:ln w="55080">
            <a:solidFill>
              <a:srgbClr val="1E768C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74" name="AutoShape 12">
            <a:extLst>
              <a:ext uri="{FF2B5EF4-FFF2-40B4-BE49-F238E27FC236}">
                <a16:creationId xmlns:a16="http://schemas.microsoft.com/office/drawing/2014/main" id="{93685119-7DF7-4163-BC98-2CB3451EC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632" y="6019800"/>
            <a:ext cx="6852576" cy="762000"/>
          </a:xfrm>
          <a:custGeom>
            <a:avLst/>
            <a:gdLst>
              <a:gd name="T0" fmla="*/ 6858000 w 6858000"/>
              <a:gd name="T1" fmla="*/ 381000 h 762000"/>
              <a:gd name="T2" fmla="*/ 3429000 w 6858000"/>
              <a:gd name="T3" fmla="*/ 762000 h 762000"/>
              <a:gd name="T4" fmla="*/ 0 w 6858000"/>
              <a:gd name="T5" fmla="*/ 381000 h 762000"/>
              <a:gd name="T6" fmla="*/ 3429000 w 6858000"/>
              <a:gd name="T7" fmla="*/ 0 h 762000"/>
              <a:gd name="T8" fmla="*/ 0 60000 65536"/>
              <a:gd name="T9" fmla="*/ 0 60000 65536"/>
              <a:gd name="T10" fmla="*/ 0 60000 65536"/>
              <a:gd name="T11" fmla="*/ 0 60000 65536"/>
              <a:gd name="T12" fmla="*/ 37198 w 6858000"/>
              <a:gd name="T13" fmla="*/ 37198 h 762000"/>
              <a:gd name="T14" fmla="*/ 6820800 w 6858000"/>
              <a:gd name="T15" fmla="*/ 762000 h 762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58000" h="762000">
                <a:moveTo>
                  <a:pt x="127003" y="0"/>
                </a:moveTo>
                <a:lnTo>
                  <a:pt x="6730997" y="0"/>
                </a:lnTo>
                <a:lnTo>
                  <a:pt x="6730996" y="0"/>
                </a:lnTo>
                <a:cubicBezTo>
                  <a:pt x="6801138" y="0"/>
                  <a:pt x="6858000" y="56861"/>
                  <a:pt x="6858000" y="127003"/>
                </a:cubicBezTo>
                <a:lnTo>
                  <a:pt x="6858000" y="762000"/>
                </a:lnTo>
                <a:lnTo>
                  <a:pt x="0" y="762000"/>
                </a:lnTo>
                <a:lnTo>
                  <a:pt x="0" y="127003"/>
                </a:lnTo>
                <a:cubicBezTo>
                  <a:pt x="0" y="56861"/>
                  <a:pt x="56861" y="0"/>
                  <a:pt x="127002" y="0"/>
                </a:cubicBezTo>
                <a:close/>
              </a:path>
            </a:pathLst>
          </a:custGeom>
          <a:solidFill>
            <a:srgbClr val="DADADA"/>
          </a:solidFill>
          <a:ln w="55080">
            <a:solidFill>
              <a:srgbClr val="1E768C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Lucida Sans Unicode" panose="020B0602030504020204" pitchFamily="34" charset="0"/>
              </a:rPr>
              <a:t>Presented by: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Lucida Sans Unicode" panose="020B0602030504020204" pitchFamily="34" charset="0"/>
              </a:rPr>
              <a:t>Reference </a:t>
            </a:r>
            <a:r>
              <a:rPr lang="en-US" altLang="en-US" sz="2000" b="1" i="1">
                <a:solidFill>
                  <a:srgbClr val="000000"/>
                </a:solidFill>
                <a:latin typeface="Lucida Sans Unicode" panose="020B0602030504020204" pitchFamily="34" charset="0"/>
              </a:rPr>
              <a:t>: </a:t>
            </a:r>
          </a:p>
        </p:txBody>
      </p:sp>
      <p:sp>
        <p:nvSpPr>
          <p:cNvPr id="75" name="AutoShape 8">
            <a:extLst>
              <a:ext uri="{FF2B5EF4-FFF2-40B4-BE49-F238E27FC236}">
                <a16:creationId xmlns:a16="http://schemas.microsoft.com/office/drawing/2014/main" id="{96926013-4C89-4FE4-AC64-A1A3BA0BD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676" y="2590800"/>
            <a:ext cx="2360332" cy="2057400"/>
          </a:xfrm>
          <a:prstGeom prst="roundRect">
            <a:avLst>
              <a:gd name="adj" fmla="val 16667"/>
            </a:avLst>
          </a:prstGeom>
          <a:noFill/>
          <a:ln w="55080">
            <a:solidFill>
              <a:srgbClr val="1E76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SWOT </a:t>
            </a: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DAD0EDA3-9CED-4697-980E-01C0B06C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418" y="685800"/>
            <a:ext cx="502522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H&amp;S Department, MLRIT   </a:t>
            </a:r>
          </a:p>
        </p:txBody>
      </p:sp>
      <p:sp>
        <p:nvSpPr>
          <p:cNvPr id="77" name="AutoShape 10">
            <a:extLst>
              <a:ext uri="{FF2B5EF4-FFF2-40B4-BE49-F238E27FC236}">
                <a16:creationId xmlns:a16="http://schemas.microsoft.com/office/drawing/2014/main" id="{B9487B64-D790-4EEA-90D0-AE6737F5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80" y="4724400"/>
            <a:ext cx="3502428" cy="1219200"/>
          </a:xfrm>
          <a:prstGeom prst="roundRect">
            <a:avLst>
              <a:gd name="adj" fmla="val 16667"/>
            </a:avLst>
          </a:prstGeom>
          <a:solidFill>
            <a:srgbClr val="B5E9F4"/>
          </a:solidFill>
          <a:ln w="55080">
            <a:solidFill>
              <a:srgbClr val="1E768C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Lucida Sans Unicode" panose="020B0602030504020204" pitchFamily="34" charset="0"/>
              </a:rPr>
              <a:t>Budget Allocation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Lucida Sans Unicode" panose="020B0602030504020204" pitchFamily="34" charset="0"/>
              </a:rPr>
              <a:t>(Expected)</a:t>
            </a:r>
          </a:p>
        </p:txBody>
      </p:sp>
      <p:sp>
        <p:nvSpPr>
          <p:cNvPr id="78" name="TextBox 77"/>
          <p:cNvSpPr txBox="1"/>
          <p:nvPr/>
        </p:nvSpPr>
        <p:spPr>
          <a:xfrm rot="20157562">
            <a:off x="2162629" y="2510972"/>
            <a:ext cx="95301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Poster Format</a:t>
            </a:r>
          </a:p>
        </p:txBody>
      </p:sp>
      <p:grpSp>
        <p:nvGrpSpPr>
          <p:cNvPr id="101" name="Graphic 2">
            <a:extLst>
              <a:ext uri="{FF2B5EF4-FFF2-40B4-BE49-F238E27FC236}">
                <a16:creationId xmlns:a16="http://schemas.microsoft.com/office/drawing/2014/main" id="{CD277C19-4020-43F2-9E71-A91900E978FB}"/>
              </a:ext>
            </a:extLst>
          </p:cNvPr>
          <p:cNvGrpSpPr/>
          <p:nvPr/>
        </p:nvGrpSpPr>
        <p:grpSpPr>
          <a:xfrm>
            <a:off x="27519" y="1938730"/>
            <a:ext cx="2601366" cy="4897487"/>
            <a:chOff x="4008153" y="-71"/>
            <a:chExt cx="4179797" cy="6858070"/>
          </a:xfrm>
        </p:grpSpPr>
        <p:sp>
          <p:nvSpPr>
            <p:cNvPr id="102" name="Freeform: Shape 86">
              <a:extLst>
                <a:ext uri="{FF2B5EF4-FFF2-40B4-BE49-F238E27FC236}">
                  <a16:creationId xmlns:a16="http://schemas.microsoft.com/office/drawing/2014/main" id="{D5FB3AB1-9158-4748-87F4-EAD10F1B3D19}"/>
                </a:ext>
              </a:extLst>
            </p:cNvPr>
            <p:cNvSpPr/>
            <p:nvPr/>
          </p:nvSpPr>
          <p:spPr>
            <a:xfrm>
              <a:off x="4008153" y="2852093"/>
              <a:ext cx="3896318" cy="4005906"/>
            </a:xfrm>
            <a:custGeom>
              <a:avLst/>
              <a:gdLst>
                <a:gd name="connsiteX0" fmla="*/ 3892706 w 3896318"/>
                <a:gd name="connsiteY0" fmla="*/ 2603415 h 4005906"/>
                <a:gd name="connsiteX1" fmla="*/ 3867992 w 3896318"/>
                <a:gd name="connsiteY1" fmla="*/ 2455906 h 4005906"/>
                <a:gd name="connsiteX2" fmla="*/ 3691909 w 3896318"/>
                <a:gd name="connsiteY2" fmla="*/ 1576259 h 4005906"/>
                <a:gd name="connsiteX3" fmla="*/ 3691909 w 3896318"/>
                <a:gd name="connsiteY3" fmla="*/ 1576259 h 4005906"/>
                <a:gd name="connsiteX4" fmla="*/ 3691909 w 3896318"/>
                <a:gd name="connsiteY4" fmla="*/ 1576259 h 4005906"/>
                <a:gd name="connsiteX5" fmla="*/ 3565252 w 3896318"/>
                <a:gd name="connsiteY5" fmla="*/ 1236448 h 4005906"/>
                <a:gd name="connsiteX6" fmla="*/ 3510419 w 3896318"/>
                <a:gd name="connsiteY6" fmla="*/ 1057275 h 4005906"/>
                <a:gd name="connsiteX7" fmla="*/ 3494200 w 3896318"/>
                <a:gd name="connsiteY7" fmla="*/ 864973 h 4005906"/>
                <a:gd name="connsiteX8" fmla="*/ 3172925 w 3896318"/>
                <a:gd name="connsiteY8" fmla="*/ 456428 h 4005906"/>
                <a:gd name="connsiteX9" fmla="*/ 2636178 w 3896318"/>
                <a:gd name="connsiteY9" fmla="*/ 185351 h 4005906"/>
                <a:gd name="connsiteX10" fmla="*/ 2386726 w 3896318"/>
                <a:gd name="connsiteY10" fmla="*/ 919034 h 4005906"/>
                <a:gd name="connsiteX11" fmla="*/ 1429077 w 3896318"/>
                <a:gd name="connsiteY11" fmla="*/ 0 h 4005906"/>
                <a:gd name="connsiteX12" fmla="*/ 753317 w 3896318"/>
                <a:gd name="connsiteY12" fmla="*/ 384604 h 4005906"/>
                <a:gd name="connsiteX13" fmla="*/ 503865 w 3896318"/>
                <a:gd name="connsiteY13" fmla="*/ 601620 h 4005906"/>
                <a:gd name="connsiteX14" fmla="*/ 143203 w 3896318"/>
                <a:gd name="connsiteY14" fmla="*/ 1220230 h 4005906"/>
                <a:gd name="connsiteX15" fmla="*/ 5734 w 3896318"/>
                <a:gd name="connsiteY15" fmla="*/ 2459767 h 4005906"/>
                <a:gd name="connsiteX16" fmla="*/ 22724 w 3896318"/>
                <a:gd name="connsiteY16" fmla="*/ 2703041 h 4005906"/>
                <a:gd name="connsiteX17" fmla="*/ 97637 w 3896318"/>
                <a:gd name="connsiteY17" fmla="*/ 2921601 h 4005906"/>
                <a:gd name="connsiteX18" fmla="*/ 209620 w 3896318"/>
                <a:gd name="connsiteY18" fmla="*/ 3241332 h 4005906"/>
                <a:gd name="connsiteX19" fmla="*/ 384159 w 3896318"/>
                <a:gd name="connsiteY19" fmla="*/ 3588866 h 4005906"/>
                <a:gd name="connsiteX20" fmla="*/ 428180 w 3896318"/>
                <a:gd name="connsiteY20" fmla="*/ 3693898 h 4005906"/>
                <a:gd name="connsiteX21" fmla="*/ 413507 w 3896318"/>
                <a:gd name="connsiteY21" fmla="*/ 4005906 h 4005906"/>
                <a:gd name="connsiteX22" fmla="*/ 3479527 w 3896318"/>
                <a:gd name="connsiteY22" fmla="*/ 4005906 h 4005906"/>
                <a:gd name="connsiteX23" fmla="*/ 3535904 w 3896318"/>
                <a:gd name="connsiteY23" fmla="*/ 3681541 h 4005906"/>
                <a:gd name="connsiteX24" fmla="*/ 3810070 w 3896318"/>
                <a:gd name="connsiteY24" fmla="*/ 3134755 h 4005906"/>
                <a:gd name="connsiteX25" fmla="*/ 3867220 w 3896318"/>
                <a:gd name="connsiteY25" fmla="*/ 3180320 h 4005906"/>
                <a:gd name="connsiteX26" fmla="*/ 3872626 w 3896318"/>
                <a:gd name="connsiteY26" fmla="*/ 3164874 h 4005906"/>
                <a:gd name="connsiteX27" fmla="*/ 3892706 w 3896318"/>
                <a:gd name="connsiteY27" fmla="*/ 2603415 h 400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96318" h="4005906">
                  <a:moveTo>
                    <a:pt x="3892706" y="2603415"/>
                  </a:moveTo>
                  <a:cubicBezTo>
                    <a:pt x="3889616" y="2553215"/>
                    <a:pt x="3883438" y="2503788"/>
                    <a:pt x="3867992" y="2455906"/>
                  </a:cubicBezTo>
                  <a:cubicBezTo>
                    <a:pt x="3844051" y="2379448"/>
                    <a:pt x="3701176" y="1601745"/>
                    <a:pt x="3691909" y="1576259"/>
                  </a:cubicBezTo>
                  <a:lnTo>
                    <a:pt x="3691909" y="1576259"/>
                  </a:lnTo>
                  <a:lnTo>
                    <a:pt x="3691909" y="1576259"/>
                  </a:lnTo>
                  <a:cubicBezTo>
                    <a:pt x="3649432" y="1462731"/>
                    <a:pt x="3606956" y="1349976"/>
                    <a:pt x="3565252" y="1236448"/>
                  </a:cubicBezTo>
                  <a:cubicBezTo>
                    <a:pt x="3543627" y="1177753"/>
                    <a:pt x="3510419" y="1122921"/>
                    <a:pt x="3510419" y="1057275"/>
                  </a:cubicBezTo>
                  <a:cubicBezTo>
                    <a:pt x="3510419" y="992402"/>
                    <a:pt x="3500379" y="929074"/>
                    <a:pt x="3494200" y="864973"/>
                  </a:cubicBezTo>
                  <a:cubicBezTo>
                    <a:pt x="3473348" y="661087"/>
                    <a:pt x="3345919" y="541380"/>
                    <a:pt x="3172925" y="456428"/>
                  </a:cubicBezTo>
                  <a:cubicBezTo>
                    <a:pt x="2997613" y="374564"/>
                    <a:pt x="2749706" y="242502"/>
                    <a:pt x="2636178" y="185351"/>
                  </a:cubicBezTo>
                  <a:cubicBezTo>
                    <a:pt x="2623049" y="178401"/>
                    <a:pt x="2404489" y="912856"/>
                    <a:pt x="2386726" y="919034"/>
                  </a:cubicBezTo>
                  <a:cubicBezTo>
                    <a:pt x="2325715" y="871152"/>
                    <a:pt x="1444523" y="3861"/>
                    <a:pt x="1429077" y="0"/>
                  </a:cubicBezTo>
                  <a:cubicBezTo>
                    <a:pt x="1400502" y="16218"/>
                    <a:pt x="847538" y="312008"/>
                    <a:pt x="753317" y="384604"/>
                  </a:cubicBezTo>
                  <a:cubicBezTo>
                    <a:pt x="666048" y="451794"/>
                    <a:pt x="584957" y="526707"/>
                    <a:pt x="503865" y="601620"/>
                  </a:cubicBezTo>
                  <a:cubicBezTo>
                    <a:pt x="319286" y="770753"/>
                    <a:pt x="199580" y="976184"/>
                    <a:pt x="143203" y="1220230"/>
                  </a:cubicBezTo>
                  <a:cubicBezTo>
                    <a:pt x="81419" y="1486672"/>
                    <a:pt x="13457" y="2316120"/>
                    <a:pt x="5734" y="2459767"/>
                  </a:cubicBezTo>
                  <a:cubicBezTo>
                    <a:pt x="1872" y="2540858"/>
                    <a:pt x="-11257" y="2622722"/>
                    <a:pt x="22724" y="2703041"/>
                  </a:cubicBezTo>
                  <a:cubicBezTo>
                    <a:pt x="52844" y="2774092"/>
                    <a:pt x="71379" y="2849005"/>
                    <a:pt x="97637" y="2921601"/>
                  </a:cubicBezTo>
                  <a:cubicBezTo>
                    <a:pt x="135480" y="3028178"/>
                    <a:pt x="161738" y="3138617"/>
                    <a:pt x="209620" y="3241332"/>
                  </a:cubicBezTo>
                  <a:cubicBezTo>
                    <a:pt x="264453" y="3358721"/>
                    <a:pt x="327009" y="3472249"/>
                    <a:pt x="384159" y="3588866"/>
                  </a:cubicBezTo>
                  <a:cubicBezTo>
                    <a:pt x="401150" y="3622847"/>
                    <a:pt x="430497" y="3655283"/>
                    <a:pt x="428180" y="3693898"/>
                  </a:cubicBezTo>
                  <a:cubicBezTo>
                    <a:pt x="422774" y="3798158"/>
                    <a:pt x="425863" y="3902418"/>
                    <a:pt x="413507" y="4005906"/>
                  </a:cubicBezTo>
                  <a:cubicBezTo>
                    <a:pt x="856805" y="4005906"/>
                    <a:pt x="3209995" y="4005906"/>
                    <a:pt x="3479527" y="4005906"/>
                  </a:cubicBezTo>
                  <a:cubicBezTo>
                    <a:pt x="3454813" y="3890062"/>
                    <a:pt x="3487250" y="3783485"/>
                    <a:pt x="3535904" y="3681541"/>
                  </a:cubicBezTo>
                  <a:cubicBezTo>
                    <a:pt x="3623174" y="3498507"/>
                    <a:pt x="3729751" y="3324740"/>
                    <a:pt x="3810070" y="3134755"/>
                  </a:cubicBezTo>
                  <a:cubicBezTo>
                    <a:pt x="3828605" y="3149428"/>
                    <a:pt x="3847140" y="3164102"/>
                    <a:pt x="3867220" y="3180320"/>
                  </a:cubicBezTo>
                  <a:cubicBezTo>
                    <a:pt x="3870309" y="3171825"/>
                    <a:pt x="3871854" y="3168736"/>
                    <a:pt x="3872626" y="3164874"/>
                  </a:cubicBezTo>
                  <a:cubicBezTo>
                    <a:pt x="3888072" y="2977979"/>
                    <a:pt x="3903518" y="2791083"/>
                    <a:pt x="3892706" y="2603415"/>
                  </a:cubicBezTo>
                  <a:close/>
                </a:path>
              </a:pathLst>
            </a:custGeom>
            <a:solidFill>
              <a:srgbClr val="0000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87">
              <a:extLst>
                <a:ext uri="{FF2B5EF4-FFF2-40B4-BE49-F238E27FC236}">
                  <a16:creationId xmlns:a16="http://schemas.microsoft.com/office/drawing/2014/main" id="{9CF0EBE6-5528-432B-845E-4D3B689FCFC9}"/>
                </a:ext>
              </a:extLst>
            </p:cNvPr>
            <p:cNvSpPr/>
            <p:nvPr/>
          </p:nvSpPr>
          <p:spPr>
            <a:xfrm>
              <a:off x="7060029" y="4059397"/>
              <a:ext cx="1127921" cy="1950064"/>
            </a:xfrm>
            <a:custGeom>
              <a:avLst/>
              <a:gdLst>
                <a:gd name="connsiteX0" fmla="*/ 218358 w 1127921"/>
                <a:gd name="connsiteY0" fmla="*/ 1947531 h 1950064"/>
                <a:gd name="connsiteX1" fmla="*/ 15243 w 1127921"/>
                <a:gd name="connsiteY1" fmla="*/ 1848677 h 1950064"/>
                <a:gd name="connsiteX2" fmla="*/ 2887 w 1127921"/>
                <a:gd name="connsiteY2" fmla="*/ 1812379 h 1950064"/>
                <a:gd name="connsiteX3" fmla="*/ 872493 w 1127921"/>
                <a:gd name="connsiteY3" fmla="*/ 15243 h 1950064"/>
                <a:gd name="connsiteX4" fmla="*/ 908791 w 1127921"/>
                <a:gd name="connsiteY4" fmla="*/ 2887 h 1950064"/>
                <a:gd name="connsiteX5" fmla="*/ 1112678 w 1127921"/>
                <a:gd name="connsiteY5" fmla="*/ 101741 h 1950064"/>
                <a:gd name="connsiteX6" fmla="*/ 1125035 w 1127921"/>
                <a:gd name="connsiteY6" fmla="*/ 138039 h 1950064"/>
                <a:gd name="connsiteX7" fmla="*/ 254656 w 1127921"/>
                <a:gd name="connsiteY7" fmla="*/ 1934402 h 1950064"/>
                <a:gd name="connsiteX8" fmla="*/ 218358 w 1127921"/>
                <a:gd name="connsiteY8" fmla="*/ 1947531 h 1950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7921" h="1950064">
                  <a:moveTo>
                    <a:pt x="218358" y="1947531"/>
                  </a:moveTo>
                  <a:lnTo>
                    <a:pt x="15243" y="1848677"/>
                  </a:lnTo>
                  <a:cubicBezTo>
                    <a:pt x="2114" y="1842499"/>
                    <a:pt x="-4064" y="1826281"/>
                    <a:pt x="2887" y="1812379"/>
                  </a:cubicBezTo>
                  <a:lnTo>
                    <a:pt x="872493" y="15243"/>
                  </a:lnTo>
                  <a:cubicBezTo>
                    <a:pt x="878672" y="2115"/>
                    <a:pt x="894890" y="-4064"/>
                    <a:pt x="908791" y="2887"/>
                  </a:cubicBezTo>
                  <a:lnTo>
                    <a:pt x="1112678" y="101741"/>
                  </a:lnTo>
                  <a:cubicBezTo>
                    <a:pt x="1125807" y="107919"/>
                    <a:pt x="1131985" y="124138"/>
                    <a:pt x="1125035" y="138039"/>
                  </a:cubicBezTo>
                  <a:lnTo>
                    <a:pt x="254656" y="1934402"/>
                  </a:lnTo>
                  <a:cubicBezTo>
                    <a:pt x="248477" y="1948304"/>
                    <a:pt x="232259" y="1953710"/>
                    <a:pt x="218358" y="1947531"/>
                  </a:cubicBezTo>
                  <a:close/>
                </a:path>
              </a:pathLst>
            </a:custGeom>
            <a:solidFill>
              <a:srgbClr val="00FFFF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88">
              <a:extLst>
                <a:ext uri="{FF2B5EF4-FFF2-40B4-BE49-F238E27FC236}">
                  <a16:creationId xmlns:a16="http://schemas.microsoft.com/office/drawing/2014/main" id="{14C5371D-5AFD-4CEF-AD27-AFC7648AF5CA}"/>
                </a:ext>
              </a:extLst>
            </p:cNvPr>
            <p:cNvSpPr/>
            <p:nvPr/>
          </p:nvSpPr>
          <p:spPr>
            <a:xfrm>
              <a:off x="4856303" y="1286225"/>
              <a:ext cx="1911040" cy="4367762"/>
            </a:xfrm>
            <a:custGeom>
              <a:avLst/>
              <a:gdLst>
                <a:gd name="connsiteX0" fmla="*/ 1542437 w 1911040"/>
                <a:gd name="connsiteY0" fmla="*/ 2524289 h 4367762"/>
                <a:gd name="connsiteX1" fmla="*/ 1666776 w 1911040"/>
                <a:gd name="connsiteY1" fmla="*/ 2984579 h 4367762"/>
                <a:gd name="connsiteX2" fmla="*/ 1835137 w 1911040"/>
                <a:gd name="connsiteY2" fmla="*/ 3581564 h 4367762"/>
                <a:gd name="connsiteX3" fmla="*/ 1842860 w 1911040"/>
                <a:gd name="connsiteY3" fmla="*/ 3741430 h 4367762"/>
                <a:gd name="connsiteX4" fmla="*/ 1893060 w 1911040"/>
                <a:gd name="connsiteY4" fmla="*/ 3924464 h 4367762"/>
                <a:gd name="connsiteX5" fmla="*/ 1881475 w 1911040"/>
                <a:gd name="connsiteY5" fmla="*/ 4138391 h 4367762"/>
                <a:gd name="connsiteX6" fmla="*/ 1713114 w 1911040"/>
                <a:gd name="connsiteY6" fmla="*/ 4367763 h 4367762"/>
                <a:gd name="connsiteX7" fmla="*/ 1741689 w 1911040"/>
                <a:gd name="connsiteY7" fmla="*/ 4020229 h 4367762"/>
                <a:gd name="connsiteX8" fmla="*/ 1556338 w 1911040"/>
                <a:gd name="connsiteY8" fmla="*/ 3888938 h 4367762"/>
                <a:gd name="connsiteX9" fmla="*/ 1364036 w 1911040"/>
                <a:gd name="connsiteY9" fmla="*/ 3684280 h 4367762"/>
                <a:gd name="connsiteX10" fmla="*/ 1169417 w 1911040"/>
                <a:gd name="connsiteY10" fmla="*/ 3468036 h 4367762"/>
                <a:gd name="connsiteX11" fmla="*/ 875944 w 1911040"/>
                <a:gd name="connsiteY11" fmla="*/ 2797682 h 4367762"/>
                <a:gd name="connsiteX12" fmla="*/ 695999 w 1911040"/>
                <a:gd name="connsiteY12" fmla="*/ 2206103 h 4367762"/>
                <a:gd name="connsiteX13" fmla="*/ 607185 w 1911040"/>
                <a:gd name="connsiteY13" fmla="*/ 2080218 h 4367762"/>
                <a:gd name="connsiteX14" fmla="*/ 351554 w 1911040"/>
                <a:gd name="connsiteY14" fmla="*/ 1823043 h 4367762"/>
                <a:gd name="connsiteX15" fmla="*/ 293632 w 1911040"/>
                <a:gd name="connsiteY15" fmla="*/ 1714149 h 4367762"/>
                <a:gd name="connsiteX16" fmla="*/ 283592 w 1911040"/>
                <a:gd name="connsiteY16" fmla="*/ 1650821 h 4367762"/>
                <a:gd name="connsiteX17" fmla="*/ 242660 w 1911040"/>
                <a:gd name="connsiteY17" fmla="*/ 1548105 h 4367762"/>
                <a:gd name="connsiteX18" fmla="*/ 46497 w 1911040"/>
                <a:gd name="connsiteY18" fmla="*/ 1270078 h 4367762"/>
                <a:gd name="connsiteX19" fmla="*/ 14060 w 1911040"/>
                <a:gd name="connsiteY19" fmla="*/ 931812 h 4367762"/>
                <a:gd name="connsiteX20" fmla="*/ 78933 w 1911040"/>
                <a:gd name="connsiteY20" fmla="*/ 702440 h 4367762"/>
                <a:gd name="connsiteX21" fmla="*/ 191689 w 1911040"/>
                <a:gd name="connsiteY21" fmla="*/ 427502 h 4367762"/>
                <a:gd name="connsiteX22" fmla="*/ 315256 w 1911040"/>
                <a:gd name="connsiteY22" fmla="*/ 135574 h 4367762"/>
                <a:gd name="connsiteX23" fmla="*/ 347693 w 1911040"/>
                <a:gd name="connsiteY23" fmla="*/ 83057 h 4367762"/>
                <a:gd name="connsiteX24" fmla="*/ 418744 w 1911040"/>
                <a:gd name="connsiteY24" fmla="*/ 14323 h 4367762"/>
                <a:gd name="connsiteX25" fmla="*/ 455042 w 1911040"/>
                <a:gd name="connsiteY25" fmla="*/ 5055 h 4367762"/>
                <a:gd name="connsiteX26" fmla="*/ 448091 w 1911040"/>
                <a:gd name="connsiteY26" fmla="*/ 110860 h 4367762"/>
                <a:gd name="connsiteX27" fmla="*/ 396348 w 1911040"/>
                <a:gd name="connsiteY27" fmla="*/ 391204 h 4367762"/>
                <a:gd name="connsiteX28" fmla="*/ 390169 w 1911040"/>
                <a:gd name="connsiteY28" fmla="*/ 690855 h 4367762"/>
                <a:gd name="connsiteX29" fmla="*/ 404070 w 1911040"/>
                <a:gd name="connsiteY29" fmla="*/ 844543 h 4367762"/>
                <a:gd name="connsiteX30" fmla="*/ 604868 w 1911040"/>
                <a:gd name="connsiteY30" fmla="*/ 1227602 h 4367762"/>
                <a:gd name="connsiteX31" fmla="*/ 629581 w 1911040"/>
                <a:gd name="connsiteY31" fmla="*/ 1252316 h 4367762"/>
                <a:gd name="connsiteX32" fmla="*/ 838874 w 1911040"/>
                <a:gd name="connsiteY32" fmla="*/ 1582086 h 4367762"/>
                <a:gd name="connsiteX33" fmla="*/ 939273 w 1911040"/>
                <a:gd name="connsiteY33" fmla="*/ 1721100 h 4367762"/>
                <a:gd name="connsiteX34" fmla="*/ 1143931 w 1911040"/>
                <a:gd name="connsiteY34" fmla="*/ 1914174 h 4367762"/>
                <a:gd name="connsiteX35" fmla="*/ 1242785 w 1911040"/>
                <a:gd name="connsiteY35" fmla="*/ 2065545 h 4367762"/>
                <a:gd name="connsiteX36" fmla="*/ 1414235 w 1911040"/>
                <a:gd name="connsiteY36" fmla="*/ 2357473 h 4367762"/>
                <a:gd name="connsiteX37" fmla="*/ 1542437 w 1911040"/>
                <a:gd name="connsiteY37" fmla="*/ 2524289 h 43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11040" h="4367762">
                  <a:moveTo>
                    <a:pt x="1542437" y="2524289"/>
                  </a:moveTo>
                  <a:cubicBezTo>
                    <a:pt x="1609626" y="2681066"/>
                    <a:pt x="1605765" y="2824713"/>
                    <a:pt x="1666776" y="2984579"/>
                  </a:cubicBezTo>
                  <a:cubicBezTo>
                    <a:pt x="1727016" y="3142899"/>
                    <a:pt x="1928585" y="3240209"/>
                    <a:pt x="1835137" y="3581564"/>
                  </a:cubicBezTo>
                  <a:cubicBezTo>
                    <a:pt x="1811196" y="3659567"/>
                    <a:pt x="1797295" y="3693547"/>
                    <a:pt x="1842860" y="3741430"/>
                  </a:cubicBezTo>
                  <a:cubicBezTo>
                    <a:pt x="1898466" y="3800124"/>
                    <a:pt x="1838226" y="3864997"/>
                    <a:pt x="1893060" y="3924464"/>
                  </a:cubicBezTo>
                  <a:cubicBezTo>
                    <a:pt x="1922407" y="3955356"/>
                    <a:pt x="1913912" y="4076607"/>
                    <a:pt x="1881475" y="4138391"/>
                  </a:cubicBezTo>
                  <a:cubicBezTo>
                    <a:pt x="1866802" y="4182411"/>
                    <a:pt x="1723154" y="4252691"/>
                    <a:pt x="1713114" y="4367763"/>
                  </a:cubicBezTo>
                  <a:cubicBezTo>
                    <a:pt x="1643607" y="4236472"/>
                    <a:pt x="1754046" y="4112905"/>
                    <a:pt x="1741689" y="4020229"/>
                  </a:cubicBezTo>
                  <a:cubicBezTo>
                    <a:pt x="1731650" y="3953040"/>
                    <a:pt x="1596498" y="3939138"/>
                    <a:pt x="1556338" y="3888938"/>
                  </a:cubicBezTo>
                  <a:cubicBezTo>
                    <a:pt x="1489148" y="3804758"/>
                    <a:pt x="1457484" y="3730618"/>
                    <a:pt x="1364036" y="3684280"/>
                  </a:cubicBezTo>
                  <a:cubicBezTo>
                    <a:pt x="1268271" y="3635625"/>
                    <a:pt x="1212666" y="3563801"/>
                    <a:pt x="1169417" y="3468036"/>
                  </a:cubicBezTo>
                  <a:cubicBezTo>
                    <a:pt x="1069018" y="3245615"/>
                    <a:pt x="963986" y="3025510"/>
                    <a:pt x="875944" y="2797682"/>
                  </a:cubicBezTo>
                  <a:cubicBezTo>
                    <a:pt x="801804" y="2605380"/>
                    <a:pt x="729980" y="2411534"/>
                    <a:pt x="695999" y="2206103"/>
                  </a:cubicBezTo>
                  <a:cubicBezTo>
                    <a:pt x="686731" y="2150497"/>
                    <a:pt x="649661" y="2112655"/>
                    <a:pt x="607185" y="2080218"/>
                  </a:cubicBezTo>
                  <a:cubicBezTo>
                    <a:pt x="510648" y="2006078"/>
                    <a:pt x="410249" y="1935799"/>
                    <a:pt x="351554" y="1823043"/>
                  </a:cubicBezTo>
                  <a:cubicBezTo>
                    <a:pt x="332247" y="1786745"/>
                    <a:pt x="312939" y="1750447"/>
                    <a:pt x="293632" y="1714149"/>
                  </a:cubicBezTo>
                  <a:cubicBezTo>
                    <a:pt x="278186" y="1694842"/>
                    <a:pt x="282820" y="1671673"/>
                    <a:pt x="283592" y="1650821"/>
                  </a:cubicBezTo>
                  <a:cubicBezTo>
                    <a:pt x="285137" y="1609889"/>
                    <a:pt x="267374" y="1578997"/>
                    <a:pt x="242660" y="1548105"/>
                  </a:cubicBezTo>
                  <a:cubicBezTo>
                    <a:pt x="171609" y="1459291"/>
                    <a:pt x="97468" y="1373566"/>
                    <a:pt x="46497" y="1270078"/>
                  </a:cubicBezTo>
                  <a:cubicBezTo>
                    <a:pt x="-8336" y="1160412"/>
                    <a:pt x="-8336" y="1047657"/>
                    <a:pt x="14060" y="931812"/>
                  </a:cubicBezTo>
                  <a:cubicBezTo>
                    <a:pt x="28734" y="853038"/>
                    <a:pt x="49586" y="776580"/>
                    <a:pt x="78933" y="702440"/>
                  </a:cubicBezTo>
                  <a:cubicBezTo>
                    <a:pt x="115231" y="610537"/>
                    <a:pt x="152302" y="518633"/>
                    <a:pt x="191689" y="427502"/>
                  </a:cubicBezTo>
                  <a:cubicBezTo>
                    <a:pt x="233393" y="330193"/>
                    <a:pt x="277414" y="234428"/>
                    <a:pt x="315256" y="135574"/>
                  </a:cubicBezTo>
                  <a:cubicBezTo>
                    <a:pt x="317573" y="130168"/>
                    <a:pt x="336881" y="93097"/>
                    <a:pt x="347693" y="83057"/>
                  </a:cubicBezTo>
                  <a:cubicBezTo>
                    <a:pt x="370862" y="59889"/>
                    <a:pt x="392486" y="35175"/>
                    <a:pt x="418744" y="14323"/>
                  </a:cubicBezTo>
                  <a:cubicBezTo>
                    <a:pt x="428784" y="5828"/>
                    <a:pt x="438824" y="-7301"/>
                    <a:pt x="455042" y="5055"/>
                  </a:cubicBezTo>
                  <a:cubicBezTo>
                    <a:pt x="468943" y="41353"/>
                    <a:pt x="455042" y="76879"/>
                    <a:pt x="448091" y="110860"/>
                  </a:cubicBezTo>
                  <a:cubicBezTo>
                    <a:pt x="428784" y="204308"/>
                    <a:pt x="404070" y="296211"/>
                    <a:pt x="396348" y="391204"/>
                  </a:cubicBezTo>
                  <a:cubicBezTo>
                    <a:pt x="388625" y="490830"/>
                    <a:pt x="377812" y="590457"/>
                    <a:pt x="390169" y="690855"/>
                  </a:cubicBezTo>
                  <a:cubicBezTo>
                    <a:pt x="396348" y="741827"/>
                    <a:pt x="397120" y="793571"/>
                    <a:pt x="404070" y="844543"/>
                  </a:cubicBezTo>
                  <a:cubicBezTo>
                    <a:pt x="425695" y="995913"/>
                    <a:pt x="501380" y="1119480"/>
                    <a:pt x="604868" y="1227602"/>
                  </a:cubicBezTo>
                  <a:cubicBezTo>
                    <a:pt x="612591" y="1236097"/>
                    <a:pt x="620314" y="1244593"/>
                    <a:pt x="629581" y="1252316"/>
                  </a:cubicBezTo>
                  <a:cubicBezTo>
                    <a:pt x="733841" y="1340358"/>
                    <a:pt x="803348" y="1450024"/>
                    <a:pt x="838874" y="1582086"/>
                  </a:cubicBezTo>
                  <a:cubicBezTo>
                    <a:pt x="854320" y="1639236"/>
                    <a:pt x="893707" y="1684030"/>
                    <a:pt x="939273" y="1721100"/>
                  </a:cubicBezTo>
                  <a:cubicBezTo>
                    <a:pt x="1012641" y="1780567"/>
                    <a:pt x="1079058" y="1846212"/>
                    <a:pt x="1143931" y="1914174"/>
                  </a:cubicBezTo>
                  <a:cubicBezTo>
                    <a:pt x="1185635" y="1958195"/>
                    <a:pt x="1214983" y="2011484"/>
                    <a:pt x="1242785" y="2065545"/>
                  </a:cubicBezTo>
                  <a:cubicBezTo>
                    <a:pt x="1295302" y="2165943"/>
                    <a:pt x="1340095" y="2270204"/>
                    <a:pt x="1414235" y="2357473"/>
                  </a:cubicBezTo>
                  <a:cubicBezTo>
                    <a:pt x="1442810" y="2390682"/>
                    <a:pt x="1537803" y="2513477"/>
                    <a:pt x="1542437" y="2524289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89">
              <a:extLst>
                <a:ext uri="{FF2B5EF4-FFF2-40B4-BE49-F238E27FC236}">
                  <a16:creationId xmlns:a16="http://schemas.microsoft.com/office/drawing/2014/main" id="{284F36CE-3632-480A-B644-E55E38740AF2}"/>
                </a:ext>
              </a:extLst>
            </p:cNvPr>
            <p:cNvSpPr/>
            <p:nvPr/>
          </p:nvSpPr>
          <p:spPr>
            <a:xfrm>
              <a:off x="6339174" y="1414076"/>
              <a:ext cx="1341205" cy="3520131"/>
            </a:xfrm>
            <a:custGeom>
              <a:avLst/>
              <a:gdLst>
                <a:gd name="connsiteX0" fmla="*/ 18634 w 1341205"/>
                <a:gd name="connsiteY0" fmla="*/ 0 h 3520131"/>
                <a:gd name="connsiteX1" fmla="*/ 290483 w 1341205"/>
                <a:gd name="connsiteY1" fmla="*/ 295018 h 3520131"/>
                <a:gd name="connsiteX2" fmla="*/ 310563 w 1341205"/>
                <a:gd name="connsiteY2" fmla="*/ 315097 h 3520131"/>
                <a:gd name="connsiteX3" fmla="*/ 596313 w 1341205"/>
                <a:gd name="connsiteY3" fmla="*/ 1282786 h 3520131"/>
                <a:gd name="connsiteX4" fmla="*/ 743821 w 1341205"/>
                <a:gd name="connsiteY4" fmla="*/ 1644993 h 3520131"/>
                <a:gd name="connsiteX5" fmla="*/ 877429 w 1341205"/>
                <a:gd name="connsiteY5" fmla="*/ 1959318 h 3520131"/>
                <a:gd name="connsiteX6" fmla="*/ 1014898 w 1341205"/>
                <a:gd name="connsiteY6" fmla="*/ 2408795 h 3520131"/>
                <a:gd name="connsiteX7" fmla="*/ 1255082 w 1341205"/>
                <a:gd name="connsiteY7" fmla="*/ 2732388 h 3520131"/>
                <a:gd name="connsiteX8" fmla="*/ 1339263 w 1341205"/>
                <a:gd name="connsiteY8" fmla="*/ 2912333 h 3520131"/>
                <a:gd name="connsiteX9" fmla="*/ 1310688 w 1341205"/>
                <a:gd name="connsiteY9" fmla="*/ 3177231 h 3520131"/>
                <a:gd name="connsiteX10" fmla="*/ 1212606 w 1341205"/>
                <a:gd name="connsiteY10" fmla="*/ 3321651 h 3520131"/>
                <a:gd name="connsiteX11" fmla="*/ 1135376 w 1341205"/>
                <a:gd name="connsiteY11" fmla="*/ 3520131 h 3520131"/>
                <a:gd name="connsiteX12" fmla="*/ 1132287 w 1341205"/>
                <a:gd name="connsiteY12" fmla="*/ 3184954 h 3520131"/>
                <a:gd name="connsiteX13" fmla="*/ 1048879 w 1341205"/>
                <a:gd name="connsiteY13" fmla="*/ 3110041 h 3520131"/>
                <a:gd name="connsiteX14" fmla="*/ 572372 w 1341205"/>
                <a:gd name="connsiteY14" fmla="*/ 2620405 h 3520131"/>
                <a:gd name="connsiteX15" fmla="*/ 281215 w 1341205"/>
                <a:gd name="connsiteY15" fmla="*/ 1802542 h 3520131"/>
                <a:gd name="connsiteX16" fmla="*/ 265770 w 1341205"/>
                <a:gd name="connsiteY16" fmla="*/ 1790185 h 3520131"/>
                <a:gd name="connsiteX17" fmla="*/ 56477 w 1341205"/>
                <a:gd name="connsiteY17" fmla="*/ 1348431 h 3520131"/>
                <a:gd name="connsiteX18" fmla="*/ 10139 w 1341205"/>
                <a:gd name="connsiteY18" fmla="*/ 948381 h 3520131"/>
                <a:gd name="connsiteX19" fmla="*/ 52615 w 1341205"/>
                <a:gd name="connsiteY19" fmla="*/ 373020 h 3520131"/>
                <a:gd name="connsiteX20" fmla="*/ 14773 w 1341205"/>
                <a:gd name="connsiteY20" fmla="*/ 37070 h 3520131"/>
                <a:gd name="connsiteX21" fmla="*/ 18634 w 1341205"/>
                <a:gd name="connsiteY21" fmla="*/ 0 h 352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05" h="3520131">
                  <a:moveTo>
                    <a:pt x="18634" y="0"/>
                  </a:moveTo>
                  <a:cubicBezTo>
                    <a:pt x="141430" y="68734"/>
                    <a:pt x="215570" y="182262"/>
                    <a:pt x="290483" y="295018"/>
                  </a:cubicBezTo>
                  <a:cubicBezTo>
                    <a:pt x="295889" y="302741"/>
                    <a:pt x="297434" y="315097"/>
                    <a:pt x="310563" y="315097"/>
                  </a:cubicBezTo>
                  <a:cubicBezTo>
                    <a:pt x="329870" y="339038"/>
                    <a:pt x="556153" y="1180843"/>
                    <a:pt x="596313" y="1282786"/>
                  </a:cubicBezTo>
                  <a:cubicBezTo>
                    <a:pt x="644968" y="1404036"/>
                    <a:pt x="695167" y="1524515"/>
                    <a:pt x="743821" y="1644993"/>
                  </a:cubicBezTo>
                  <a:cubicBezTo>
                    <a:pt x="771624" y="1713728"/>
                    <a:pt x="870478" y="1934605"/>
                    <a:pt x="877429" y="1959318"/>
                  </a:cubicBezTo>
                  <a:cubicBezTo>
                    <a:pt x="909865" y="2079797"/>
                    <a:pt x="1000997" y="2380220"/>
                    <a:pt x="1014898" y="2408795"/>
                  </a:cubicBezTo>
                  <a:cubicBezTo>
                    <a:pt x="1095989" y="2579473"/>
                    <a:pt x="1141555" y="2581018"/>
                    <a:pt x="1255082" y="2732388"/>
                  </a:cubicBezTo>
                  <a:cubicBezTo>
                    <a:pt x="1289063" y="2777181"/>
                    <a:pt x="1353164" y="2858272"/>
                    <a:pt x="1339263" y="2912333"/>
                  </a:cubicBezTo>
                  <a:cubicBezTo>
                    <a:pt x="1310688" y="3020455"/>
                    <a:pt x="1331540" y="3067565"/>
                    <a:pt x="1310688" y="3177231"/>
                  </a:cubicBezTo>
                  <a:cubicBezTo>
                    <a:pt x="1283657" y="3270679"/>
                    <a:pt x="1218784" y="3310838"/>
                    <a:pt x="1212606" y="3321651"/>
                  </a:cubicBezTo>
                  <a:cubicBezTo>
                    <a:pt x="1190982" y="3370305"/>
                    <a:pt x="1126881" y="3439812"/>
                    <a:pt x="1135376" y="3520131"/>
                  </a:cubicBezTo>
                  <a:cubicBezTo>
                    <a:pt x="1027255" y="3456030"/>
                    <a:pt x="1163179" y="3259867"/>
                    <a:pt x="1132287" y="3184954"/>
                  </a:cubicBezTo>
                  <a:cubicBezTo>
                    <a:pt x="1116841" y="3147111"/>
                    <a:pt x="1086722" y="3121626"/>
                    <a:pt x="1048879" y="3110041"/>
                  </a:cubicBezTo>
                  <a:cubicBezTo>
                    <a:pt x="800972" y="3032811"/>
                    <a:pt x="668136" y="2846688"/>
                    <a:pt x="572372" y="2620405"/>
                  </a:cubicBezTo>
                  <a:cubicBezTo>
                    <a:pt x="460389" y="2353190"/>
                    <a:pt x="371574" y="2077480"/>
                    <a:pt x="281215" y="1802542"/>
                  </a:cubicBezTo>
                  <a:cubicBezTo>
                    <a:pt x="278126" y="1794047"/>
                    <a:pt x="280443" y="1782462"/>
                    <a:pt x="265770" y="1790185"/>
                  </a:cubicBezTo>
                  <a:cubicBezTo>
                    <a:pt x="197807" y="1641904"/>
                    <a:pt x="117489" y="1499801"/>
                    <a:pt x="56477" y="1348431"/>
                  </a:cubicBezTo>
                  <a:cubicBezTo>
                    <a:pt x="3961" y="1218685"/>
                    <a:pt x="-13030" y="1086622"/>
                    <a:pt x="10139" y="948381"/>
                  </a:cubicBezTo>
                  <a:cubicBezTo>
                    <a:pt x="41803" y="757624"/>
                    <a:pt x="61111" y="566094"/>
                    <a:pt x="52615" y="373020"/>
                  </a:cubicBezTo>
                  <a:cubicBezTo>
                    <a:pt x="47982" y="260264"/>
                    <a:pt x="43348" y="146736"/>
                    <a:pt x="14773" y="37070"/>
                  </a:cubicBezTo>
                  <a:cubicBezTo>
                    <a:pt x="13228" y="23941"/>
                    <a:pt x="8595" y="10812"/>
                    <a:pt x="18634" y="0"/>
                  </a:cubicBezTo>
                  <a:close/>
                </a:path>
              </a:pathLst>
            </a:custGeom>
            <a:solidFill>
              <a:srgbClr val="8B470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90">
              <a:extLst>
                <a:ext uri="{FF2B5EF4-FFF2-40B4-BE49-F238E27FC236}">
                  <a16:creationId xmlns:a16="http://schemas.microsoft.com/office/drawing/2014/main" id="{1EE884DB-8C56-4D74-AF8C-5BD88BE7C2EA}"/>
                </a:ext>
              </a:extLst>
            </p:cNvPr>
            <p:cNvSpPr/>
            <p:nvPr/>
          </p:nvSpPr>
          <p:spPr>
            <a:xfrm>
              <a:off x="5232479" y="1219648"/>
              <a:ext cx="1377548" cy="2564274"/>
            </a:xfrm>
            <a:custGeom>
              <a:avLst/>
              <a:gdLst>
                <a:gd name="connsiteX0" fmla="*/ 1125330 w 1377548"/>
                <a:gd name="connsiteY0" fmla="*/ 194428 h 2564274"/>
                <a:gd name="connsiteX1" fmla="*/ 1143865 w 1377548"/>
                <a:gd name="connsiteY1" fmla="*/ 1037005 h 2564274"/>
                <a:gd name="connsiteX2" fmla="*/ 1117607 w 1377548"/>
                <a:gd name="connsiteY2" fmla="*/ 1243208 h 2564274"/>
                <a:gd name="connsiteX3" fmla="*/ 1189431 w 1377548"/>
                <a:gd name="connsiteY3" fmla="*/ 1575296 h 2564274"/>
                <a:gd name="connsiteX4" fmla="*/ 1366287 w 1377548"/>
                <a:gd name="connsiteY4" fmla="*/ 1939820 h 2564274"/>
                <a:gd name="connsiteX5" fmla="*/ 1374010 w 1377548"/>
                <a:gd name="connsiteY5" fmla="*/ 1985386 h 2564274"/>
                <a:gd name="connsiteX6" fmla="*/ 1188658 w 1377548"/>
                <a:gd name="connsiteY6" fmla="*/ 2546074 h 2564274"/>
                <a:gd name="connsiteX7" fmla="*/ 1162400 w 1377548"/>
                <a:gd name="connsiteY7" fmla="*/ 2556113 h 2564274"/>
                <a:gd name="connsiteX8" fmla="*/ 905997 w 1377548"/>
                <a:gd name="connsiteY8" fmla="*/ 2229432 h 2564274"/>
                <a:gd name="connsiteX9" fmla="*/ 563097 w 1377548"/>
                <a:gd name="connsiteY9" fmla="*/ 1800807 h 2564274"/>
                <a:gd name="connsiteX10" fmla="*/ 445708 w 1377548"/>
                <a:gd name="connsiteY10" fmla="*/ 1628584 h 2564274"/>
                <a:gd name="connsiteX11" fmla="*/ 227148 w 1377548"/>
                <a:gd name="connsiteY11" fmla="*/ 1304992 h 2564274"/>
                <a:gd name="connsiteX12" fmla="*/ 2410 w 1377548"/>
                <a:gd name="connsiteY12" fmla="*/ 769017 h 2564274"/>
                <a:gd name="connsiteX13" fmla="*/ 61876 w 1377548"/>
                <a:gd name="connsiteY13" fmla="*/ 177438 h 2564274"/>
                <a:gd name="connsiteX14" fmla="*/ 75778 w 1377548"/>
                <a:gd name="connsiteY14" fmla="*/ 71633 h 2564274"/>
                <a:gd name="connsiteX15" fmla="*/ 250317 w 1377548"/>
                <a:gd name="connsiteY15" fmla="*/ 33790 h 2564274"/>
                <a:gd name="connsiteX16" fmla="*/ 701339 w 1377548"/>
                <a:gd name="connsiteY16" fmla="*/ 9077 h 2564274"/>
                <a:gd name="connsiteX17" fmla="*/ 894413 w 1377548"/>
                <a:gd name="connsiteY17" fmla="*/ 40741 h 2564274"/>
                <a:gd name="connsiteX18" fmla="*/ 1125330 w 1377548"/>
                <a:gd name="connsiteY18" fmla="*/ 194428 h 256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7548" h="2564274">
                  <a:moveTo>
                    <a:pt x="1125330" y="194428"/>
                  </a:moveTo>
                  <a:cubicBezTo>
                    <a:pt x="1190975" y="474000"/>
                    <a:pt x="1179391" y="755116"/>
                    <a:pt x="1143865" y="1037005"/>
                  </a:cubicBezTo>
                  <a:cubicBezTo>
                    <a:pt x="1135370" y="1105739"/>
                    <a:pt x="1123785" y="1174473"/>
                    <a:pt x="1117607" y="1243208"/>
                  </a:cubicBezTo>
                  <a:cubicBezTo>
                    <a:pt x="1107567" y="1360597"/>
                    <a:pt x="1144637" y="1468719"/>
                    <a:pt x="1189431" y="1575296"/>
                  </a:cubicBezTo>
                  <a:cubicBezTo>
                    <a:pt x="1241947" y="1699636"/>
                    <a:pt x="1303730" y="1820114"/>
                    <a:pt x="1366287" y="1939820"/>
                  </a:cubicBezTo>
                  <a:cubicBezTo>
                    <a:pt x="1374010" y="1954494"/>
                    <a:pt x="1382505" y="1968395"/>
                    <a:pt x="1374010" y="1985386"/>
                  </a:cubicBezTo>
                  <a:cubicBezTo>
                    <a:pt x="1312226" y="2172282"/>
                    <a:pt x="1249670" y="2359177"/>
                    <a:pt x="1188658" y="2546074"/>
                  </a:cubicBezTo>
                  <a:cubicBezTo>
                    <a:pt x="1182480" y="2564609"/>
                    <a:pt x="1177846" y="2570787"/>
                    <a:pt x="1162400" y="2556113"/>
                  </a:cubicBezTo>
                  <a:cubicBezTo>
                    <a:pt x="1049645" y="2468071"/>
                    <a:pt x="962375" y="2359950"/>
                    <a:pt x="905997" y="2229432"/>
                  </a:cubicBezTo>
                  <a:cubicBezTo>
                    <a:pt x="831084" y="2054120"/>
                    <a:pt x="709834" y="1917424"/>
                    <a:pt x="563097" y="1800807"/>
                  </a:cubicBezTo>
                  <a:cubicBezTo>
                    <a:pt x="506720" y="1756013"/>
                    <a:pt x="462699" y="1700408"/>
                    <a:pt x="445708" y="1628584"/>
                  </a:cubicBezTo>
                  <a:cubicBezTo>
                    <a:pt x="413272" y="1492660"/>
                    <a:pt x="323685" y="1396895"/>
                    <a:pt x="227148" y="1304992"/>
                  </a:cubicBezTo>
                  <a:cubicBezTo>
                    <a:pt x="73461" y="1159027"/>
                    <a:pt x="12449" y="976765"/>
                    <a:pt x="2410" y="769017"/>
                  </a:cubicBezTo>
                  <a:cubicBezTo>
                    <a:pt x="-7630" y="568220"/>
                    <a:pt x="13994" y="372057"/>
                    <a:pt x="61876" y="177438"/>
                  </a:cubicBezTo>
                  <a:cubicBezTo>
                    <a:pt x="70372" y="142684"/>
                    <a:pt x="78867" y="107931"/>
                    <a:pt x="75778" y="71633"/>
                  </a:cubicBezTo>
                  <a:cubicBezTo>
                    <a:pt x="132155" y="50008"/>
                    <a:pt x="191622" y="45375"/>
                    <a:pt x="250317" y="33790"/>
                  </a:cubicBezTo>
                  <a:cubicBezTo>
                    <a:pt x="399370" y="4443"/>
                    <a:pt x="549196" y="-11003"/>
                    <a:pt x="701339" y="9077"/>
                  </a:cubicBezTo>
                  <a:cubicBezTo>
                    <a:pt x="766211" y="17572"/>
                    <a:pt x="831084" y="20661"/>
                    <a:pt x="894413" y="40741"/>
                  </a:cubicBezTo>
                  <a:cubicBezTo>
                    <a:pt x="986316" y="68544"/>
                    <a:pt x="1055823" y="131872"/>
                    <a:pt x="1125330" y="194428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91">
              <a:extLst>
                <a:ext uri="{FF2B5EF4-FFF2-40B4-BE49-F238E27FC236}">
                  <a16:creationId xmlns:a16="http://schemas.microsoft.com/office/drawing/2014/main" id="{AD7DD81C-C735-4CED-B27D-B7C765E82C9E}"/>
                </a:ext>
              </a:extLst>
            </p:cNvPr>
            <p:cNvSpPr/>
            <p:nvPr/>
          </p:nvSpPr>
          <p:spPr>
            <a:xfrm>
              <a:off x="7493857" y="4820679"/>
              <a:ext cx="466302" cy="298106"/>
            </a:xfrm>
            <a:custGeom>
              <a:avLst/>
              <a:gdLst>
                <a:gd name="connsiteX0" fmla="*/ 400050 w 466302"/>
                <a:gd name="connsiteY0" fmla="*/ 128974 h 298106"/>
                <a:gd name="connsiteX1" fmla="*/ 328999 w 466302"/>
                <a:gd name="connsiteY1" fmla="*/ 123568 h 298106"/>
                <a:gd name="connsiteX2" fmla="*/ 77230 w 466302"/>
                <a:gd name="connsiteY2" fmla="*/ 0 h 298106"/>
                <a:gd name="connsiteX3" fmla="*/ 69507 w 466302"/>
                <a:gd name="connsiteY3" fmla="*/ 3089 h 298106"/>
                <a:gd name="connsiteX4" fmla="*/ 0 w 466302"/>
                <a:gd name="connsiteY4" fmla="*/ 160638 h 298106"/>
                <a:gd name="connsiteX5" fmla="*/ 247907 w 466302"/>
                <a:gd name="connsiteY5" fmla="*/ 298107 h 298106"/>
                <a:gd name="connsiteX6" fmla="*/ 345989 w 466302"/>
                <a:gd name="connsiteY6" fmla="*/ 254086 h 298106"/>
                <a:gd name="connsiteX7" fmla="*/ 400050 w 466302"/>
                <a:gd name="connsiteY7" fmla="*/ 253313 h 298106"/>
                <a:gd name="connsiteX8" fmla="*/ 454111 w 466302"/>
                <a:gd name="connsiteY8" fmla="*/ 225511 h 298106"/>
                <a:gd name="connsiteX9" fmla="*/ 400050 w 466302"/>
                <a:gd name="connsiteY9" fmla="*/ 128974 h 298106"/>
                <a:gd name="connsiteX10" fmla="*/ 413951 w 466302"/>
                <a:gd name="connsiteY10" fmla="*/ 222422 h 298106"/>
                <a:gd name="connsiteX11" fmla="*/ 329771 w 466302"/>
                <a:gd name="connsiteY11" fmla="*/ 220877 h 298106"/>
                <a:gd name="connsiteX12" fmla="*/ 305057 w 466302"/>
                <a:gd name="connsiteY12" fmla="*/ 200797 h 298106"/>
                <a:gd name="connsiteX13" fmla="*/ 322048 w 466302"/>
                <a:gd name="connsiteY13" fmla="*/ 178400 h 298106"/>
                <a:gd name="connsiteX14" fmla="*/ 413179 w 466302"/>
                <a:gd name="connsiteY14" fmla="*/ 158321 h 298106"/>
                <a:gd name="connsiteX15" fmla="*/ 440209 w 466302"/>
                <a:gd name="connsiteY15" fmla="*/ 189985 h 298106"/>
                <a:gd name="connsiteX16" fmla="*/ 413951 w 466302"/>
                <a:gd name="connsiteY16" fmla="*/ 222422 h 298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302" h="298106">
                  <a:moveTo>
                    <a:pt x="400050" y="128974"/>
                  </a:moveTo>
                  <a:cubicBezTo>
                    <a:pt x="376881" y="127429"/>
                    <a:pt x="347534" y="152143"/>
                    <a:pt x="328999" y="123568"/>
                  </a:cubicBezTo>
                  <a:cubicBezTo>
                    <a:pt x="298879" y="115845"/>
                    <a:pt x="149826" y="36298"/>
                    <a:pt x="77230" y="0"/>
                  </a:cubicBezTo>
                  <a:cubicBezTo>
                    <a:pt x="74913" y="772"/>
                    <a:pt x="71824" y="2317"/>
                    <a:pt x="69507" y="3089"/>
                  </a:cubicBezTo>
                  <a:cubicBezTo>
                    <a:pt x="65645" y="10812"/>
                    <a:pt x="5406" y="109666"/>
                    <a:pt x="0" y="160638"/>
                  </a:cubicBezTo>
                  <a:cubicBezTo>
                    <a:pt x="21624" y="193074"/>
                    <a:pt x="191530" y="284205"/>
                    <a:pt x="247907" y="298107"/>
                  </a:cubicBezTo>
                  <a:cubicBezTo>
                    <a:pt x="281889" y="233234"/>
                    <a:pt x="260264" y="235551"/>
                    <a:pt x="345989" y="254086"/>
                  </a:cubicBezTo>
                  <a:cubicBezTo>
                    <a:pt x="363752" y="254086"/>
                    <a:pt x="382287" y="254858"/>
                    <a:pt x="400050" y="253313"/>
                  </a:cubicBezTo>
                  <a:cubicBezTo>
                    <a:pt x="421674" y="251769"/>
                    <a:pt x="442526" y="243274"/>
                    <a:pt x="454111" y="225511"/>
                  </a:cubicBezTo>
                  <a:cubicBezTo>
                    <a:pt x="484230" y="177628"/>
                    <a:pt x="455655" y="132063"/>
                    <a:pt x="400050" y="128974"/>
                  </a:cubicBezTo>
                  <a:close/>
                  <a:moveTo>
                    <a:pt x="413951" y="222422"/>
                  </a:moveTo>
                  <a:cubicBezTo>
                    <a:pt x="401595" y="221649"/>
                    <a:pt x="345217" y="221649"/>
                    <a:pt x="329771" y="220877"/>
                  </a:cubicBezTo>
                  <a:cubicBezTo>
                    <a:pt x="317414" y="220105"/>
                    <a:pt x="306602" y="213154"/>
                    <a:pt x="305057" y="200797"/>
                  </a:cubicBezTo>
                  <a:cubicBezTo>
                    <a:pt x="303513" y="189985"/>
                    <a:pt x="315097" y="179173"/>
                    <a:pt x="322048" y="178400"/>
                  </a:cubicBezTo>
                  <a:cubicBezTo>
                    <a:pt x="352940" y="175312"/>
                    <a:pt x="379970" y="155232"/>
                    <a:pt x="413179" y="158321"/>
                  </a:cubicBezTo>
                  <a:cubicBezTo>
                    <a:pt x="436348" y="160638"/>
                    <a:pt x="440209" y="170678"/>
                    <a:pt x="440209" y="189985"/>
                  </a:cubicBezTo>
                  <a:cubicBezTo>
                    <a:pt x="440209" y="209292"/>
                    <a:pt x="437893" y="223966"/>
                    <a:pt x="413951" y="222422"/>
                  </a:cubicBezTo>
                  <a:close/>
                </a:path>
              </a:pathLst>
            </a:custGeom>
            <a:solidFill>
              <a:srgbClr val="1799F5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92">
              <a:extLst>
                <a:ext uri="{FF2B5EF4-FFF2-40B4-BE49-F238E27FC236}">
                  <a16:creationId xmlns:a16="http://schemas.microsoft.com/office/drawing/2014/main" id="{0DB9CAFA-62B8-4942-B855-5C0FF1CE5678}"/>
                </a:ext>
              </a:extLst>
            </p:cNvPr>
            <p:cNvSpPr/>
            <p:nvPr/>
          </p:nvSpPr>
          <p:spPr>
            <a:xfrm>
              <a:off x="5631077" y="2599552"/>
              <a:ext cx="567638" cy="295407"/>
            </a:xfrm>
            <a:custGeom>
              <a:avLst/>
              <a:gdLst>
                <a:gd name="connsiteX0" fmla="*/ 567638 w 567638"/>
                <a:gd name="connsiteY0" fmla="*/ 0 h 295407"/>
                <a:gd name="connsiteX1" fmla="*/ 204659 w 567638"/>
                <a:gd name="connsiteY1" fmla="*/ 285750 h 295407"/>
                <a:gd name="connsiteX2" fmla="*/ 135152 w 567638"/>
                <a:gd name="connsiteY2" fmla="*/ 273393 h 295407"/>
                <a:gd name="connsiteX3" fmla="*/ 0 w 567638"/>
                <a:gd name="connsiteY3" fmla="*/ 96537 h 295407"/>
                <a:gd name="connsiteX4" fmla="*/ 79547 w 567638"/>
                <a:gd name="connsiteY4" fmla="*/ 139786 h 295407"/>
                <a:gd name="connsiteX5" fmla="*/ 256403 w 567638"/>
                <a:gd name="connsiteY5" fmla="*/ 149826 h 295407"/>
                <a:gd name="connsiteX6" fmla="*/ 567638 w 567638"/>
                <a:gd name="connsiteY6" fmla="*/ 0 h 29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38" h="295407">
                  <a:moveTo>
                    <a:pt x="567638" y="0"/>
                  </a:moveTo>
                  <a:cubicBezTo>
                    <a:pt x="457200" y="108894"/>
                    <a:pt x="349851" y="220877"/>
                    <a:pt x="204659" y="285750"/>
                  </a:cubicBezTo>
                  <a:cubicBezTo>
                    <a:pt x="175311" y="298879"/>
                    <a:pt x="156776" y="301968"/>
                    <a:pt x="135152" y="273393"/>
                  </a:cubicBezTo>
                  <a:cubicBezTo>
                    <a:pt x="90359" y="214699"/>
                    <a:pt x="41704" y="159093"/>
                    <a:pt x="0" y="96537"/>
                  </a:cubicBezTo>
                  <a:cubicBezTo>
                    <a:pt x="26258" y="111211"/>
                    <a:pt x="53288" y="124340"/>
                    <a:pt x="79547" y="139786"/>
                  </a:cubicBezTo>
                  <a:cubicBezTo>
                    <a:pt x="136697" y="175311"/>
                    <a:pt x="196163" y="171450"/>
                    <a:pt x="256403" y="149826"/>
                  </a:cubicBezTo>
                  <a:cubicBezTo>
                    <a:pt x="364524" y="110438"/>
                    <a:pt x="463378" y="50199"/>
                    <a:pt x="567638" y="0"/>
                  </a:cubicBezTo>
                  <a:close/>
                </a:path>
              </a:pathLst>
            </a:custGeom>
            <a:solidFill>
              <a:srgbClr val="D08A52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93">
              <a:extLst>
                <a:ext uri="{FF2B5EF4-FFF2-40B4-BE49-F238E27FC236}">
                  <a16:creationId xmlns:a16="http://schemas.microsoft.com/office/drawing/2014/main" id="{4DD40033-2E3B-44D0-92C8-C4A038B7FC12}"/>
                </a:ext>
              </a:extLst>
            </p:cNvPr>
            <p:cNvSpPr/>
            <p:nvPr/>
          </p:nvSpPr>
          <p:spPr>
            <a:xfrm>
              <a:off x="4640122" y="-71"/>
              <a:ext cx="2832111" cy="1734850"/>
            </a:xfrm>
            <a:custGeom>
              <a:avLst/>
              <a:gdLst>
                <a:gd name="connsiteX0" fmla="*/ 2185699 w 2832111"/>
                <a:gd name="connsiteY0" fmla="*/ 580067 h 1734850"/>
                <a:gd name="connsiteX1" fmla="*/ 1082858 w 2832111"/>
                <a:gd name="connsiteY1" fmla="*/ 10111 h 1734850"/>
                <a:gd name="connsiteX2" fmla="*/ 1024936 w 2832111"/>
                <a:gd name="connsiteY2" fmla="*/ 10883 h 1734850"/>
                <a:gd name="connsiteX3" fmla="*/ 19405 w 2832111"/>
                <a:gd name="connsiteY3" fmla="*/ 802488 h 1734850"/>
                <a:gd name="connsiteX4" fmla="*/ 24039 w 2832111"/>
                <a:gd name="connsiteY4" fmla="*/ 843420 h 1734850"/>
                <a:gd name="connsiteX5" fmla="*/ 543795 w 2832111"/>
                <a:gd name="connsiteY5" fmla="*/ 1074337 h 1734850"/>
                <a:gd name="connsiteX6" fmla="*/ 563874 w 2832111"/>
                <a:gd name="connsiteY6" fmla="*/ 1109090 h 1734850"/>
                <a:gd name="connsiteX7" fmla="*/ 548429 w 2832111"/>
                <a:gd name="connsiteY7" fmla="*/ 1211806 h 1734850"/>
                <a:gd name="connsiteX8" fmla="*/ 543022 w 2832111"/>
                <a:gd name="connsiteY8" fmla="*/ 1407197 h 1734850"/>
                <a:gd name="connsiteX9" fmla="*/ 724512 w 2832111"/>
                <a:gd name="connsiteY9" fmla="*/ 1298303 h 1734850"/>
                <a:gd name="connsiteX10" fmla="*/ 1208743 w 2832111"/>
                <a:gd name="connsiteY10" fmla="*/ 1228796 h 1734850"/>
                <a:gd name="connsiteX11" fmla="*/ 1538514 w 2832111"/>
                <a:gd name="connsiteY11" fmla="*/ 1306026 h 1734850"/>
                <a:gd name="connsiteX12" fmla="*/ 1899949 w 2832111"/>
                <a:gd name="connsiteY12" fmla="*/ 1596410 h 1734850"/>
                <a:gd name="connsiteX13" fmla="*/ 1981040 w 2832111"/>
                <a:gd name="connsiteY13" fmla="*/ 1713027 h 1734850"/>
                <a:gd name="connsiteX14" fmla="*/ 2018110 w 2832111"/>
                <a:gd name="connsiteY14" fmla="*/ 1726156 h 1734850"/>
                <a:gd name="connsiteX15" fmla="*/ 2076805 w 2832111"/>
                <a:gd name="connsiteY15" fmla="*/ 1440406 h 1734850"/>
                <a:gd name="connsiteX16" fmla="*/ 2150173 w 2832111"/>
                <a:gd name="connsiteY16" fmla="*/ 1320700 h 1734850"/>
                <a:gd name="connsiteX17" fmla="*/ 2832112 w 2832111"/>
                <a:gd name="connsiteY17" fmla="*/ 916016 h 1734850"/>
                <a:gd name="connsiteX18" fmla="*/ 2185699 w 2832111"/>
                <a:gd name="connsiteY18" fmla="*/ 580067 h 17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111" h="1734850">
                  <a:moveTo>
                    <a:pt x="2185699" y="580067"/>
                  </a:moveTo>
                  <a:cubicBezTo>
                    <a:pt x="2181837" y="579294"/>
                    <a:pt x="1446610" y="199324"/>
                    <a:pt x="1082858" y="10111"/>
                  </a:cubicBezTo>
                  <a:cubicBezTo>
                    <a:pt x="1062006" y="-701"/>
                    <a:pt x="1046560" y="-6107"/>
                    <a:pt x="1024936" y="10883"/>
                  </a:cubicBezTo>
                  <a:cubicBezTo>
                    <a:pt x="690531" y="275781"/>
                    <a:pt x="355354" y="539135"/>
                    <a:pt x="19405" y="802488"/>
                  </a:cubicBezTo>
                  <a:cubicBezTo>
                    <a:pt x="-5309" y="821796"/>
                    <a:pt x="-9170" y="828746"/>
                    <a:pt x="24039" y="843420"/>
                  </a:cubicBezTo>
                  <a:cubicBezTo>
                    <a:pt x="197806" y="919105"/>
                    <a:pt x="370800" y="997107"/>
                    <a:pt x="543795" y="1074337"/>
                  </a:cubicBezTo>
                  <a:cubicBezTo>
                    <a:pt x="560013" y="1081287"/>
                    <a:pt x="568508" y="1088238"/>
                    <a:pt x="563874" y="1109090"/>
                  </a:cubicBezTo>
                  <a:cubicBezTo>
                    <a:pt x="556152" y="1143071"/>
                    <a:pt x="552290" y="1177052"/>
                    <a:pt x="548429" y="1211806"/>
                  </a:cubicBezTo>
                  <a:cubicBezTo>
                    <a:pt x="541478" y="1276679"/>
                    <a:pt x="533755" y="1341552"/>
                    <a:pt x="543022" y="1407197"/>
                  </a:cubicBezTo>
                  <a:cubicBezTo>
                    <a:pt x="583182" y="1367037"/>
                    <a:pt x="706749" y="1306026"/>
                    <a:pt x="724512" y="1298303"/>
                  </a:cubicBezTo>
                  <a:cubicBezTo>
                    <a:pt x="865843" y="1231885"/>
                    <a:pt x="1069729" y="1219529"/>
                    <a:pt x="1208743" y="1228796"/>
                  </a:cubicBezTo>
                  <a:cubicBezTo>
                    <a:pt x="1306824" y="1234975"/>
                    <a:pt x="1467462" y="1278996"/>
                    <a:pt x="1538514" y="1306026"/>
                  </a:cubicBezTo>
                  <a:cubicBezTo>
                    <a:pt x="1617288" y="1336146"/>
                    <a:pt x="1859017" y="1524586"/>
                    <a:pt x="1899949" y="1596410"/>
                  </a:cubicBezTo>
                  <a:cubicBezTo>
                    <a:pt x="1923890" y="1637342"/>
                    <a:pt x="1953237" y="1674412"/>
                    <a:pt x="1981040" y="1713027"/>
                  </a:cubicBezTo>
                  <a:cubicBezTo>
                    <a:pt x="1989535" y="1725383"/>
                    <a:pt x="1997258" y="1747008"/>
                    <a:pt x="2018110" y="1726156"/>
                  </a:cubicBezTo>
                  <a:cubicBezTo>
                    <a:pt x="2040507" y="1631935"/>
                    <a:pt x="2061359" y="1536171"/>
                    <a:pt x="2076805" y="1440406"/>
                  </a:cubicBezTo>
                  <a:cubicBezTo>
                    <a:pt x="2085300" y="1388662"/>
                    <a:pt x="2096112" y="1342324"/>
                    <a:pt x="2150173" y="1320700"/>
                  </a:cubicBezTo>
                  <a:cubicBezTo>
                    <a:pt x="2153262" y="1319155"/>
                    <a:pt x="2737891" y="970077"/>
                    <a:pt x="2832112" y="916016"/>
                  </a:cubicBezTo>
                  <a:cubicBezTo>
                    <a:pt x="2621274" y="807122"/>
                    <a:pt x="2194194" y="593196"/>
                    <a:pt x="2185699" y="580067"/>
                  </a:cubicBezTo>
                  <a:close/>
                </a:path>
              </a:pathLst>
            </a:custGeom>
            <a:solidFill>
              <a:srgbClr val="170B00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94">
              <a:extLst>
                <a:ext uri="{FF2B5EF4-FFF2-40B4-BE49-F238E27FC236}">
                  <a16:creationId xmlns:a16="http://schemas.microsoft.com/office/drawing/2014/main" id="{DD4FC5F9-3C68-4E01-8FE8-C3EC9B6E8490}"/>
                </a:ext>
              </a:extLst>
            </p:cNvPr>
            <p:cNvSpPr/>
            <p:nvPr/>
          </p:nvSpPr>
          <p:spPr>
            <a:xfrm>
              <a:off x="6710397" y="580627"/>
              <a:ext cx="221345" cy="1790897"/>
            </a:xfrm>
            <a:custGeom>
              <a:avLst/>
              <a:gdLst>
                <a:gd name="connsiteX0" fmla="*/ 18886 w 221345"/>
                <a:gd name="connsiteY0" fmla="*/ 1774880 h 1790897"/>
                <a:gd name="connsiteX1" fmla="*/ 351 w 221345"/>
                <a:gd name="connsiteY1" fmla="*/ 1751711 h 1790897"/>
                <a:gd name="connsiteX2" fmla="*/ 104612 w 221345"/>
                <a:gd name="connsiteY2" fmla="*/ 314465 h 1790897"/>
                <a:gd name="connsiteX3" fmla="*/ 92255 w 221345"/>
                <a:gd name="connsiteY3" fmla="*/ 280484 h 1790897"/>
                <a:gd name="connsiteX4" fmla="*/ 71403 w 221345"/>
                <a:gd name="connsiteY4" fmla="*/ 133748 h 1790897"/>
                <a:gd name="connsiteX5" fmla="*/ 115424 w 221345"/>
                <a:gd name="connsiteY5" fmla="*/ 140 h 1790897"/>
                <a:gd name="connsiteX6" fmla="*/ 141682 w 221345"/>
                <a:gd name="connsiteY6" fmla="*/ 16359 h 1790897"/>
                <a:gd name="connsiteX7" fmla="*/ 192653 w 221345"/>
                <a:gd name="connsiteY7" fmla="*/ 97450 h 1790897"/>
                <a:gd name="connsiteX8" fmla="*/ 208099 w 221345"/>
                <a:gd name="connsiteY8" fmla="*/ 220245 h 1790897"/>
                <a:gd name="connsiteX9" fmla="*/ 172574 w 221345"/>
                <a:gd name="connsiteY9" fmla="*/ 535342 h 1790897"/>
                <a:gd name="connsiteX10" fmla="*/ 188020 w 221345"/>
                <a:gd name="connsiteY10" fmla="*/ 1744760 h 1790897"/>
                <a:gd name="connsiteX11" fmla="*/ 140909 w 221345"/>
                <a:gd name="connsiteY11" fmla="*/ 1788781 h 1790897"/>
                <a:gd name="connsiteX12" fmla="*/ 18886 w 221345"/>
                <a:gd name="connsiteY12" fmla="*/ 1774880 h 179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1345" h="1790897">
                  <a:moveTo>
                    <a:pt x="18886" y="1774880"/>
                  </a:moveTo>
                  <a:cubicBezTo>
                    <a:pt x="1896" y="1773335"/>
                    <a:pt x="-1193" y="1769473"/>
                    <a:pt x="351" y="1751711"/>
                  </a:cubicBezTo>
                  <a:cubicBezTo>
                    <a:pt x="6530" y="1688382"/>
                    <a:pt x="95344" y="453479"/>
                    <a:pt x="104612" y="314465"/>
                  </a:cubicBezTo>
                  <a:cubicBezTo>
                    <a:pt x="105384" y="299792"/>
                    <a:pt x="102295" y="289752"/>
                    <a:pt x="92255" y="280484"/>
                  </a:cubicBezTo>
                  <a:cubicBezTo>
                    <a:pt x="44372" y="237236"/>
                    <a:pt x="45145" y="187036"/>
                    <a:pt x="71403" y="133748"/>
                  </a:cubicBezTo>
                  <a:cubicBezTo>
                    <a:pt x="92255" y="91271"/>
                    <a:pt x="115424" y="49567"/>
                    <a:pt x="115424" y="140"/>
                  </a:cubicBezTo>
                  <a:cubicBezTo>
                    <a:pt x="128553" y="-1404"/>
                    <a:pt x="133186" y="10180"/>
                    <a:pt x="141682" y="16359"/>
                  </a:cubicBezTo>
                  <a:cubicBezTo>
                    <a:pt x="157900" y="44161"/>
                    <a:pt x="174118" y="71192"/>
                    <a:pt x="192653" y="97450"/>
                  </a:cubicBezTo>
                  <a:cubicBezTo>
                    <a:pt x="218911" y="134520"/>
                    <a:pt x="233585" y="177769"/>
                    <a:pt x="208099" y="220245"/>
                  </a:cubicBezTo>
                  <a:cubicBezTo>
                    <a:pt x="147088" y="320644"/>
                    <a:pt x="169484" y="429538"/>
                    <a:pt x="172574" y="535342"/>
                  </a:cubicBezTo>
                  <a:cubicBezTo>
                    <a:pt x="174118" y="583997"/>
                    <a:pt x="184158" y="1674481"/>
                    <a:pt x="188020" y="1744760"/>
                  </a:cubicBezTo>
                  <a:cubicBezTo>
                    <a:pt x="190337" y="1783375"/>
                    <a:pt x="177207" y="1796504"/>
                    <a:pt x="140909" y="1788781"/>
                  </a:cubicBezTo>
                  <a:cubicBezTo>
                    <a:pt x="133959" y="1787236"/>
                    <a:pt x="52868" y="1777196"/>
                    <a:pt x="18886" y="1774880"/>
                  </a:cubicBezTo>
                  <a:close/>
                </a:path>
              </a:pathLst>
            </a:custGeom>
            <a:solidFill>
              <a:srgbClr val="F7D821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95">
              <a:extLst>
                <a:ext uri="{FF2B5EF4-FFF2-40B4-BE49-F238E27FC236}">
                  <a16:creationId xmlns:a16="http://schemas.microsoft.com/office/drawing/2014/main" id="{A98E00B4-9CA9-42FF-A301-1AF0CF750B5A}"/>
                </a:ext>
              </a:extLst>
            </p:cNvPr>
            <p:cNvSpPr/>
            <p:nvPr/>
          </p:nvSpPr>
          <p:spPr>
            <a:xfrm>
              <a:off x="6698391" y="5413178"/>
              <a:ext cx="1056359" cy="986665"/>
            </a:xfrm>
            <a:custGeom>
              <a:avLst/>
              <a:gdLst>
                <a:gd name="connsiteX0" fmla="*/ 839487 w 1056359"/>
                <a:gd name="connsiteY0" fmla="*/ 109519 h 986665"/>
                <a:gd name="connsiteX1" fmla="*/ 905905 w 1056359"/>
                <a:gd name="connsiteY1" fmla="*/ 145817 h 986665"/>
                <a:gd name="connsiteX2" fmla="*/ 923668 w 1056359"/>
                <a:gd name="connsiteY2" fmla="*/ 181343 h 986665"/>
                <a:gd name="connsiteX3" fmla="*/ 875785 w 1056359"/>
                <a:gd name="connsiteY3" fmla="*/ 225364 h 986665"/>
                <a:gd name="connsiteX4" fmla="*/ 841032 w 1056359"/>
                <a:gd name="connsiteY4" fmla="*/ 225364 h 986665"/>
                <a:gd name="connsiteX5" fmla="*/ 961510 w 1056359"/>
                <a:gd name="connsiteY5" fmla="*/ 347387 h 986665"/>
                <a:gd name="connsiteX6" fmla="*/ 1016343 w 1056359"/>
                <a:gd name="connsiteY6" fmla="*/ 412260 h 986665"/>
                <a:gd name="connsiteX7" fmla="*/ 1030244 w 1056359"/>
                <a:gd name="connsiteY7" fmla="*/ 633909 h 986665"/>
                <a:gd name="connsiteX8" fmla="*/ 747584 w 1056359"/>
                <a:gd name="connsiteY8" fmla="*/ 943600 h 986665"/>
                <a:gd name="connsiteX9" fmla="*/ 471101 w 1056359"/>
                <a:gd name="connsiteY9" fmla="*/ 956729 h 986665"/>
                <a:gd name="connsiteX10" fmla="*/ 417813 w 1056359"/>
                <a:gd name="connsiteY10" fmla="*/ 850152 h 986665"/>
                <a:gd name="connsiteX11" fmla="*/ 434803 w 1056359"/>
                <a:gd name="connsiteY11" fmla="*/ 795319 h 986665"/>
                <a:gd name="connsiteX12" fmla="*/ 251769 w 1056359"/>
                <a:gd name="connsiteY12" fmla="*/ 795319 h 986665"/>
                <a:gd name="connsiteX13" fmla="*/ 224739 w 1056359"/>
                <a:gd name="connsiteY13" fmla="*/ 793002 h 986665"/>
                <a:gd name="connsiteX14" fmla="*/ 85725 w 1056359"/>
                <a:gd name="connsiteY14" fmla="*/ 558224 h 986665"/>
                <a:gd name="connsiteX15" fmla="*/ 127429 w 1056359"/>
                <a:gd name="connsiteY15" fmla="*/ 315723 h 986665"/>
                <a:gd name="connsiteX16" fmla="*/ 28575 w 1056359"/>
                <a:gd name="connsiteY16" fmla="*/ 162036 h 986665"/>
                <a:gd name="connsiteX17" fmla="*/ 0 w 1056359"/>
                <a:gd name="connsiteY17" fmla="*/ 152768 h 986665"/>
                <a:gd name="connsiteX18" fmla="*/ 87269 w 1056359"/>
                <a:gd name="connsiteY18" fmla="*/ 116470 h 986665"/>
                <a:gd name="connsiteX19" fmla="*/ 206203 w 1056359"/>
                <a:gd name="connsiteY19" fmla="*/ 86350 h 986665"/>
                <a:gd name="connsiteX20" fmla="*/ 399278 w 1056359"/>
                <a:gd name="connsiteY20" fmla="*/ 130371 h 986665"/>
                <a:gd name="connsiteX21" fmla="*/ 481913 w 1056359"/>
                <a:gd name="connsiteY21" fmla="*/ 15299 h 986665"/>
                <a:gd name="connsiteX22" fmla="*/ 556054 w 1056359"/>
                <a:gd name="connsiteY22" fmla="*/ 36923 h 986665"/>
                <a:gd name="connsiteX23" fmla="*/ 569183 w 1056359"/>
                <a:gd name="connsiteY23" fmla="*/ 53914 h 986665"/>
                <a:gd name="connsiteX24" fmla="*/ 573817 w 1056359"/>
                <a:gd name="connsiteY24" fmla="*/ 60092 h 986665"/>
                <a:gd name="connsiteX25" fmla="*/ 657997 w 1056359"/>
                <a:gd name="connsiteY25" fmla="*/ 107202 h 986665"/>
                <a:gd name="connsiteX26" fmla="*/ 839487 w 1056359"/>
                <a:gd name="connsiteY26" fmla="*/ 109519 h 98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6359" h="986665">
                  <a:moveTo>
                    <a:pt x="839487" y="109519"/>
                  </a:moveTo>
                  <a:cubicBezTo>
                    <a:pt x="858795" y="127282"/>
                    <a:pt x="888142" y="126510"/>
                    <a:pt x="905905" y="145817"/>
                  </a:cubicBezTo>
                  <a:cubicBezTo>
                    <a:pt x="915172" y="155857"/>
                    <a:pt x="938341" y="163580"/>
                    <a:pt x="923668" y="181343"/>
                  </a:cubicBezTo>
                  <a:cubicBezTo>
                    <a:pt x="910538" y="197561"/>
                    <a:pt x="911311" y="232315"/>
                    <a:pt x="875785" y="225364"/>
                  </a:cubicBezTo>
                  <a:cubicBezTo>
                    <a:pt x="867290" y="223819"/>
                    <a:pt x="858022" y="225364"/>
                    <a:pt x="841032" y="225364"/>
                  </a:cubicBezTo>
                  <a:cubicBezTo>
                    <a:pt x="883508" y="268613"/>
                    <a:pt x="922123" y="308000"/>
                    <a:pt x="961510" y="347387"/>
                  </a:cubicBezTo>
                  <a:cubicBezTo>
                    <a:pt x="981590" y="367467"/>
                    <a:pt x="1000125" y="388319"/>
                    <a:pt x="1016343" y="412260"/>
                  </a:cubicBezTo>
                  <a:cubicBezTo>
                    <a:pt x="1064998" y="484083"/>
                    <a:pt x="1068859" y="557452"/>
                    <a:pt x="1030244" y="633909"/>
                  </a:cubicBezTo>
                  <a:cubicBezTo>
                    <a:pt x="964599" y="763655"/>
                    <a:pt x="865745" y="863282"/>
                    <a:pt x="747584" y="943600"/>
                  </a:cubicBezTo>
                  <a:cubicBezTo>
                    <a:pt x="659542" y="1003840"/>
                    <a:pt x="564549" y="993799"/>
                    <a:pt x="471101" y="956729"/>
                  </a:cubicBezTo>
                  <a:cubicBezTo>
                    <a:pt x="423991" y="938194"/>
                    <a:pt x="407001" y="901124"/>
                    <a:pt x="417813" y="850152"/>
                  </a:cubicBezTo>
                  <a:cubicBezTo>
                    <a:pt x="421674" y="832390"/>
                    <a:pt x="428625" y="816171"/>
                    <a:pt x="434803" y="795319"/>
                  </a:cubicBezTo>
                  <a:cubicBezTo>
                    <a:pt x="373019" y="793002"/>
                    <a:pt x="312008" y="804587"/>
                    <a:pt x="251769" y="795319"/>
                  </a:cubicBezTo>
                  <a:cubicBezTo>
                    <a:pt x="243274" y="793775"/>
                    <a:pt x="234006" y="794547"/>
                    <a:pt x="224739" y="793002"/>
                  </a:cubicBezTo>
                  <a:cubicBezTo>
                    <a:pt x="88042" y="767516"/>
                    <a:pt x="56378" y="712684"/>
                    <a:pt x="85725" y="558224"/>
                  </a:cubicBezTo>
                  <a:cubicBezTo>
                    <a:pt x="101171" y="477905"/>
                    <a:pt x="115072" y="396814"/>
                    <a:pt x="127429" y="315723"/>
                  </a:cubicBezTo>
                  <a:cubicBezTo>
                    <a:pt x="139786" y="235404"/>
                    <a:pt x="107349" y="185205"/>
                    <a:pt x="28575" y="162036"/>
                  </a:cubicBezTo>
                  <a:cubicBezTo>
                    <a:pt x="20080" y="159718"/>
                    <a:pt x="12357" y="156629"/>
                    <a:pt x="0" y="152768"/>
                  </a:cubicBezTo>
                  <a:cubicBezTo>
                    <a:pt x="28575" y="131916"/>
                    <a:pt x="58695" y="124965"/>
                    <a:pt x="87269" y="116470"/>
                  </a:cubicBezTo>
                  <a:cubicBezTo>
                    <a:pt x="126657" y="104885"/>
                    <a:pt x="166816" y="95618"/>
                    <a:pt x="206203" y="86350"/>
                  </a:cubicBezTo>
                  <a:cubicBezTo>
                    <a:pt x="283433" y="68587"/>
                    <a:pt x="293473" y="70904"/>
                    <a:pt x="399278" y="130371"/>
                  </a:cubicBezTo>
                  <a:cubicBezTo>
                    <a:pt x="409318" y="79400"/>
                    <a:pt x="438665" y="42330"/>
                    <a:pt x="481913" y="15299"/>
                  </a:cubicBezTo>
                  <a:cubicBezTo>
                    <a:pt x="520528" y="-9414"/>
                    <a:pt x="534430" y="-5553"/>
                    <a:pt x="556054" y="36923"/>
                  </a:cubicBezTo>
                  <a:cubicBezTo>
                    <a:pt x="559143" y="43102"/>
                    <a:pt x="559916" y="52369"/>
                    <a:pt x="569183" y="53914"/>
                  </a:cubicBezTo>
                  <a:cubicBezTo>
                    <a:pt x="570728" y="55458"/>
                    <a:pt x="573045" y="57775"/>
                    <a:pt x="573817" y="60092"/>
                  </a:cubicBezTo>
                  <a:cubicBezTo>
                    <a:pt x="581540" y="123421"/>
                    <a:pt x="606253" y="118015"/>
                    <a:pt x="657997" y="107202"/>
                  </a:cubicBezTo>
                  <a:cubicBezTo>
                    <a:pt x="719009" y="93301"/>
                    <a:pt x="779248" y="82489"/>
                    <a:pt x="839487" y="109519"/>
                  </a:cubicBezTo>
                  <a:close/>
                </a:path>
              </a:pathLst>
            </a:custGeom>
            <a:solidFill>
              <a:srgbClr val="FDC594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96">
              <a:extLst>
                <a:ext uri="{FF2B5EF4-FFF2-40B4-BE49-F238E27FC236}">
                  <a16:creationId xmlns:a16="http://schemas.microsoft.com/office/drawing/2014/main" id="{CE3701C0-74B2-4F58-A5DE-7BC1DFBBBF5E}"/>
                </a:ext>
              </a:extLst>
            </p:cNvPr>
            <p:cNvSpPr/>
            <p:nvPr/>
          </p:nvSpPr>
          <p:spPr>
            <a:xfrm>
              <a:off x="7250584" y="5690286"/>
              <a:ext cx="349284" cy="505854"/>
            </a:xfrm>
            <a:custGeom>
              <a:avLst/>
              <a:gdLst>
                <a:gd name="connsiteX0" fmla="*/ 254086 w 349284"/>
                <a:gd name="connsiteY0" fmla="*/ 0 h 505854"/>
                <a:gd name="connsiteX1" fmla="*/ 289611 w 349284"/>
                <a:gd name="connsiteY1" fmla="*/ 339811 h 505854"/>
                <a:gd name="connsiteX2" fmla="*/ 0 w 349284"/>
                <a:gd name="connsiteY2" fmla="*/ 505855 h 505854"/>
                <a:gd name="connsiteX3" fmla="*/ 106577 w 349284"/>
                <a:gd name="connsiteY3" fmla="*/ 428625 h 505854"/>
                <a:gd name="connsiteX4" fmla="*/ 227055 w 349284"/>
                <a:gd name="connsiteY4" fmla="*/ 339811 h 505854"/>
                <a:gd name="connsiteX5" fmla="*/ 283433 w 349284"/>
                <a:gd name="connsiteY5" fmla="*/ 175312 h 505854"/>
                <a:gd name="connsiteX6" fmla="*/ 254086 w 349284"/>
                <a:gd name="connsiteY6" fmla="*/ 0 h 5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284" h="505854">
                  <a:moveTo>
                    <a:pt x="254086" y="0"/>
                  </a:moveTo>
                  <a:cubicBezTo>
                    <a:pt x="348306" y="88814"/>
                    <a:pt x="393872" y="250225"/>
                    <a:pt x="289611" y="339811"/>
                  </a:cubicBezTo>
                  <a:cubicBezTo>
                    <a:pt x="203114" y="414724"/>
                    <a:pt x="107349" y="468785"/>
                    <a:pt x="0" y="505855"/>
                  </a:cubicBezTo>
                  <a:cubicBezTo>
                    <a:pt x="35526" y="480369"/>
                    <a:pt x="71051" y="454883"/>
                    <a:pt x="106577" y="428625"/>
                  </a:cubicBezTo>
                  <a:cubicBezTo>
                    <a:pt x="146736" y="399278"/>
                    <a:pt x="184579" y="366069"/>
                    <a:pt x="227055" y="339811"/>
                  </a:cubicBezTo>
                  <a:cubicBezTo>
                    <a:pt x="292701" y="299651"/>
                    <a:pt x="288839" y="237095"/>
                    <a:pt x="283433" y="175312"/>
                  </a:cubicBezTo>
                  <a:cubicBezTo>
                    <a:pt x="278027" y="119706"/>
                    <a:pt x="264898" y="64873"/>
                    <a:pt x="254086" y="0"/>
                  </a:cubicBezTo>
                  <a:close/>
                </a:path>
              </a:pathLst>
            </a:custGeom>
            <a:solidFill>
              <a:srgbClr val="DF9D6B"/>
            </a:solidFill>
            <a:ln w="77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55080">
            <a:solidFill>
              <a:srgbClr val="1E768C"/>
            </a:solidFill>
            <a:miter lim="800000"/>
            <a:headEnd/>
            <a:tailEnd/>
          </a:ln>
        </p:spPr>
        <p:txBody>
          <a:bodyPr anchor="ctr"/>
          <a:lstStyle/>
          <a:p>
            <a:pPr marL="363538" indent="-255588" algn="ctr">
              <a:spcBef>
                <a:spcPts val="400"/>
              </a:spcBef>
              <a:buClr>
                <a:srgbClr val="2DA2BF"/>
              </a:buClr>
              <a:buSzPct val="68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4400" b="1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8" descr="C:\Users\Rachel\SendTo\Desktop\IMG-20190813-WA00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0" y="3255964"/>
            <a:ext cx="7112000" cy="360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9" descr="C:\Users\Rachel\SendTo\Desktop\IMG-20190813-WA00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0"/>
            <a:ext cx="701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10" descr="C:\Users\Rachel\SendTo\Desktop\IMG-20190813-WA000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518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Design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BD9BE6F-C76F-4281-BD41-2C6EEAF21763}"/>
              </a:ext>
            </a:extLst>
          </p:cNvPr>
          <p:cNvSpPr/>
          <p:nvPr/>
        </p:nvSpPr>
        <p:spPr>
          <a:xfrm>
            <a:off x="3747214" y="1837100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8F7F1A-31D9-45B0-A360-8DAB82E1C69B}"/>
              </a:ext>
            </a:extLst>
          </p:cNvPr>
          <p:cNvSpPr/>
          <p:nvPr/>
        </p:nvSpPr>
        <p:spPr>
          <a:xfrm>
            <a:off x="3747214" y="2938384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94C33-5B73-4411-B833-AE22A8EAEDA8}"/>
              </a:ext>
            </a:extLst>
          </p:cNvPr>
          <p:cNvSpPr/>
          <p:nvPr/>
        </p:nvSpPr>
        <p:spPr>
          <a:xfrm>
            <a:off x="3747214" y="403966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8A8884-CFC9-4B7B-A28F-BF07316F2AA4}"/>
              </a:ext>
            </a:extLst>
          </p:cNvPr>
          <p:cNvSpPr/>
          <p:nvPr/>
        </p:nvSpPr>
        <p:spPr>
          <a:xfrm>
            <a:off x="3747214" y="514095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1802F9F0-EBAF-4DB5-AEB9-98702B6FABB1}"/>
              </a:ext>
            </a:extLst>
          </p:cNvPr>
          <p:cNvSpPr/>
          <p:nvPr/>
        </p:nvSpPr>
        <p:spPr>
          <a:xfrm>
            <a:off x="1670188" y="2907813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85000"/>
                </a:schemeClr>
              </a:gs>
              <a:gs pos="100000">
                <a:schemeClr val="accent3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586165E6-EF28-4952-84C7-1FA822DD9A0D}"/>
              </a:ext>
            </a:extLst>
          </p:cNvPr>
          <p:cNvSpPr/>
          <p:nvPr/>
        </p:nvSpPr>
        <p:spPr>
          <a:xfrm>
            <a:off x="1667870" y="1806188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598829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1113" y="290117"/>
                  <a:pt x="159882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Freeform 59">
            <a:extLst>
              <a:ext uri="{FF2B5EF4-FFF2-40B4-BE49-F238E27FC236}">
                <a16:creationId xmlns:a16="http://schemas.microsoft.com/office/drawing/2014/main" id="{F72036ED-BE10-46C4-B688-A4B28C9FD018}"/>
              </a:ext>
            </a:extLst>
          </p:cNvPr>
          <p:cNvSpPr/>
          <p:nvPr/>
        </p:nvSpPr>
        <p:spPr>
          <a:xfrm flipV="1">
            <a:off x="1677485" y="3936415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Freeform 60">
            <a:extLst>
              <a:ext uri="{FF2B5EF4-FFF2-40B4-BE49-F238E27FC236}">
                <a16:creationId xmlns:a16="http://schemas.microsoft.com/office/drawing/2014/main" id="{D37365FF-F6B3-47EB-9484-D6E22EA94135}"/>
              </a:ext>
            </a:extLst>
          </p:cNvPr>
          <p:cNvSpPr/>
          <p:nvPr/>
        </p:nvSpPr>
        <p:spPr>
          <a:xfrm flipV="1">
            <a:off x="1675598" y="3936417"/>
            <a:ext cx="2058102" cy="213210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796605-8D70-49B4-BC61-862F98CE3031}"/>
              </a:ext>
            </a:extLst>
          </p:cNvPr>
          <p:cNvSpPr txBox="1"/>
          <p:nvPr/>
        </p:nvSpPr>
        <p:spPr>
          <a:xfrm>
            <a:off x="-785021" y="3490284"/>
            <a:ext cx="358629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cs typeface="Arial" pitchFamily="34" charset="0"/>
              </a:rPr>
              <a:t>Project</a:t>
            </a:r>
          </a:p>
          <a:p>
            <a:pPr algn="ctr"/>
            <a:r>
              <a:rPr lang="en-US" altLang="ko-KR" sz="2400" b="1" dirty="0">
                <a:solidFill>
                  <a:srgbClr val="002060"/>
                </a:solidFill>
                <a:cs typeface="Arial" pitchFamily="34" charset="0"/>
              </a:rPr>
              <a:t>Design</a:t>
            </a:r>
            <a:endParaRPr lang="ko-KR" altLang="en-US" sz="2400" b="1" dirty="0">
              <a:solidFill>
                <a:srgbClr val="002060"/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C9A038-2450-46D1-97C6-F9A913CE9C24}"/>
              </a:ext>
            </a:extLst>
          </p:cNvPr>
          <p:cNvGrpSpPr/>
          <p:nvPr/>
        </p:nvGrpSpPr>
        <p:grpSpPr>
          <a:xfrm>
            <a:off x="4831263" y="2925537"/>
            <a:ext cx="6990342" cy="1026681"/>
            <a:chOff x="1308118" y="1737679"/>
            <a:chExt cx="4324796" cy="102668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06E22E-A737-44A1-A620-789557B9462B}"/>
                </a:ext>
              </a:extLst>
            </p:cNvPr>
            <p:cNvSpPr txBox="1"/>
            <p:nvPr/>
          </p:nvSpPr>
          <p:spPr>
            <a:xfrm>
              <a:off x="1335279" y="2056474"/>
              <a:ext cx="42976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Simple circuit connection of all the devices, indication with terminal names and sings.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DCD080-3EBB-4D6B-8B50-AB2C21D2D6D4}"/>
                </a:ext>
              </a:extLst>
            </p:cNvPr>
            <p:cNvSpPr txBox="1"/>
            <p:nvPr/>
          </p:nvSpPr>
          <p:spPr>
            <a:xfrm>
              <a:off x="1308118" y="1737679"/>
              <a:ext cx="432048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2060"/>
                  </a:solidFill>
                  <a:cs typeface="Arial" pitchFamily="34" charset="0"/>
                </a:rPr>
                <a:t>Circuit diagram</a:t>
              </a:r>
              <a:endParaRPr lang="ko-KR" altLang="en-US" sz="20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pic>
        <p:nvPicPr>
          <p:cNvPr id="5122" name="Picture 2" descr="Circuit board png images | PNGW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2832" y="3125153"/>
            <a:ext cx="599168" cy="601843"/>
          </a:xfrm>
          <a:prstGeom prst="rect">
            <a:avLst/>
          </a:prstGeom>
          <a:noFill/>
        </p:spPr>
      </p:pic>
      <p:sp>
        <p:nvSpPr>
          <p:cNvPr id="54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3970849" y="5308911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C9A038-2450-46D1-97C6-F9A913CE9C24}"/>
              </a:ext>
            </a:extLst>
          </p:cNvPr>
          <p:cNvGrpSpPr/>
          <p:nvPr/>
        </p:nvGrpSpPr>
        <p:grpSpPr>
          <a:xfrm>
            <a:off x="4838523" y="4035861"/>
            <a:ext cx="6990342" cy="1026681"/>
            <a:chOff x="1308118" y="1737679"/>
            <a:chExt cx="4324796" cy="102668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06E22E-A737-44A1-A620-789557B9462B}"/>
                </a:ext>
              </a:extLst>
            </p:cNvPr>
            <p:cNvSpPr txBox="1"/>
            <p:nvPr/>
          </p:nvSpPr>
          <p:spPr>
            <a:xfrm>
              <a:off x="1335279" y="2056474"/>
              <a:ext cx="42976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Drawings which are visually communicated </a:t>
              </a:r>
              <a:r>
                <a:rPr lang="en-US" sz="2000" dirty="0"/>
                <a:t>how prototype functions or is constructed</a:t>
              </a:r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DCD080-3EBB-4D6B-8B50-AB2C21D2D6D4}"/>
                </a:ext>
              </a:extLst>
            </p:cNvPr>
            <p:cNvSpPr txBox="1"/>
            <p:nvPr/>
          </p:nvSpPr>
          <p:spPr>
            <a:xfrm>
              <a:off x="1308118" y="1737679"/>
              <a:ext cx="432048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2060"/>
                  </a:solidFill>
                  <a:cs typeface="Arial" pitchFamily="34" charset="0"/>
                </a:rPr>
                <a:t>Expected prototype drawing or image</a:t>
              </a:r>
              <a:endParaRPr lang="ko-KR" altLang="en-US" sz="20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C9A038-2450-46D1-97C6-F9A913CE9C24}"/>
              </a:ext>
            </a:extLst>
          </p:cNvPr>
          <p:cNvGrpSpPr/>
          <p:nvPr/>
        </p:nvGrpSpPr>
        <p:grpSpPr>
          <a:xfrm>
            <a:off x="4838523" y="1757163"/>
            <a:ext cx="6983365" cy="1026681"/>
            <a:chOff x="1308118" y="1737679"/>
            <a:chExt cx="4320480" cy="102668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06E22E-A737-44A1-A620-789557B9462B}"/>
                </a:ext>
              </a:extLst>
            </p:cNvPr>
            <p:cNvSpPr txBox="1"/>
            <p:nvPr/>
          </p:nvSpPr>
          <p:spPr>
            <a:xfrm>
              <a:off x="1335279" y="2056474"/>
              <a:ext cx="42888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A diagram of a framework in which the principal parts or functions are represented by blocks connected by lines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DCD080-3EBB-4D6B-8B50-AB2C21D2D6D4}"/>
                </a:ext>
              </a:extLst>
            </p:cNvPr>
            <p:cNvSpPr txBox="1"/>
            <p:nvPr/>
          </p:nvSpPr>
          <p:spPr>
            <a:xfrm>
              <a:off x="1308118" y="1737679"/>
              <a:ext cx="432048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2060"/>
                  </a:solidFill>
                  <a:cs typeface="Arial" pitchFamily="34" charset="0"/>
                </a:rPr>
                <a:t>Block diagram</a:t>
              </a:r>
              <a:endParaRPr lang="ko-KR" altLang="en-US" sz="20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C9A038-2450-46D1-97C6-F9A913CE9C24}"/>
              </a:ext>
            </a:extLst>
          </p:cNvPr>
          <p:cNvGrpSpPr/>
          <p:nvPr/>
        </p:nvGrpSpPr>
        <p:grpSpPr>
          <a:xfrm>
            <a:off x="4838523" y="5226009"/>
            <a:ext cx="6990342" cy="1026681"/>
            <a:chOff x="1308118" y="1737679"/>
            <a:chExt cx="4324796" cy="102668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D06E22E-A737-44A1-A620-789557B9462B}"/>
                </a:ext>
              </a:extLst>
            </p:cNvPr>
            <p:cNvSpPr txBox="1"/>
            <p:nvPr/>
          </p:nvSpPr>
          <p:spPr>
            <a:xfrm>
              <a:off x="1335279" y="2056474"/>
              <a:ext cx="42976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 preliminary, simple design is created for the project.</a:t>
              </a:r>
            </a:p>
            <a:p>
              <a:endPara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DCD080-3EBB-4D6B-8B50-AB2C21D2D6D4}"/>
                </a:ext>
              </a:extLst>
            </p:cNvPr>
            <p:cNvSpPr txBox="1"/>
            <p:nvPr/>
          </p:nvSpPr>
          <p:spPr>
            <a:xfrm>
              <a:off x="1308118" y="1737679"/>
              <a:ext cx="4320480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2060"/>
                  </a:solidFill>
                  <a:cs typeface="Arial" pitchFamily="34" charset="0"/>
                </a:rPr>
                <a:t>Working prototype model</a:t>
              </a:r>
              <a:endParaRPr lang="ko-KR" altLang="en-US" sz="2000" b="1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069933" y="27286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[or]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91705" y="362131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[or]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98963" y="50509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[or]</a:t>
            </a:r>
          </a:p>
        </p:txBody>
      </p:sp>
      <p:sp>
        <p:nvSpPr>
          <p:cNvPr id="67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3931152" y="4316238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26" name="AutoShape 6" descr="20 Building blocks, development tools logo ideas | ? logo, logo  inspiration, logo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20 Building blocks, development tools logo ideas | ? logo, logo  inspiration, logo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1" name="Picture 11" descr="Building Blocks Icon - Download in Line Sty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5746" y="1969862"/>
            <a:ext cx="657225" cy="65722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90279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SWOT Analysis</a:t>
            </a:r>
          </a:p>
        </p:txBody>
      </p:sp>
      <p:sp>
        <p:nvSpPr>
          <p:cNvPr id="3" name="Isosceles Triangle 6">
            <a:extLst>
              <a:ext uri="{FF2B5EF4-FFF2-40B4-BE49-F238E27FC236}">
                <a16:creationId xmlns:a16="http://schemas.microsoft.com/office/drawing/2014/main" id="{89735945-760A-4C6B-AFD3-FEBBD91555D4}"/>
              </a:ext>
            </a:extLst>
          </p:cNvPr>
          <p:cNvSpPr/>
          <p:nvPr/>
        </p:nvSpPr>
        <p:spPr>
          <a:xfrm rot="3600000" flipV="1">
            <a:off x="5737802" y="2779334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Isosceles Triangle 6">
            <a:extLst>
              <a:ext uri="{FF2B5EF4-FFF2-40B4-BE49-F238E27FC236}">
                <a16:creationId xmlns:a16="http://schemas.microsoft.com/office/drawing/2014/main" id="{AF674E20-D8E6-4BC6-934D-64F755606E77}"/>
              </a:ext>
            </a:extLst>
          </p:cNvPr>
          <p:cNvSpPr/>
          <p:nvPr/>
        </p:nvSpPr>
        <p:spPr>
          <a:xfrm rot="18000000">
            <a:off x="5743440" y="4947670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041B7-4CE9-4799-A126-AF277E2C1FB9}"/>
              </a:ext>
            </a:extLst>
          </p:cNvPr>
          <p:cNvSpPr/>
          <p:nvPr/>
        </p:nvSpPr>
        <p:spPr>
          <a:xfrm>
            <a:off x="1046499" y="4040701"/>
            <a:ext cx="4788000" cy="24181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Pentagon 34">
            <a:extLst>
              <a:ext uri="{FF2B5EF4-FFF2-40B4-BE49-F238E27FC236}">
                <a16:creationId xmlns:a16="http://schemas.microsoft.com/office/drawing/2014/main" id="{D9D458F6-4D1B-4A90-B69E-EA6618E64377}"/>
              </a:ext>
            </a:extLst>
          </p:cNvPr>
          <p:cNvSpPr/>
          <p:nvPr/>
        </p:nvSpPr>
        <p:spPr>
          <a:xfrm rot="10800000">
            <a:off x="4399164" y="3972886"/>
            <a:ext cx="1570374" cy="991548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E7EDEBD-701D-4059-9563-1CAE402C124C}"/>
              </a:ext>
            </a:extLst>
          </p:cNvPr>
          <p:cNvSpPr/>
          <p:nvPr/>
        </p:nvSpPr>
        <p:spPr>
          <a:xfrm rot="14400000" flipV="1">
            <a:off x="6233688" y="4947671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4EF2A-C3A9-40B2-BD0B-1F50D2F5010B}"/>
              </a:ext>
            </a:extLst>
          </p:cNvPr>
          <p:cNvSpPr/>
          <p:nvPr/>
        </p:nvSpPr>
        <p:spPr>
          <a:xfrm flipV="1">
            <a:off x="6348456" y="4040701"/>
            <a:ext cx="4788000" cy="2389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Pentagon 37">
            <a:extLst>
              <a:ext uri="{FF2B5EF4-FFF2-40B4-BE49-F238E27FC236}">
                <a16:creationId xmlns:a16="http://schemas.microsoft.com/office/drawing/2014/main" id="{5E39F6F0-A0A0-4470-96E7-EADEDEDED33A}"/>
              </a:ext>
            </a:extLst>
          </p:cNvPr>
          <p:cNvSpPr/>
          <p:nvPr/>
        </p:nvSpPr>
        <p:spPr>
          <a:xfrm flipV="1">
            <a:off x="6223216" y="3972887"/>
            <a:ext cx="1570374" cy="991548"/>
          </a:xfrm>
          <a:prstGeom prst="homePlate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E74CD-057A-4C76-B828-18CC294A6C18}"/>
              </a:ext>
            </a:extLst>
          </p:cNvPr>
          <p:cNvSpPr/>
          <p:nvPr/>
        </p:nvSpPr>
        <p:spPr>
          <a:xfrm flipV="1">
            <a:off x="1040860" y="1451429"/>
            <a:ext cx="4788000" cy="236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BB1A438E-6F46-41E6-9560-871D13D85102}"/>
              </a:ext>
            </a:extLst>
          </p:cNvPr>
          <p:cNvSpPr/>
          <p:nvPr/>
        </p:nvSpPr>
        <p:spPr>
          <a:xfrm rot="7200000">
            <a:off x="6228048" y="2779335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9558EE-88B3-438E-B488-3A2F675C0235}"/>
              </a:ext>
            </a:extLst>
          </p:cNvPr>
          <p:cNvSpPr/>
          <p:nvPr/>
        </p:nvSpPr>
        <p:spPr>
          <a:xfrm>
            <a:off x="6342817" y="1465943"/>
            <a:ext cx="4788000" cy="23534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Pentagon 41">
            <a:extLst>
              <a:ext uri="{FF2B5EF4-FFF2-40B4-BE49-F238E27FC236}">
                <a16:creationId xmlns:a16="http://schemas.microsoft.com/office/drawing/2014/main" id="{1CCC0200-2E70-4678-93AC-20E708316368}"/>
              </a:ext>
            </a:extLst>
          </p:cNvPr>
          <p:cNvSpPr/>
          <p:nvPr/>
        </p:nvSpPr>
        <p:spPr>
          <a:xfrm rot="10800000" flipV="1">
            <a:off x="4393524" y="2895697"/>
            <a:ext cx="1570374" cy="99154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Pentagon 42">
            <a:extLst>
              <a:ext uri="{FF2B5EF4-FFF2-40B4-BE49-F238E27FC236}">
                <a16:creationId xmlns:a16="http://schemas.microsoft.com/office/drawing/2014/main" id="{A11C7E09-A2B8-489C-8BBC-1C60CBF05B8A}"/>
              </a:ext>
            </a:extLst>
          </p:cNvPr>
          <p:cNvSpPr/>
          <p:nvPr/>
        </p:nvSpPr>
        <p:spPr>
          <a:xfrm>
            <a:off x="6217578" y="2895698"/>
            <a:ext cx="1570374" cy="99154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13184-6E4F-4992-B90F-1C20197D92D3}"/>
              </a:ext>
            </a:extLst>
          </p:cNvPr>
          <p:cNvSpPr txBox="1"/>
          <p:nvPr/>
        </p:nvSpPr>
        <p:spPr>
          <a:xfrm>
            <a:off x="5015882" y="288415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80BB2-7F5B-4CD1-9E71-970FD90F75FB}"/>
              </a:ext>
            </a:extLst>
          </p:cNvPr>
          <p:cNvSpPr txBox="1"/>
          <p:nvPr/>
        </p:nvSpPr>
        <p:spPr>
          <a:xfrm>
            <a:off x="6372785" y="288415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E9CE3-E943-44B1-A0B5-159F7226ADEA}"/>
              </a:ext>
            </a:extLst>
          </p:cNvPr>
          <p:cNvSpPr txBox="1"/>
          <p:nvPr/>
        </p:nvSpPr>
        <p:spPr>
          <a:xfrm>
            <a:off x="5015882" y="395672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CD49E-F6C2-4D2B-A002-0A4B1245A6A6}"/>
              </a:ext>
            </a:extLst>
          </p:cNvPr>
          <p:cNvSpPr txBox="1"/>
          <p:nvPr/>
        </p:nvSpPr>
        <p:spPr>
          <a:xfrm>
            <a:off x="6372785" y="3956726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46E9BE-E7FD-45E4-9506-98FF1764D862}"/>
              </a:ext>
            </a:extLst>
          </p:cNvPr>
          <p:cNvSpPr txBox="1"/>
          <p:nvPr/>
        </p:nvSpPr>
        <p:spPr>
          <a:xfrm>
            <a:off x="1074057" y="1621495"/>
            <a:ext cx="478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S</a:t>
            </a:r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TRENGTHS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C91E1-7A98-4E75-9911-AA2E4324DA5C}"/>
              </a:ext>
            </a:extLst>
          </p:cNvPr>
          <p:cNvSpPr txBox="1"/>
          <p:nvPr/>
        </p:nvSpPr>
        <p:spPr>
          <a:xfrm>
            <a:off x="1045029" y="4289910"/>
            <a:ext cx="476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O</a:t>
            </a:r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PPORTUNITIES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912CF6-5D85-4986-809B-55310A36A1E0}"/>
              </a:ext>
            </a:extLst>
          </p:cNvPr>
          <p:cNvSpPr txBox="1"/>
          <p:nvPr/>
        </p:nvSpPr>
        <p:spPr>
          <a:xfrm>
            <a:off x="6342743" y="1617864"/>
            <a:ext cx="480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W</a:t>
            </a:r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EAKNESS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273D09-B9FA-4203-9BC9-4500EEFB18A9}"/>
              </a:ext>
            </a:extLst>
          </p:cNvPr>
          <p:cNvSpPr txBox="1"/>
          <p:nvPr/>
        </p:nvSpPr>
        <p:spPr>
          <a:xfrm>
            <a:off x="6357257" y="4286281"/>
            <a:ext cx="476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6"/>
                </a:solidFill>
                <a:cs typeface="Arial" pitchFamily="34" charset="0"/>
              </a:rPr>
              <a:t>T</a:t>
            </a:r>
            <a:r>
              <a:rPr lang="en-US" altLang="ko-KR" b="1" dirty="0">
                <a:solidFill>
                  <a:srgbClr val="002060"/>
                </a:solidFill>
                <a:cs typeface="Arial" pitchFamily="34" charset="0"/>
              </a:rPr>
              <a:t>HREATS</a:t>
            </a:r>
            <a:endParaRPr lang="ko-KR" altLang="en-US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DB6CC33A-D16C-4718-9E59-1F1C3524B097}"/>
              </a:ext>
            </a:extLst>
          </p:cNvPr>
          <p:cNvSpPr/>
          <p:nvPr/>
        </p:nvSpPr>
        <p:spPr>
          <a:xfrm rot="5400000">
            <a:off x="925914" y="1307363"/>
            <a:ext cx="914400" cy="914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53C0AC0-C656-4513-AF01-D4394B1CAB1B}"/>
              </a:ext>
            </a:extLst>
          </p:cNvPr>
          <p:cNvSpPr/>
          <p:nvPr/>
        </p:nvSpPr>
        <p:spPr>
          <a:xfrm rot="16200000">
            <a:off x="10361685" y="5666623"/>
            <a:ext cx="914400" cy="9144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5073B3A9-1539-4DA8-A629-86DEB1F1FBE5}"/>
              </a:ext>
            </a:extLst>
          </p:cNvPr>
          <p:cNvSpPr/>
          <p:nvPr/>
        </p:nvSpPr>
        <p:spPr>
          <a:xfrm rot="10800000">
            <a:off x="10361685" y="1292849"/>
            <a:ext cx="914400" cy="9144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673345AD-75C3-4D64-A20C-E3FA6B78EE23}"/>
              </a:ext>
            </a:extLst>
          </p:cNvPr>
          <p:cNvSpPr/>
          <p:nvPr/>
        </p:nvSpPr>
        <p:spPr>
          <a:xfrm>
            <a:off x="925914" y="5681137"/>
            <a:ext cx="914400" cy="91440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9067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262743" y="2118864"/>
            <a:ext cx="41220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Factors that can generally be controlled, that determine the success of a project.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71776" y="2060806"/>
            <a:ext cx="4920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Weaknesses are internal factors that can make it difficult for a project to succeed.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77257" y="4912246"/>
            <a:ext cx="45719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uncontrollable factors that could help the project succeed. These opportunities may be current but not yet exploited.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15315" y="5013849"/>
            <a:ext cx="46445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external factors that could harm the project if they occur. As with opportunities, they can be current or future threats.</a:t>
            </a:r>
          </a:p>
        </p:txBody>
      </p:sp>
    </p:spTree>
    <p:extLst>
      <p:ext uri="{BB962C8B-B14F-4D97-AF65-F5344CB8AC3E}">
        <p14:creationId xmlns:p14="http://schemas.microsoft.com/office/powerpoint/2010/main" val="201514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263</Words>
  <Application>Microsoft Office PowerPoint</Application>
  <PresentationFormat>Widescreen</PresentationFormat>
  <Paragraphs>58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Lucida Sans Unicode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SHONU KUDIKALA</dc:creator>
  <cp:lastModifiedBy>SHONU KUDIKALA</cp:lastModifiedBy>
  <cp:revision>1</cp:revision>
  <dcterms:created xsi:type="dcterms:W3CDTF">2021-12-15T13:24:06Z</dcterms:created>
  <dcterms:modified xsi:type="dcterms:W3CDTF">2021-12-15T13:25:19Z</dcterms:modified>
</cp:coreProperties>
</file>