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698" r:id="rId4"/>
    <p:sldMasterId id="2147483710" r:id="rId5"/>
    <p:sldMasterId id="2147483722" r:id="rId6"/>
    <p:sldMasterId id="2147483734" r:id="rId7"/>
    <p:sldMasterId id="2147483748" r:id="rId8"/>
    <p:sldMasterId id="2147483760" r:id="rId9"/>
    <p:sldMasterId id="2147483772" r:id="rId10"/>
    <p:sldMasterId id="2147483784" r:id="rId11"/>
    <p:sldMasterId id="2147483796" r:id="rId12"/>
  </p:sldMasterIdLst>
  <p:sldIdLst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8" r:id="rId20"/>
    <p:sldId id="274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check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E39C41-7BB3-4B07-968F-0781B795A61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1027" name="Picture 3" descr="C:\Users\mt001\Desktop\MLR logo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3A13-52C1-4B79-964C-5D73714332A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E39C41-7BB3-4B07-968F-0781B795A615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1027" name="Picture 3" descr="C:\Users\mt001\Desktop\MLR logo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 spd="slow">
    <p:check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84B8-68D9-436F-8362-147471B9F0D2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BDB6-88E2-4365-964C-9E7EC2255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Product Name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Elephant" panose="02020904090505020303" pitchFamily="18" charset="0"/>
              </a:rPr>
              <a:t>Presented By</a:t>
            </a:r>
          </a:p>
          <a:p>
            <a:r>
              <a:rPr lang="en-IN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Student 1 – Roll No 1</a:t>
            </a:r>
          </a:p>
          <a:p>
            <a:r>
              <a:rPr lang="en-IN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Student 2 – Roll No 2</a:t>
            </a:r>
          </a:p>
          <a:p>
            <a:r>
              <a:rPr lang="en-IN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Student 3 – Roll No 3</a:t>
            </a:r>
          </a:p>
          <a:p>
            <a:r>
              <a:rPr lang="en-IN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Student 4 – Roll No 4</a:t>
            </a:r>
          </a:p>
          <a:p>
            <a:r>
              <a:rPr lang="en-IN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Student 5 – Roll No 5</a:t>
            </a:r>
            <a:endParaRPr lang="en-IN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Elephant" panose="02020904090505020303" pitchFamily="18" charset="0"/>
              </a:rPr>
              <a:t>Team No: </a:t>
            </a:r>
            <a:r>
              <a:rPr lang="en-IN" sz="20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123</a:t>
            </a:r>
            <a:endParaRPr lang="en-IN" sz="20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828800"/>
            <a:ext cx="472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Elephant" panose="02020904090505020303" pitchFamily="18" charset="0"/>
              </a:rPr>
              <a:t>Team Name: </a:t>
            </a:r>
            <a:r>
              <a:rPr lang="en-IN" dirty="0" smtClean="0">
                <a:solidFill>
                  <a:srgbClr val="FF0000"/>
                </a:solidFill>
                <a:latin typeface="Elephant" panose="02020904090505020303" pitchFamily="18" charset="0"/>
              </a:rPr>
              <a:t>Spider Spartans</a:t>
            </a:r>
            <a:endParaRPr lang="en-IN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t001\Desktop\MLR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30805" cy="838200"/>
          </a:xfrm>
          <a:prstGeom prst="rect">
            <a:avLst/>
          </a:prstGeom>
          <a:noFill/>
        </p:spPr>
      </p:pic>
      <p:pic>
        <p:nvPicPr>
          <p:cNvPr id="1027" name="Picture 3" descr="C:\Users\mt001\Desktop\cie logo sho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0"/>
            <a:ext cx="1150937" cy="8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553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6004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Maiandra GD" panose="020E0502030308020204" pitchFamily="34" charset="0"/>
              </a:rPr>
              <a:t>Thank You!</a:t>
            </a:r>
            <a:br>
              <a:rPr lang="en-IN" dirty="0" smtClean="0">
                <a:latin typeface="Maiandra GD" panose="020E0502030308020204" pitchFamily="34" charset="0"/>
              </a:rPr>
            </a:br>
            <a:r>
              <a:rPr lang="en-IN" dirty="0">
                <a:latin typeface="Maiandra GD" panose="020E0502030308020204" pitchFamily="34" charset="0"/>
              </a:rPr>
              <a:t/>
            </a:r>
            <a:br>
              <a:rPr lang="en-IN" dirty="0">
                <a:latin typeface="Maiandra GD" panose="020E0502030308020204" pitchFamily="34" charset="0"/>
              </a:rPr>
            </a:br>
            <a:r>
              <a:rPr lang="en-IN" dirty="0" smtClean="0">
                <a:latin typeface="Maiandra GD" panose="020E0502030308020204" pitchFamily="34" charset="0"/>
              </a:rPr>
              <a:t>We are happy to hear your feedback as well, we would come back stronger!</a:t>
            </a:r>
            <a:endParaRPr lang="en-IN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506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050904" cy="850106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Please define the problem statement with simple phrases and explain through visual clips if possible.</a:t>
            </a:r>
          </a:p>
          <a:p>
            <a:pPr marL="0" indent="0">
              <a:buNone/>
            </a:pP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Explain the problem through a narration of a story and where the narration should not exceed more than 1 minute.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You should project the problem in this slide where you should not talk about solution.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098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4227240" cy="922114"/>
          </a:xfrm>
        </p:spPr>
        <p:txBody>
          <a:bodyPr/>
          <a:lstStyle/>
          <a:p>
            <a:r>
              <a:rPr lang="en-IN" dirty="0" smtClean="0"/>
              <a:t>Customer Survey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Please do survey in Google or conduct offline survey, and understand how important the problem for them?</a:t>
            </a:r>
          </a:p>
          <a:p>
            <a:pPr marL="0" indent="0">
              <a:buNone/>
            </a:pP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Reach to the customer who is facing this and talk to them, put testimonials here.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Give Online URL for us to validate your customer survey and the idea will be scrutinized more on this.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834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5050904" cy="922114"/>
          </a:xfrm>
        </p:spPr>
        <p:txBody>
          <a:bodyPr/>
          <a:lstStyle/>
          <a:p>
            <a:r>
              <a:rPr lang="en-IN" dirty="0" smtClean="0"/>
              <a:t>Existing Solutions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Please check in Internet, whether any existing solutions available in the market for the defined problem.</a:t>
            </a:r>
          </a:p>
          <a:p>
            <a:pPr marL="0" indent="0">
              <a:buNone/>
            </a:pP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Put the statistics here, are people using these existing solutions or not? If they were not using, define why?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What you have identified from the existing solutions in related to the customer, why are they not satisfied? Or any improvements / suggestions from user prospective?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7460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5050904" cy="922114"/>
          </a:xfrm>
        </p:spPr>
        <p:txBody>
          <a:bodyPr/>
          <a:lstStyle/>
          <a:p>
            <a:r>
              <a:rPr lang="en-IN" dirty="0" smtClean="0"/>
              <a:t>Our Solution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Brief your solution and tell us whether you had cross-checked with customer while conducting customer survey or not?</a:t>
            </a:r>
          </a:p>
          <a:p>
            <a:pPr marL="0" indent="0">
              <a:buNone/>
            </a:pP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Tell us the key points in the solution and tell us whether your solution is solving the pain of customer or not?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Don’t talk about implementation here, just talk about a solution in terms of customer prospective. 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5044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5050904" cy="922114"/>
          </a:xfrm>
        </p:spPr>
        <p:txBody>
          <a:bodyPr/>
          <a:lstStyle/>
          <a:p>
            <a:r>
              <a:rPr lang="en-IN" dirty="0" smtClean="0"/>
              <a:t>Value Proposition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How your solution is more feasible to the customer than the existing solutions?</a:t>
            </a:r>
          </a:p>
          <a:p>
            <a:pPr marL="0" indent="0">
              <a:buNone/>
            </a:pP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What attracts the customer to use your product than the existing product?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Explain whether the product is able to deliver the exact need for the customer or not?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6813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525658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Customers &amp; Consumers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Who would be the consumers who uses your product?</a:t>
            </a:r>
          </a:p>
          <a:p>
            <a:pPr marL="0" indent="0">
              <a:buNone/>
            </a:pPr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Who would be the customers who purchases your product for the consumer?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Have you identified the customer segment/s where we could market your product?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4283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Design - Blueprint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Explain us the design of your product with blueprints or through block diagrams or photos of your design?</a:t>
            </a:r>
          </a:p>
          <a:p>
            <a:endParaRPr lang="en-IN" sz="2200" dirty="0" smtClean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And, also explain us what you wanted to build in this limited 36 Hours Hackathon as it would be difficult for you to complete end-to-end product?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If time permits, tell us what extra mile you can design or develop for making the product so catchy?</a:t>
            </a: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97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525658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Output – Screen Shots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FF0000"/>
                </a:solidFill>
                <a:latin typeface="Maiandra GD" panose="020E0502030308020204" pitchFamily="34" charset="0"/>
              </a:rPr>
              <a:t>Place your output screen shots of your prototype. </a:t>
            </a:r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IoT Hackathon 2019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3" descr="C:\Users\mt001\Desktop\cie logo sho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5186" y="0"/>
            <a:ext cx="2378814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97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 Idea Presentation</Template>
  <TotalTime>18</TotalTime>
  <Words>491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CIE Idea Presentation</vt:lpstr>
      <vt:lpstr>2_Custom Design</vt:lpstr>
      <vt:lpstr>Custom Design</vt:lpstr>
      <vt:lpstr>1_Custom Design</vt:lpstr>
      <vt:lpstr>Oriel</vt:lpstr>
      <vt:lpstr>Concourse</vt:lpstr>
      <vt:lpstr>1_CIE Idea Presentation</vt:lpstr>
      <vt:lpstr>3_Custom Design</vt:lpstr>
      <vt:lpstr>4_Custom Design</vt:lpstr>
      <vt:lpstr>5_Custom Design</vt:lpstr>
      <vt:lpstr>1_Oriel</vt:lpstr>
      <vt:lpstr>1_Concourse</vt:lpstr>
      <vt:lpstr>Product Name</vt:lpstr>
      <vt:lpstr>Problem Statement</vt:lpstr>
      <vt:lpstr>Customer Survey</vt:lpstr>
      <vt:lpstr>Existing Solutions</vt:lpstr>
      <vt:lpstr>Our Solution</vt:lpstr>
      <vt:lpstr>Value Proposition</vt:lpstr>
      <vt:lpstr>Customers &amp; Consumers</vt:lpstr>
      <vt:lpstr>Design - Blueprint</vt:lpstr>
      <vt:lpstr>Output – Screen Shots</vt:lpstr>
      <vt:lpstr>Thank You!  We are happy to hear your feedback as well, we would come back stronger!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mt001</dc:creator>
  <cp:lastModifiedBy>mt001</cp:lastModifiedBy>
  <cp:revision>8</cp:revision>
  <dcterms:created xsi:type="dcterms:W3CDTF">2019-11-02T17:09:15Z</dcterms:created>
  <dcterms:modified xsi:type="dcterms:W3CDTF">2021-08-24T10:56:56Z</dcterms:modified>
</cp:coreProperties>
</file>