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75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2332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Budget of Nepal 2081/2082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073015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Asmita Gaire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9558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HIGHLIGHTS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34301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government has announced a total budget of Rs. 1.86 trillion for 2081/82.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517469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budget will allocate Rs. 73.50 billion to the Ministry of Communication and Information Technology.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100638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government targets Rs. 3 trillion worth of exports from the IT sector in the upcoming 10 years.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3252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37573"/>
            <a:ext cx="9547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Overview of the ICT Sector in Nepal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6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9208" y="3009543"/>
            <a:ext cx="973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9261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Rapid Growth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0661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Nepal's ICT sector has experienced rapid growth, driven by increasing internet penetration and smartphone adoption.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26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0828" y="3009543"/>
            <a:ext cx="1907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9261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Digitalization Drive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406616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government is actively promoting digitalization across various sectors, including education, healthcare, and agriculture.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2117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0393" y="5295067"/>
            <a:ext cx="19502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11723"/>
            <a:ext cx="32230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Expanding Connectivity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69214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Efforts are underway to expand broadband connectivity to remote areas, bridging the digital divide.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2117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4042" y="5295067"/>
            <a:ext cx="20431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11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Skilled Workforce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69214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sector requires a skilled workforce to support ongoing digital initiatives and drive innovation.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54405"/>
            <a:ext cx="76877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Objectives and Priorities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93119"/>
            <a:ext cx="44410" cy="5182076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6" name="Shape 4"/>
          <p:cNvSpPr/>
          <p:nvPr/>
        </p:nvSpPr>
        <p:spPr>
          <a:xfrm>
            <a:off x="6287631" y="257073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3430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66444" y="2426375"/>
            <a:ext cx="973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646283" y="2315289"/>
            <a:ext cx="34468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E-Governance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2795707"/>
            <a:ext cx="40551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online government services to improve efficiency, transparency, and citizen engagement.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368159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4538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9771" y="3537228"/>
            <a:ext cx="1907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34261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Literacy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3906560"/>
            <a:ext cx="40551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Promoting digital skills and literacy among citizens to ensure inclusive participation in the digital economy.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47549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7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7628" y="4610576"/>
            <a:ext cx="19502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636877" y="4499491"/>
            <a:ext cx="34562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Technological Innovation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4979908"/>
            <a:ext cx="40551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Supporting research and development in emerging technologies, such as artificial intelligence and blockchain.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565172" y="582828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6005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12985" y="5683925"/>
            <a:ext cx="20431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8537258" y="5572839"/>
            <a:ext cx="27888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Infrastructure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8537258" y="6053257"/>
            <a:ext cx="40551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Investing in robust digital infrastructure, including broadband connectivity and data centers.</a:t>
            </a:r>
            <a:endParaRPr lang="en-US" sz="1750" dirty="0"/>
          </a:p>
        </p:txBody>
      </p:sp>
      <p:pic>
        <p:nvPicPr>
          <p:cNvPr id="2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179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Allocation of Funds for ICT Infrastructure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62149"/>
            <a:ext cx="30106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Broadband Expansion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31506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Significant funding allocated for expanding broadband internet access to rural communities.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6214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Literacy Programs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78692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Investing in programs to enhance digital literacy skills, particularly for marginalized groups.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6214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Measures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78692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Strengthening cybersecurity infrastructure and training to protect against cyber threats.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0279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Investments in Digital Transformation Initiatives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35881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457819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E-Agriculture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938236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Promoting digital technologies in agriculture to enhance productivity and market access.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3235881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4457819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E-Health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938236"/>
            <a:ext cx="219432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Investing in telemedicine and digital health records to improve healthcare delivery.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235881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4457819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E-Education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938236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online learning platforms and digital resources to enhance education access.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3235881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4457819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Cities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938236"/>
            <a:ext cx="219432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smart city initiatives to improve urban infrastructure and citizen services.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9420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Funding for ICT Capacity Building and Training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296"/>
            <a:ext cx="10554414" cy="3808095"/>
          </a:xfrm>
          <a:prstGeom prst="roundRect">
            <a:avLst>
              <a:gd name="adj" fmla="val 262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134916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27576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Programs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27576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Investing in training programs for ICT professionals and students.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083129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22398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Skill Development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22398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Supporting programs to develop skills in emerging technologies.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031343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17219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Industry Collaboration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17219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Enhancing partnerships between academia and industry to bridge the skills gap.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979557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612040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Research &amp; Development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6120408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Funding research and innovation in ICT to drive technological advancements.</a:t>
            </a:r>
            <a:endParaRPr lang="en-US" sz="1750" dirty="0"/>
          </a:p>
        </p:txBody>
      </p:sp>
      <p:pic>
        <p:nvPicPr>
          <p:cNvPr id="18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4740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Budgetary Provisions for Cybersecurity and Data Protection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8049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210282"/>
            <a:ext cx="38289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Infrastructure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90699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Strengthening cybersecurity infrastructure to protect against cyber attacks and data breaches.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8049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210282"/>
            <a:ext cx="28876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Protection Laws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9069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Enhancing data protection regulations to safeguard sensitive information and privacy.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372219"/>
            <a:ext cx="32042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Awareness Campaigns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85263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Conducting awareness campaigns to educate citizens about cybersecurity risks and best practices.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372219"/>
            <a:ext cx="34520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Cybercrime Investigation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852636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Investing in resources and training for cybercrime investigation and prosecution.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489847"/>
            <a:ext cx="84474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Conclusion and Future Outlook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517475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ICT budget for 2081/2082 reflects Nepal's commitment to harnessing ICT for inclusive growth and development. With continued investments, the country is poised to achieve its digital ambitions and become a leader in the digital economy.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500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2024-06-20T07:11:59Z</dcterms:created>
  <dcterms:modified xsi:type="dcterms:W3CDTF">2024-06-20T12:42:51Z</dcterms:modified>
</cp:coreProperties>
</file>