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Nepal Budget 2081/82: IT Sector Highlights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Key Initiatives and Allocations</a:t>
            </a:r>
          </a:p>
          <a:p>
            <a:r>
              <a:rPr dirty="0"/>
              <a:t>Presented by</a:t>
            </a:r>
            <a:r>
              <a:rPr dirty="0" smtClean="0"/>
              <a:t>:</a:t>
            </a:r>
            <a:r>
              <a:rPr lang="en-GB" dirty="0" smtClean="0"/>
              <a:t> </a:t>
            </a:r>
            <a:r>
              <a:rPr lang="en-GB" dirty="0" err="1" smtClean="0"/>
              <a:t>Suman</a:t>
            </a:r>
            <a:r>
              <a:rPr lang="en-GB" dirty="0" smtClean="0"/>
              <a:t> Khatri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Summary: The budget emphasizes the growth of the IT sector through substantial investments, infrastructure development, and policy support.</a:t>
            </a:r>
          </a:p>
          <a:p>
            <a:r>
              <a:t>Future Outlook: Anticipated growth in IT exports and job creation, driving economic development.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Overview: Focus on the IT sector's role in the new budget</a:t>
            </a:r>
          </a:p>
          <a:p>
            <a:r>
              <a:t>Objectives: Boosting IT exports, job creation, and digital infrastructure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Government Budget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- Total Budget: </a:t>
            </a:r>
            <a:r>
              <a:rPr dirty="0" err="1"/>
              <a:t>Rs</a:t>
            </a:r>
            <a:r>
              <a:rPr dirty="0"/>
              <a:t>. 1.86 trillion</a:t>
            </a:r>
          </a:p>
          <a:p>
            <a:r>
              <a:rPr dirty="0"/>
              <a:t>- Ministry of Communication and Information Technology: </a:t>
            </a:r>
            <a:r>
              <a:rPr dirty="0" err="1"/>
              <a:t>Rs</a:t>
            </a:r>
            <a:r>
              <a:rPr dirty="0"/>
              <a:t>. 73.50 billion</a:t>
            </a:r>
          </a:p>
        </p:txBody>
      </p:sp>
    </p:spTree>
    <p:extLst>
      <p:ext uri="{BB962C8B-B14F-4D97-AF65-F5344CB8AC3E}">
        <p14:creationId xmlns:p14="http://schemas.microsoft.com/office/powerpoint/2010/main" val="269715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 Export and Job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IT Export Target: NPR </a:t>
            </a:r>
            <a:r>
              <a:rPr dirty="0" smtClean="0"/>
              <a:t>300</a:t>
            </a:r>
            <a:r>
              <a:rPr lang="en-GB" dirty="0" smtClean="0"/>
              <a:t>0</a:t>
            </a:r>
            <a:r>
              <a:rPr dirty="0" smtClean="0"/>
              <a:t> </a:t>
            </a:r>
            <a:r>
              <a:rPr dirty="0"/>
              <a:t>billion over the next 10 years</a:t>
            </a:r>
          </a:p>
          <a:p>
            <a:r>
              <a:rPr dirty="0"/>
              <a:t>Job Creation:</a:t>
            </a:r>
          </a:p>
          <a:p>
            <a:r>
              <a:rPr dirty="0"/>
              <a:t>  - 500,000 direct jobs</a:t>
            </a:r>
          </a:p>
          <a:p>
            <a:r>
              <a:rPr dirty="0"/>
              <a:t>  - 1,000,000 indirect jobs</a:t>
            </a:r>
          </a:p>
          <a:p>
            <a:r>
              <a:rPr dirty="0"/>
              <a:t>Key Strategies:</a:t>
            </a:r>
          </a:p>
          <a:p>
            <a:r>
              <a:rPr dirty="0"/>
              <a:t>  - Incentives for IT startups</a:t>
            </a:r>
          </a:p>
          <a:p>
            <a:r>
              <a:rPr dirty="0"/>
              <a:t>  - Training and development programs for youth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 Parks and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t>IT Parks Development:</a:t>
            </a:r>
          </a:p>
          <a:p>
            <a:r>
              <a:t>  - Locations: Kathmandu Valley and Butwal</a:t>
            </a:r>
          </a:p>
          <a:p>
            <a:r>
              <a:t>  - Facilities: High-speed internet, data centers, coworking spaces</a:t>
            </a:r>
          </a:p>
          <a:p>
            <a:r>
              <a:t>Free Workstations: Provided for three years to startups and innovators</a:t>
            </a:r>
          </a:p>
          <a:p>
            <a:r>
              <a:t>Investment: NPR 5.9 billion for infrastructure development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Digital Services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t>Broadband Internet Expansion:</a:t>
            </a:r>
          </a:p>
          <a:p>
            <a:r>
              <a:t>  - Target: All ward offices, community schools, and health institutions</a:t>
            </a:r>
          </a:p>
          <a:p>
            <a:r>
              <a:t>  - Objective: Reduce the digital divide</a:t>
            </a:r>
          </a:p>
          <a:p>
            <a:r>
              <a:t>E-Governance Initiatives:</a:t>
            </a:r>
          </a:p>
          <a:p>
            <a:r>
              <a:t>  - National ID System: Mandatory for accessing various services</a:t>
            </a:r>
          </a:p>
          <a:p>
            <a:r>
              <a:t>  - E-Visa System: Streamlining visa processes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Knowledge 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Location: </a:t>
            </a:r>
            <a:r>
              <a:rPr dirty="0" err="1"/>
              <a:t>Khamaltar</a:t>
            </a:r>
            <a:r>
              <a:rPr dirty="0"/>
              <a:t>, </a:t>
            </a:r>
            <a:r>
              <a:rPr dirty="0" err="1" smtClean="0"/>
              <a:t>Lalitpur</a:t>
            </a:r>
            <a:endParaRPr dirty="0"/>
          </a:p>
          <a:p>
            <a:r>
              <a:rPr dirty="0"/>
              <a:t>Purpose: Center for innovation, research, and development</a:t>
            </a:r>
          </a:p>
          <a:p>
            <a:r>
              <a:rPr dirty="0"/>
              <a:t>Facilities: Modern labs, </a:t>
            </a:r>
            <a:r>
              <a:rPr dirty="0" err="1"/>
              <a:t>coworking</a:t>
            </a:r>
            <a:r>
              <a:rPr dirty="0"/>
              <a:t> spaces, training centers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Tax Incentives and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Dividend Tax Exemption: For IT companies reinvesting profits</a:t>
            </a:r>
          </a:p>
          <a:p>
            <a:r>
              <a:t>Domestic Software Priority: Government to prioritize locally developed software</a:t>
            </a:r>
          </a:p>
          <a:p>
            <a:r>
              <a:t>Digital Service Tax: Continued regulation and enforcement to support digital businesses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Educational Initiatives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Concessional Loans: For students pursuing IT and engineering degrees</a:t>
            </a:r>
          </a:p>
          <a:p>
            <a:r>
              <a:t>Internship Programs: Collaboration with IT companies to provide practical experience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334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Nepal Budget 2081/82: IT Sector Highlights</vt:lpstr>
      <vt:lpstr>Introduction</vt:lpstr>
      <vt:lpstr>Government Budget Overview</vt:lpstr>
      <vt:lpstr>IT Export and Job Creation</vt:lpstr>
      <vt:lpstr>IT Parks and Infrastructure</vt:lpstr>
      <vt:lpstr>Digital Services Expansion</vt:lpstr>
      <vt:lpstr>Knowledge Park</vt:lpstr>
      <vt:lpstr>Tax Incentives and Policies</vt:lpstr>
      <vt:lpstr>Educational Initiatives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Nepal Budget 2081/82: IT Sector Highlights</dc:title>
  <dc:subject/>
  <dc:creator>Suman</dc:creator>
  <cp:keywords/>
  <dc:description>generated using python-pptx</dc:description>
  <cp:lastModifiedBy>Dell</cp:lastModifiedBy>
  <cp:revision>7</cp:revision>
  <dcterms:created xsi:type="dcterms:W3CDTF">2013-01-27T09:14:16Z</dcterms:created>
  <dcterms:modified xsi:type="dcterms:W3CDTF">2024-06-19T07:25:21Z</dcterms:modified>
  <cp:category/>
</cp:coreProperties>
</file>