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9144000" cy="5143500" type="screen16x9"/>
  <p:notesSz cx="6858000" cy="9144000"/>
  <p:embeddedFontLst>
    <p:embeddedFont>
      <p:font typeface="Manrope" panose="020B0604020202020204" charset="0"/>
      <p:regular r:id="rId13"/>
      <p:bold r:id="rId14"/>
    </p:embeddedFont>
    <p:embeddedFont>
      <p:font typeface="DM Sans" panose="020B0604020202020204" charset="0"/>
      <p:regular r:id="rId15"/>
      <p:bold r:id="rId16"/>
      <p:italic r:id="rId17"/>
      <p:boldItalic r:id="rId18"/>
    </p:embeddedFont>
    <p:embeddedFont>
      <p:font typeface="Helvetica" panose="020B0604020202020204" pitchFamily="34" charset="0"/>
      <p:regular r:id="rId19"/>
      <p:bold r:id="rId20"/>
      <p:italic r:id="rId21"/>
      <p:boldItalic r:id="rId22"/>
    </p:embeddedFont>
    <p:embeddedFont>
      <p:font typeface="Albert Sans" panose="020B0604020202020204" charset="0"/>
      <p:regular r:id="rId23"/>
      <p:bold r:id="rId24"/>
      <p:italic r:id="rId25"/>
      <p:boldItalic r:id="rId26"/>
    </p:embeddedFont>
    <p:embeddedFont>
      <p:font typeface="Manrope ExtraBold" panose="020B0604020202020204" charset="0"/>
      <p:bold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EF1EEF-F9EA-47F5-88EC-924BDDF966D3}">
  <a:tblStyle styleId="{D4EF1EEF-F9EA-47F5-88EC-924BDDF966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0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637012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50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8877545f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877545f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322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870a93ff7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870a93ff7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64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91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79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86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835" b="84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97121" y="-53638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922903">
              <a:off x="7087076" y="23981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123200" y="1378950"/>
            <a:ext cx="6745200" cy="238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9400"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888775" y="1774775"/>
            <a:ext cx="6323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888775" y="85887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1" name="Google Shape;51;p9"/>
          <p:cNvSpPr txBox="1">
            <a:spLocks noGrp="1"/>
          </p:cNvSpPr>
          <p:nvPr>
            <p:ph type="subTitle" idx="1"/>
          </p:nvPr>
        </p:nvSpPr>
        <p:spPr>
          <a:xfrm>
            <a:off x="714275" y="2081482"/>
            <a:ext cx="4872900" cy="239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2" name="Google Shape;5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9"/>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25" y="-13725"/>
            <a:ext cx="9144000" cy="5157300"/>
          </a:xfrm>
          <a:prstGeom prst="rect">
            <a:avLst/>
          </a:prstGeom>
          <a:noFill/>
          <a:ln>
            <a:noFill/>
          </a:ln>
        </p:spPr>
      </p:sp>
      <p:sp>
        <p:nvSpPr>
          <p:cNvPr id="56" name="Google Shape;5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64600" y="4160075"/>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3"/>
          <p:cNvSpPr txBox="1">
            <a:spLocks noGrp="1"/>
          </p:cNvSpPr>
          <p:nvPr>
            <p:ph type="title" idx="2" hasCustomPrompt="1"/>
          </p:nvPr>
        </p:nvSpPr>
        <p:spPr>
          <a:xfrm>
            <a:off x="720000"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720000"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4099746"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5" hasCustomPrompt="1"/>
          </p:nvPr>
        </p:nvSpPr>
        <p:spPr>
          <a:xfrm>
            <a:off x="4099746"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
          </p:nvPr>
        </p:nvSpPr>
        <p:spPr>
          <a:xfrm>
            <a:off x="720000"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4" name="Google Shape;74;p13"/>
          <p:cNvSpPr txBox="1">
            <a:spLocks noGrp="1"/>
          </p:cNvSpPr>
          <p:nvPr>
            <p:ph type="subTitle" idx="6"/>
          </p:nvPr>
        </p:nvSpPr>
        <p:spPr>
          <a:xfrm>
            <a:off x="4099746"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5" name="Google Shape;75;p13"/>
          <p:cNvSpPr txBox="1">
            <a:spLocks noGrp="1"/>
          </p:cNvSpPr>
          <p:nvPr>
            <p:ph type="subTitle" idx="7"/>
          </p:nvPr>
        </p:nvSpPr>
        <p:spPr>
          <a:xfrm>
            <a:off x="720000"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8"/>
          </p:nvPr>
        </p:nvSpPr>
        <p:spPr>
          <a:xfrm>
            <a:off x="4099746"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58" r:id="rId7"/>
    <p:sldLayoutId id="2147483659"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err="1" smtClean="0">
                <a:solidFill>
                  <a:schemeClr val="tx1"/>
                </a:solidFill>
              </a:rPr>
              <a:t>AcademiaPlus</a:t>
            </a:r>
            <a:endParaRPr dirty="0">
              <a:solidFill>
                <a:schemeClr val="tx1"/>
              </a:solidFill>
            </a:endParaRPr>
          </a:p>
        </p:txBody>
      </p:sp>
      <p:grpSp>
        <p:nvGrpSpPr>
          <p:cNvPr id="156" name="Google Shape;156;p27"/>
          <p:cNvGrpSpPr/>
          <p:nvPr/>
        </p:nvGrpSpPr>
        <p:grpSpPr>
          <a:xfrm>
            <a:off x="432775" y="4134975"/>
            <a:ext cx="812402" cy="555675"/>
            <a:chOff x="565325" y="4048325"/>
            <a:chExt cx="812402" cy="555675"/>
          </a:xfrm>
        </p:grpSpPr>
        <p:sp>
          <p:nvSpPr>
            <p:cNvPr id="157" name="Google Shape;157;p27"/>
            <p:cNvSpPr/>
            <p:nvPr/>
          </p:nvSpPr>
          <p:spPr>
            <a:xfrm flipH="1">
              <a:off x="713225" y="45371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65325" y="40483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159" name="Google Shape;159;p27"/>
          <p:cNvGrpSpPr/>
          <p:nvPr/>
        </p:nvGrpSpPr>
        <p:grpSpPr>
          <a:xfrm>
            <a:off x="5761170" y="3298643"/>
            <a:ext cx="1985325" cy="1305371"/>
            <a:chOff x="6970075" y="3722775"/>
            <a:chExt cx="1546806" cy="1017040"/>
          </a:xfrm>
        </p:grpSpPr>
        <p:sp>
          <p:nvSpPr>
            <p:cNvPr id="160" name="Google Shape;160;p27"/>
            <p:cNvSpPr/>
            <p:nvPr/>
          </p:nvSpPr>
          <p:spPr>
            <a:xfrm>
              <a:off x="6970075" y="4084966"/>
              <a:ext cx="1385713" cy="293308"/>
            </a:xfrm>
            <a:custGeom>
              <a:avLst/>
              <a:gdLst/>
              <a:ahLst/>
              <a:cxnLst/>
              <a:rect l="l" t="t" r="r" b="b"/>
              <a:pathLst>
                <a:path w="32112" h="6797" extrusionOk="0">
                  <a:moveTo>
                    <a:pt x="1" y="1"/>
                  </a:moveTo>
                  <a:lnTo>
                    <a:pt x="61" y="1166"/>
                  </a:lnTo>
                  <a:lnTo>
                    <a:pt x="359" y="5766"/>
                  </a:lnTo>
                  <a:lnTo>
                    <a:pt x="419" y="6796"/>
                  </a:lnTo>
                  <a:lnTo>
                    <a:pt x="30513" y="6796"/>
                  </a:lnTo>
                  <a:cubicBezTo>
                    <a:pt x="30722" y="6602"/>
                    <a:pt x="32111" y="5243"/>
                    <a:pt x="31977" y="3122"/>
                  </a:cubicBezTo>
                  <a:cubicBezTo>
                    <a:pt x="31872" y="1345"/>
                    <a:pt x="30767" y="240"/>
                    <a:pt x="30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6972664" y="4135240"/>
              <a:ext cx="1320596" cy="198545"/>
            </a:xfrm>
            <a:custGeom>
              <a:avLst/>
              <a:gdLst/>
              <a:ahLst/>
              <a:cxnLst/>
              <a:rect l="l" t="t" r="r" b="b"/>
              <a:pathLst>
                <a:path w="30603" h="4601" extrusionOk="0">
                  <a:moveTo>
                    <a:pt x="1" y="1"/>
                  </a:moveTo>
                  <a:lnTo>
                    <a:pt x="299" y="4601"/>
                  </a:lnTo>
                  <a:lnTo>
                    <a:pt x="28795" y="4601"/>
                  </a:lnTo>
                  <a:cubicBezTo>
                    <a:pt x="29915" y="4168"/>
                    <a:pt x="30602" y="3062"/>
                    <a:pt x="30453" y="1957"/>
                  </a:cubicBezTo>
                  <a:cubicBezTo>
                    <a:pt x="30334" y="1076"/>
                    <a:pt x="29676" y="314"/>
                    <a:pt x="287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6975901" y="4186162"/>
              <a:ext cx="1247107" cy="43"/>
            </a:xfrm>
            <a:custGeom>
              <a:avLst/>
              <a:gdLst/>
              <a:ahLst/>
              <a:cxnLst/>
              <a:rect l="l" t="t" r="r" b="b"/>
              <a:pathLst>
                <a:path w="28900" h="1" fill="none" extrusionOk="0">
                  <a:moveTo>
                    <a:pt x="0" y="1"/>
                  </a:moveTo>
                  <a:lnTo>
                    <a:pt x="288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6975901" y="4237731"/>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6975901" y="4289300"/>
              <a:ext cx="1247107" cy="43"/>
            </a:xfrm>
            <a:custGeom>
              <a:avLst/>
              <a:gdLst/>
              <a:ahLst/>
              <a:cxnLst/>
              <a:rect l="l" t="t" r="r" b="b"/>
              <a:pathLst>
                <a:path w="28900" h="1" fill="none" extrusionOk="0">
                  <a:moveTo>
                    <a:pt x="0" y="0"/>
                  </a:moveTo>
                  <a:lnTo>
                    <a:pt x="288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7112526" y="3722775"/>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9"/>
                  </a:lnTo>
                  <a:lnTo>
                    <a:pt x="32320" y="1106"/>
                  </a:lnTo>
                  <a:lnTo>
                    <a:pt x="32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7592698" y="3770460"/>
              <a:ext cx="922903" cy="266855"/>
            </a:xfrm>
            <a:custGeom>
              <a:avLst/>
              <a:gdLst/>
              <a:ahLst/>
              <a:cxnLst/>
              <a:rect l="l" t="t" r="r" b="b"/>
              <a:pathLst>
                <a:path w="21387" h="6184" extrusionOk="0">
                  <a:moveTo>
                    <a:pt x="1867" y="1"/>
                  </a:moveTo>
                  <a:cubicBezTo>
                    <a:pt x="1688" y="105"/>
                    <a:pt x="329" y="1001"/>
                    <a:pt x="149" y="2689"/>
                  </a:cubicBezTo>
                  <a:cubicBezTo>
                    <a:pt x="0" y="4063"/>
                    <a:pt x="672" y="5407"/>
                    <a:pt x="1867" y="6184"/>
                  </a:cubicBezTo>
                  <a:lnTo>
                    <a:pt x="21387" y="6184"/>
                  </a:lnTo>
                  <a:lnTo>
                    <a:pt x="21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7191799" y="3864579"/>
              <a:ext cx="333224" cy="79271"/>
            </a:xfrm>
            <a:custGeom>
              <a:avLst/>
              <a:gdLst/>
              <a:ahLst/>
              <a:cxnLst/>
              <a:rect l="l" t="t" r="r" b="b"/>
              <a:pathLst>
                <a:path w="7722" h="1837" extrusionOk="0">
                  <a:moveTo>
                    <a:pt x="3869" y="0"/>
                  </a:moveTo>
                  <a:cubicBezTo>
                    <a:pt x="1733" y="0"/>
                    <a:pt x="1" y="403"/>
                    <a:pt x="1" y="911"/>
                  </a:cubicBezTo>
                  <a:cubicBezTo>
                    <a:pt x="1" y="1419"/>
                    <a:pt x="1733" y="1837"/>
                    <a:pt x="3869" y="1837"/>
                  </a:cubicBezTo>
                  <a:cubicBezTo>
                    <a:pt x="5989" y="1837"/>
                    <a:pt x="7722" y="1419"/>
                    <a:pt x="7722" y="911"/>
                  </a:cubicBezTo>
                  <a:cubicBezTo>
                    <a:pt x="7722" y="403"/>
                    <a:pt x="5989" y="0"/>
                    <a:pt x="38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7660363" y="385426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660363" y="3905791"/>
              <a:ext cx="850104" cy="43"/>
            </a:xfrm>
            <a:custGeom>
              <a:avLst/>
              <a:gdLst/>
              <a:ahLst/>
              <a:cxnLst/>
              <a:rect l="l" t="t" r="r" b="b"/>
              <a:pathLst>
                <a:path w="19700" h="1" fill="none" extrusionOk="0">
                  <a:moveTo>
                    <a:pt x="0" y="1"/>
                  </a:moveTo>
                  <a:lnTo>
                    <a:pt x="19699"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7660363" y="395736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7112526" y="4377593"/>
              <a:ext cx="1404355" cy="362222"/>
            </a:xfrm>
            <a:custGeom>
              <a:avLst/>
              <a:gdLst/>
              <a:ahLst/>
              <a:cxnLst/>
              <a:rect l="l" t="t" r="r" b="b"/>
              <a:pathLst>
                <a:path w="32544" h="8394" extrusionOk="0">
                  <a:moveTo>
                    <a:pt x="1897" y="0"/>
                  </a:moveTo>
                  <a:cubicBezTo>
                    <a:pt x="1584" y="314"/>
                    <a:pt x="225" y="1703"/>
                    <a:pt x="120" y="3928"/>
                  </a:cubicBezTo>
                  <a:cubicBezTo>
                    <a:pt x="1" y="6482"/>
                    <a:pt x="1643" y="8140"/>
                    <a:pt x="1897" y="8394"/>
                  </a:cubicBezTo>
                  <a:lnTo>
                    <a:pt x="32544" y="8394"/>
                  </a:lnTo>
                  <a:lnTo>
                    <a:pt x="32499" y="7288"/>
                  </a:lnTo>
                  <a:lnTo>
                    <a:pt x="32320" y="1105"/>
                  </a:lnTo>
                  <a:lnTo>
                    <a:pt x="32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7592698" y="4425278"/>
              <a:ext cx="922903" cy="267502"/>
            </a:xfrm>
            <a:custGeom>
              <a:avLst/>
              <a:gdLst/>
              <a:ahLst/>
              <a:cxnLst/>
              <a:rect l="l" t="t" r="r" b="b"/>
              <a:pathLst>
                <a:path w="21387" h="6199" extrusionOk="0">
                  <a:moveTo>
                    <a:pt x="1867" y="0"/>
                  </a:moveTo>
                  <a:cubicBezTo>
                    <a:pt x="1688" y="120"/>
                    <a:pt x="329" y="1001"/>
                    <a:pt x="149" y="2704"/>
                  </a:cubicBezTo>
                  <a:cubicBezTo>
                    <a:pt x="0" y="4063"/>
                    <a:pt x="672" y="5407"/>
                    <a:pt x="1867" y="6198"/>
                  </a:cubicBezTo>
                  <a:lnTo>
                    <a:pt x="21387" y="6198"/>
                  </a:lnTo>
                  <a:lnTo>
                    <a:pt x="21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7660363" y="4509040"/>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660363" y="4560609"/>
              <a:ext cx="850104" cy="43"/>
            </a:xfrm>
            <a:custGeom>
              <a:avLst/>
              <a:gdLst/>
              <a:ahLst/>
              <a:cxnLst/>
              <a:rect l="l" t="t" r="r" b="b"/>
              <a:pathLst>
                <a:path w="19700" h="1" fill="none" extrusionOk="0">
                  <a:moveTo>
                    <a:pt x="0" y="1"/>
                  </a:moveTo>
                  <a:lnTo>
                    <a:pt x="19699"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660363" y="4612825"/>
              <a:ext cx="850104" cy="43"/>
            </a:xfrm>
            <a:custGeom>
              <a:avLst/>
              <a:gdLst/>
              <a:ahLst/>
              <a:cxnLst/>
              <a:rect l="l" t="t" r="r" b="b"/>
              <a:pathLst>
                <a:path w="19700" h="1" fill="none" extrusionOk="0">
                  <a:moveTo>
                    <a:pt x="0" y="0"/>
                  </a:moveTo>
                  <a:lnTo>
                    <a:pt x="19699"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159563" y="4474258"/>
              <a:ext cx="376419" cy="154702"/>
            </a:xfrm>
            <a:custGeom>
              <a:avLst/>
              <a:gdLst/>
              <a:ahLst/>
              <a:cxnLst/>
              <a:rect l="l" t="t" r="r" b="b"/>
              <a:pathLst>
                <a:path w="8723" h="3585" fill="none" extrusionOk="0">
                  <a:moveTo>
                    <a:pt x="8723" y="3585"/>
                  </a:moveTo>
                  <a:lnTo>
                    <a:pt x="748" y="3585"/>
                  </a:lnTo>
                  <a:cubicBezTo>
                    <a:pt x="628" y="3435"/>
                    <a:pt x="1" y="2704"/>
                    <a:pt x="75" y="1613"/>
                  </a:cubicBezTo>
                  <a:cubicBezTo>
                    <a:pt x="135" y="747"/>
                    <a:pt x="583" y="180"/>
                    <a:pt x="748" y="0"/>
                  </a:cubicBezTo>
                  <a:lnTo>
                    <a:pt x="8723" y="0"/>
                  </a:lnTo>
                  <a:cubicBezTo>
                    <a:pt x="8559" y="284"/>
                    <a:pt x="8260" y="926"/>
                    <a:pt x="8260" y="1793"/>
                  </a:cubicBezTo>
                  <a:cubicBezTo>
                    <a:pt x="8260" y="2659"/>
                    <a:pt x="8559" y="3301"/>
                    <a:pt x="8723" y="3585"/>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7194388" y="4084966"/>
              <a:ext cx="1092406" cy="43"/>
            </a:xfrm>
            <a:custGeom>
              <a:avLst/>
              <a:gdLst/>
              <a:ahLst/>
              <a:cxnLst/>
              <a:rect l="l" t="t" r="r" b="b"/>
              <a:pathLst>
                <a:path w="25315" h="1" fill="none" extrusionOk="0">
                  <a:moveTo>
                    <a:pt x="0" y="1"/>
                  </a:moveTo>
                  <a:lnTo>
                    <a:pt x="25315"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194388" y="4377593"/>
              <a:ext cx="1092406" cy="690"/>
            </a:xfrm>
            <a:custGeom>
              <a:avLst/>
              <a:gdLst/>
              <a:ahLst/>
              <a:cxnLst/>
              <a:rect l="l" t="t" r="r" b="b"/>
              <a:pathLst>
                <a:path w="25315" h="16" fill="none" extrusionOk="0">
                  <a:moveTo>
                    <a:pt x="25315" y="15"/>
                  </a:moveTo>
                  <a:lnTo>
                    <a:pt x="0"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7"/>
          <p:cNvSpPr/>
          <p:nvPr/>
        </p:nvSpPr>
        <p:spPr>
          <a:xfrm rot="1189787">
            <a:off x="1060878" y="498039"/>
            <a:ext cx="446825" cy="33948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+1</a:t>
            </a:r>
          </a:p>
        </p:txBody>
      </p:sp>
      <p:sp>
        <p:nvSpPr>
          <p:cNvPr id="180" name="Google Shape;180;p27"/>
          <p:cNvSpPr/>
          <p:nvPr/>
        </p:nvSpPr>
        <p:spPr>
          <a:xfrm rot="-968752">
            <a:off x="8472351" y="369762"/>
            <a:ext cx="284751" cy="33947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0</a:t>
            </a:r>
          </a:p>
        </p:txBody>
      </p:sp>
      <p:sp>
        <p:nvSpPr>
          <p:cNvPr id="181" name="Google Shape;181;p27"/>
          <p:cNvSpPr/>
          <p:nvPr/>
        </p:nvSpPr>
        <p:spPr>
          <a:xfrm rot="-257646">
            <a:off x="3193744" y="4422604"/>
            <a:ext cx="446836" cy="362790"/>
          </a:xfrm>
          <a:prstGeom prst="rect">
            <a:avLst/>
          </a:prstGeom>
        </p:spPr>
        <p:txBody>
          <a:bodyPr>
            <a:prstTxWarp prst="textPlain">
              <a:avLst/>
            </a:prstTxWarp>
          </a:bodyPr>
          <a:lstStyle/>
          <a:p>
            <a:pPr lvl="0" algn="ctr"/>
            <a:endParaRPr b="0" i="0" dirty="0">
              <a:ln w="19050" cap="flat" cmpd="sng">
                <a:solidFill>
                  <a:schemeClr val="accent1"/>
                </a:solidFill>
                <a:prstDash val="solid"/>
                <a:round/>
                <a:headEnd type="none" w="sm" len="sm"/>
                <a:tailEnd type="none" w="sm" len="sm"/>
              </a:ln>
              <a:noFill/>
              <a:latin typeface="Baloo"/>
            </a:endParaRPr>
          </a:p>
        </p:txBody>
      </p:sp>
      <p:grpSp>
        <p:nvGrpSpPr>
          <p:cNvPr id="182" name="Google Shape;182;p27"/>
          <p:cNvGrpSpPr/>
          <p:nvPr/>
        </p:nvGrpSpPr>
        <p:grpSpPr>
          <a:xfrm>
            <a:off x="7393446" y="2649287"/>
            <a:ext cx="1037321" cy="1954710"/>
            <a:chOff x="7393446" y="2649287"/>
            <a:chExt cx="1037321" cy="1954710"/>
          </a:xfrm>
        </p:grpSpPr>
        <p:grpSp>
          <p:nvGrpSpPr>
            <p:cNvPr id="183" name="Google Shape;183;p27"/>
            <p:cNvGrpSpPr/>
            <p:nvPr/>
          </p:nvGrpSpPr>
          <p:grpSpPr>
            <a:xfrm>
              <a:off x="7393446" y="2649287"/>
              <a:ext cx="1037321" cy="1954707"/>
              <a:chOff x="5440801" y="2812401"/>
              <a:chExt cx="867906" cy="1635464"/>
            </a:xfrm>
          </p:grpSpPr>
          <p:sp>
            <p:nvSpPr>
              <p:cNvPr id="184" name="Google Shape;184;p27"/>
              <p:cNvSpPr/>
              <p:nvPr/>
            </p:nvSpPr>
            <p:spPr>
              <a:xfrm>
                <a:off x="5440801" y="3520700"/>
                <a:ext cx="733988" cy="156741"/>
              </a:xfrm>
              <a:custGeom>
                <a:avLst/>
                <a:gdLst/>
                <a:ahLst/>
                <a:cxnLst/>
                <a:rect l="l" t="t" r="r" b="b"/>
                <a:pathLst>
                  <a:path w="19237" h="4108" extrusionOk="0">
                    <a:moveTo>
                      <a:pt x="9619" y="1"/>
                    </a:moveTo>
                    <a:cubicBezTo>
                      <a:pt x="8678" y="1"/>
                      <a:pt x="7782" y="16"/>
                      <a:pt x="6916" y="75"/>
                    </a:cubicBezTo>
                    <a:cubicBezTo>
                      <a:pt x="3033" y="314"/>
                      <a:pt x="165" y="1076"/>
                      <a:pt x="1" y="1972"/>
                    </a:cubicBezTo>
                    <a:lnTo>
                      <a:pt x="31" y="2196"/>
                    </a:lnTo>
                    <a:cubicBezTo>
                      <a:pt x="374" y="3256"/>
                      <a:pt x="4631" y="4108"/>
                      <a:pt x="9619" y="4108"/>
                    </a:cubicBezTo>
                    <a:cubicBezTo>
                      <a:pt x="14592" y="4108"/>
                      <a:pt x="18699" y="3301"/>
                      <a:pt x="19192" y="2256"/>
                    </a:cubicBezTo>
                    <a:lnTo>
                      <a:pt x="19237" y="1972"/>
                    </a:lnTo>
                    <a:lnTo>
                      <a:pt x="19237" y="1957"/>
                    </a:lnTo>
                    <a:cubicBezTo>
                      <a:pt x="19073" y="1151"/>
                      <a:pt x="16683" y="449"/>
                      <a:pt x="13323" y="150"/>
                    </a:cubicBezTo>
                    <a:cubicBezTo>
                      <a:pt x="12188" y="45"/>
                      <a:pt x="10933" y="1"/>
                      <a:pt x="9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6173061" y="3595941"/>
                <a:ext cx="1717" cy="10836"/>
              </a:xfrm>
              <a:custGeom>
                <a:avLst/>
                <a:gdLst/>
                <a:ahLst/>
                <a:cxnLst/>
                <a:rect l="l" t="t" r="r" b="b"/>
                <a:pathLst>
                  <a:path w="45" h="284" extrusionOk="0">
                    <a:moveTo>
                      <a:pt x="45" y="0"/>
                    </a:moveTo>
                    <a:lnTo>
                      <a:pt x="0" y="284"/>
                    </a:lnTo>
                    <a:cubicBezTo>
                      <a:pt x="30" y="224"/>
                      <a:pt x="45" y="149"/>
                      <a:pt x="45" y="75"/>
                    </a:cubicBezTo>
                    <a:cubicBezTo>
                      <a:pt x="45" y="60"/>
                      <a:pt x="45" y="30"/>
                      <a:pt x="45"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694375" y="2812401"/>
                <a:ext cx="250793" cy="1047965"/>
              </a:xfrm>
              <a:custGeom>
                <a:avLst/>
                <a:gdLst/>
                <a:ahLst/>
                <a:cxnLst/>
                <a:rect l="l" t="t" r="r" b="b"/>
                <a:pathLst>
                  <a:path w="6573" h="27466" extrusionOk="0">
                    <a:moveTo>
                      <a:pt x="1" y="1"/>
                    </a:moveTo>
                    <a:lnTo>
                      <a:pt x="1" y="27466"/>
                    </a:lnTo>
                    <a:lnTo>
                      <a:pt x="6572" y="27466"/>
                    </a:lnTo>
                    <a:lnTo>
                      <a:pt x="6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52220" y="2888176"/>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868169" y="297024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5852220" y="3051744"/>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5868169" y="3133776"/>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852220" y="321527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5868169" y="3297344"/>
                <a:ext cx="76997" cy="38"/>
              </a:xfrm>
              <a:custGeom>
                <a:avLst/>
                <a:gdLst/>
                <a:ahLst/>
                <a:cxnLst/>
                <a:rect l="l" t="t" r="r" b="b"/>
                <a:pathLst>
                  <a:path w="2018" h="1" fill="none" extrusionOk="0">
                    <a:moveTo>
                      <a:pt x="2017"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5852220" y="3378804"/>
                <a:ext cx="92946" cy="38"/>
              </a:xfrm>
              <a:custGeom>
                <a:avLst/>
                <a:gdLst/>
                <a:ahLst/>
                <a:cxnLst/>
                <a:rect l="l" t="t" r="r" b="b"/>
                <a:pathLst>
                  <a:path w="2436" h="1" fill="none" extrusionOk="0">
                    <a:moveTo>
                      <a:pt x="2435"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5868169" y="346087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5852220" y="3542372"/>
                <a:ext cx="92946" cy="38"/>
              </a:xfrm>
              <a:custGeom>
                <a:avLst/>
                <a:gdLst/>
                <a:ahLst/>
                <a:cxnLst/>
                <a:rect l="l" t="t" r="r" b="b"/>
                <a:pathLst>
                  <a:path w="2436" h="1" fill="none" extrusionOk="0">
                    <a:moveTo>
                      <a:pt x="2435" y="0"/>
                    </a:moveTo>
                    <a:lnTo>
                      <a:pt x="1" y="0"/>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5868169" y="3624404"/>
                <a:ext cx="76997" cy="38"/>
              </a:xfrm>
              <a:custGeom>
                <a:avLst/>
                <a:gdLst/>
                <a:ahLst/>
                <a:cxnLst/>
                <a:rect l="l" t="t" r="r" b="b"/>
                <a:pathLst>
                  <a:path w="2018" h="1" fill="none" extrusionOk="0">
                    <a:moveTo>
                      <a:pt x="2017" y="1"/>
                    </a:moveTo>
                    <a:lnTo>
                      <a:pt x="1" y="1"/>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5852220" y="3705902"/>
                <a:ext cx="92946" cy="38"/>
              </a:xfrm>
              <a:custGeom>
                <a:avLst/>
                <a:gdLst/>
                <a:ahLst/>
                <a:cxnLst/>
                <a:rect l="l" t="t" r="r" b="b"/>
                <a:pathLst>
                  <a:path w="2436" h="1" fill="none" extrusionOk="0">
                    <a:moveTo>
                      <a:pt x="2435" y="1"/>
                    </a:moveTo>
                    <a:lnTo>
                      <a:pt x="1" y="1"/>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5868169" y="3787972"/>
                <a:ext cx="76997" cy="38"/>
              </a:xfrm>
              <a:custGeom>
                <a:avLst/>
                <a:gdLst/>
                <a:ahLst/>
                <a:cxnLst/>
                <a:rect l="l" t="t" r="r" b="b"/>
                <a:pathLst>
                  <a:path w="2018" h="1" fill="none" extrusionOk="0">
                    <a:moveTo>
                      <a:pt x="2017" y="0"/>
                    </a:moveTo>
                    <a:lnTo>
                      <a:pt x="1" y="0"/>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053943" y="3061283"/>
                <a:ext cx="152773" cy="281126"/>
              </a:xfrm>
              <a:custGeom>
                <a:avLst/>
                <a:gdLst/>
                <a:ahLst/>
                <a:cxnLst/>
                <a:rect l="l" t="t" r="r" b="b"/>
                <a:pathLst>
                  <a:path w="4004" h="7368" extrusionOk="0">
                    <a:moveTo>
                      <a:pt x="4003" y="333"/>
                    </a:moveTo>
                    <a:lnTo>
                      <a:pt x="3999" y="346"/>
                    </a:lnTo>
                    <a:lnTo>
                      <a:pt x="3999" y="346"/>
                    </a:lnTo>
                    <a:lnTo>
                      <a:pt x="4003" y="348"/>
                    </a:lnTo>
                    <a:lnTo>
                      <a:pt x="4003" y="333"/>
                    </a:lnTo>
                    <a:close/>
                    <a:moveTo>
                      <a:pt x="2886" y="1"/>
                    </a:moveTo>
                    <a:cubicBezTo>
                      <a:pt x="2573" y="1"/>
                      <a:pt x="2286" y="197"/>
                      <a:pt x="2181" y="512"/>
                    </a:cubicBezTo>
                    <a:lnTo>
                      <a:pt x="135" y="6411"/>
                    </a:lnTo>
                    <a:cubicBezTo>
                      <a:pt x="1" y="6800"/>
                      <a:pt x="210" y="7233"/>
                      <a:pt x="598" y="7367"/>
                    </a:cubicBezTo>
                    <a:lnTo>
                      <a:pt x="2689" y="1363"/>
                    </a:lnTo>
                    <a:cubicBezTo>
                      <a:pt x="2760" y="1163"/>
                      <a:pt x="2952" y="1037"/>
                      <a:pt x="3154" y="1037"/>
                    </a:cubicBezTo>
                    <a:cubicBezTo>
                      <a:pt x="3208" y="1037"/>
                      <a:pt x="3263" y="1046"/>
                      <a:pt x="3316" y="1065"/>
                    </a:cubicBezTo>
                    <a:lnTo>
                      <a:pt x="3705" y="1199"/>
                    </a:lnTo>
                    <a:lnTo>
                      <a:pt x="3999" y="346"/>
                    </a:lnTo>
                    <a:lnTo>
                      <a:pt x="3999" y="346"/>
                    </a:lnTo>
                    <a:lnTo>
                      <a:pt x="3152" y="49"/>
                    </a:lnTo>
                    <a:cubicBezTo>
                      <a:pt x="3064" y="16"/>
                      <a:pt x="2974" y="1"/>
                      <a:pt x="2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5852220" y="2997603"/>
                <a:ext cx="456486" cy="1084441"/>
              </a:xfrm>
              <a:custGeom>
                <a:avLst/>
                <a:gdLst/>
                <a:ahLst/>
                <a:cxnLst/>
                <a:rect l="l" t="t" r="r" b="b"/>
                <a:pathLst>
                  <a:path w="11964" h="28422" extrusionOk="0">
                    <a:moveTo>
                      <a:pt x="9529" y="0"/>
                    </a:moveTo>
                    <a:cubicBezTo>
                      <a:pt x="9455" y="75"/>
                      <a:pt x="9395" y="165"/>
                      <a:pt x="9350" y="269"/>
                    </a:cubicBezTo>
                    <a:lnTo>
                      <a:pt x="9335" y="284"/>
                    </a:lnTo>
                    <a:lnTo>
                      <a:pt x="5661" y="10993"/>
                    </a:lnTo>
                    <a:lnTo>
                      <a:pt x="5631" y="11082"/>
                    </a:lnTo>
                    <a:lnTo>
                      <a:pt x="5348" y="11918"/>
                    </a:lnTo>
                    <a:lnTo>
                      <a:pt x="1" y="27540"/>
                    </a:lnTo>
                    <a:lnTo>
                      <a:pt x="2585" y="28422"/>
                    </a:lnTo>
                    <a:lnTo>
                      <a:pt x="7946" y="12755"/>
                    </a:lnTo>
                    <a:lnTo>
                      <a:pt x="8230" y="11948"/>
                    </a:lnTo>
                    <a:lnTo>
                      <a:pt x="11919" y="1180"/>
                    </a:lnTo>
                    <a:cubicBezTo>
                      <a:pt x="11964" y="1061"/>
                      <a:pt x="11964" y="941"/>
                      <a:pt x="11934" y="822"/>
                    </a:cubicBezTo>
                    <a:lnTo>
                      <a:pt x="95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6056232" y="3420430"/>
                <a:ext cx="110001" cy="63261"/>
              </a:xfrm>
              <a:custGeom>
                <a:avLst/>
                <a:gdLst/>
                <a:ahLst/>
                <a:cxnLst/>
                <a:rect l="l" t="t" r="r" b="b"/>
                <a:pathLst>
                  <a:path w="2883" h="1658" extrusionOk="0">
                    <a:moveTo>
                      <a:pt x="284" y="0"/>
                    </a:moveTo>
                    <a:lnTo>
                      <a:pt x="1" y="822"/>
                    </a:lnTo>
                    <a:lnTo>
                      <a:pt x="2599" y="1658"/>
                    </a:lnTo>
                    <a:lnTo>
                      <a:pt x="2883" y="866"/>
                    </a:lnTo>
                    <a:lnTo>
                      <a:pt x="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5852220" y="4047804"/>
                <a:ext cx="98631" cy="107177"/>
              </a:xfrm>
              <a:custGeom>
                <a:avLst/>
                <a:gdLst/>
                <a:ahLst/>
                <a:cxnLst/>
                <a:rect l="l" t="t" r="r" b="b"/>
                <a:pathLst>
                  <a:path w="2585" h="2809" extrusionOk="0">
                    <a:moveTo>
                      <a:pt x="1" y="0"/>
                    </a:moveTo>
                    <a:lnTo>
                      <a:pt x="344" y="2644"/>
                    </a:lnTo>
                    <a:lnTo>
                      <a:pt x="792" y="2808"/>
                    </a:lnTo>
                    <a:lnTo>
                      <a:pt x="2585" y="897"/>
                    </a:lnTo>
                    <a:lnTo>
                      <a:pt x="1" y="0"/>
                    </a:lnTo>
                    <a:close/>
                  </a:path>
                </a:pathLst>
              </a:custGeom>
              <a:solidFill>
                <a:srgbClr val="64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6208392" y="2991651"/>
                <a:ext cx="100309" cy="51013"/>
              </a:xfrm>
              <a:custGeom>
                <a:avLst/>
                <a:gdLst/>
                <a:ahLst/>
                <a:cxnLst/>
                <a:rect l="l" t="t" r="r" b="b"/>
                <a:pathLst>
                  <a:path w="2629" h="1337" extrusionOk="0">
                    <a:moveTo>
                      <a:pt x="611" y="0"/>
                    </a:moveTo>
                    <a:cubicBezTo>
                      <a:pt x="513" y="0"/>
                      <a:pt x="416" y="23"/>
                      <a:pt x="329" y="67"/>
                    </a:cubicBezTo>
                    <a:cubicBezTo>
                      <a:pt x="284" y="97"/>
                      <a:pt x="239" y="127"/>
                      <a:pt x="194" y="156"/>
                    </a:cubicBezTo>
                    <a:cubicBezTo>
                      <a:pt x="120" y="231"/>
                      <a:pt x="60" y="321"/>
                      <a:pt x="15" y="425"/>
                    </a:cubicBezTo>
                    <a:cubicBezTo>
                      <a:pt x="15" y="425"/>
                      <a:pt x="0" y="440"/>
                      <a:pt x="0" y="440"/>
                    </a:cubicBezTo>
                    <a:lnTo>
                      <a:pt x="2584" y="1336"/>
                    </a:lnTo>
                    <a:cubicBezTo>
                      <a:pt x="2629" y="1217"/>
                      <a:pt x="2629" y="1097"/>
                      <a:pt x="2599" y="978"/>
                    </a:cubicBezTo>
                    <a:cubicBezTo>
                      <a:pt x="2554" y="769"/>
                      <a:pt x="2405" y="590"/>
                      <a:pt x="2181" y="515"/>
                    </a:cubicBezTo>
                    <a:lnTo>
                      <a:pt x="822" y="37"/>
                    </a:lnTo>
                    <a:cubicBezTo>
                      <a:pt x="753" y="12"/>
                      <a:pt x="682" y="0"/>
                      <a:pt x="6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6242006" y="2968415"/>
                <a:ext cx="51891" cy="51433"/>
              </a:xfrm>
              <a:custGeom>
                <a:avLst/>
                <a:gdLst/>
                <a:ahLst/>
                <a:cxnLst/>
                <a:rect l="l" t="t" r="r" b="b"/>
                <a:pathLst>
                  <a:path w="1360" h="1348" extrusionOk="0">
                    <a:moveTo>
                      <a:pt x="732" y="0"/>
                    </a:moveTo>
                    <a:cubicBezTo>
                      <a:pt x="502" y="0"/>
                      <a:pt x="294" y="140"/>
                      <a:pt x="224" y="362"/>
                    </a:cubicBezTo>
                    <a:lnTo>
                      <a:pt x="0" y="989"/>
                    </a:lnTo>
                    <a:lnTo>
                      <a:pt x="1046" y="1348"/>
                    </a:lnTo>
                    <a:lnTo>
                      <a:pt x="1255" y="721"/>
                    </a:lnTo>
                    <a:cubicBezTo>
                      <a:pt x="1359" y="437"/>
                      <a:pt x="1210" y="123"/>
                      <a:pt x="926" y="34"/>
                    </a:cubicBezTo>
                    <a:cubicBezTo>
                      <a:pt x="861" y="11"/>
                      <a:pt x="796"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6208392" y="3008439"/>
                <a:ext cx="98593" cy="34225"/>
              </a:xfrm>
              <a:custGeom>
                <a:avLst/>
                <a:gdLst/>
                <a:ahLst/>
                <a:cxnLst/>
                <a:rect l="l" t="t" r="r" b="b"/>
                <a:pathLst>
                  <a:path w="2584" h="897" fill="none" extrusionOk="0">
                    <a:moveTo>
                      <a:pt x="0" y="0"/>
                    </a:moveTo>
                    <a:lnTo>
                      <a:pt x="2584" y="896"/>
                    </a:ln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6245974" y="2995314"/>
                <a:ext cx="39376" cy="13736"/>
              </a:xfrm>
              <a:custGeom>
                <a:avLst/>
                <a:gdLst/>
                <a:ahLst/>
                <a:cxnLst/>
                <a:rect l="l" t="t" r="r" b="b"/>
                <a:pathLst>
                  <a:path w="1032" h="360" fill="none" extrusionOk="0">
                    <a:moveTo>
                      <a:pt x="1" y="1"/>
                    </a:moveTo>
                    <a:cubicBezTo>
                      <a:pt x="1" y="1"/>
                      <a:pt x="479" y="299"/>
                      <a:pt x="1031" y="359"/>
                    </a:cubicBezTo>
                  </a:path>
                </a:pathLst>
              </a:custGeom>
              <a:noFill/>
              <a:ln w="93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5852220" y="4047804"/>
                <a:ext cx="98058" cy="34225"/>
              </a:xfrm>
              <a:custGeom>
                <a:avLst/>
                <a:gdLst/>
                <a:ahLst/>
                <a:cxnLst/>
                <a:rect l="l" t="t" r="r" b="b"/>
                <a:pathLst>
                  <a:path w="2570" h="897" fill="none" extrusionOk="0">
                    <a:moveTo>
                      <a:pt x="1" y="0"/>
                    </a:moveTo>
                    <a:lnTo>
                      <a:pt x="2570" y="897"/>
                    </a:ln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5864773" y="4148646"/>
                <a:ext cx="17704" cy="20642"/>
              </a:xfrm>
              <a:custGeom>
                <a:avLst/>
                <a:gdLst/>
                <a:ahLst/>
                <a:cxnLst/>
                <a:rect l="l" t="t" r="r" b="b"/>
                <a:pathLst>
                  <a:path w="464" h="541" extrusionOk="0">
                    <a:moveTo>
                      <a:pt x="0" y="1"/>
                    </a:moveTo>
                    <a:lnTo>
                      <a:pt x="15" y="6"/>
                    </a:lnTo>
                    <a:lnTo>
                      <a:pt x="15" y="6"/>
                    </a:lnTo>
                    <a:lnTo>
                      <a:pt x="15" y="1"/>
                    </a:lnTo>
                    <a:close/>
                    <a:moveTo>
                      <a:pt x="15" y="6"/>
                    </a:moveTo>
                    <a:lnTo>
                      <a:pt x="30" y="464"/>
                    </a:lnTo>
                    <a:cubicBezTo>
                      <a:pt x="30" y="511"/>
                      <a:pt x="66" y="541"/>
                      <a:pt x="104" y="541"/>
                    </a:cubicBezTo>
                    <a:cubicBezTo>
                      <a:pt x="126" y="541"/>
                      <a:pt x="148" y="531"/>
                      <a:pt x="165" y="509"/>
                    </a:cubicBezTo>
                    <a:lnTo>
                      <a:pt x="463" y="165"/>
                    </a:lnTo>
                    <a:lnTo>
                      <a:pt x="15" y="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622607" y="3953791"/>
                <a:ext cx="117975" cy="85124"/>
              </a:xfrm>
              <a:custGeom>
                <a:avLst/>
                <a:gdLst/>
                <a:ahLst/>
                <a:cxnLst/>
                <a:rect l="l" t="t" r="r" b="b"/>
                <a:pathLst>
                  <a:path w="3092" h="2231" extrusionOk="0">
                    <a:moveTo>
                      <a:pt x="2778" y="0"/>
                    </a:moveTo>
                    <a:lnTo>
                      <a:pt x="0" y="508"/>
                    </a:lnTo>
                    <a:lnTo>
                      <a:pt x="269" y="1957"/>
                    </a:lnTo>
                    <a:cubicBezTo>
                      <a:pt x="296" y="2117"/>
                      <a:pt x="443" y="2230"/>
                      <a:pt x="613" y="2230"/>
                    </a:cubicBezTo>
                    <a:cubicBezTo>
                      <a:pt x="632" y="2230"/>
                      <a:pt x="652" y="2229"/>
                      <a:pt x="672" y="2226"/>
                    </a:cubicBezTo>
                    <a:lnTo>
                      <a:pt x="2778" y="1822"/>
                    </a:lnTo>
                    <a:cubicBezTo>
                      <a:pt x="2957" y="1792"/>
                      <a:pt x="3092" y="1613"/>
                      <a:pt x="3047" y="1419"/>
                    </a:cubicBezTo>
                    <a:lnTo>
                      <a:pt x="2778" y="0"/>
                    </a:lnTo>
                    <a:close/>
                  </a:path>
                </a:pathLst>
              </a:custGeom>
              <a:solidFill>
                <a:srgbClr val="EC6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502344" y="3129808"/>
                <a:ext cx="102065" cy="181809"/>
              </a:xfrm>
              <a:custGeom>
                <a:avLst/>
                <a:gdLst/>
                <a:ahLst/>
                <a:cxnLst/>
                <a:rect l="l" t="t" r="r" b="b"/>
                <a:pathLst>
                  <a:path w="2675" h="4765" extrusionOk="0">
                    <a:moveTo>
                      <a:pt x="494" y="0"/>
                    </a:moveTo>
                    <a:lnTo>
                      <a:pt x="329" y="1449"/>
                    </a:lnTo>
                    <a:lnTo>
                      <a:pt x="1" y="4361"/>
                    </a:lnTo>
                    <a:lnTo>
                      <a:pt x="16" y="4361"/>
                    </a:lnTo>
                    <a:lnTo>
                      <a:pt x="509" y="4765"/>
                    </a:lnTo>
                    <a:lnTo>
                      <a:pt x="882" y="4242"/>
                    </a:lnTo>
                    <a:cubicBezTo>
                      <a:pt x="912" y="4212"/>
                      <a:pt x="942" y="4197"/>
                      <a:pt x="986" y="4182"/>
                    </a:cubicBezTo>
                    <a:cubicBezTo>
                      <a:pt x="1016" y="4182"/>
                      <a:pt x="1061" y="4197"/>
                      <a:pt x="1091" y="4212"/>
                    </a:cubicBezTo>
                    <a:lnTo>
                      <a:pt x="1584" y="4615"/>
                    </a:lnTo>
                    <a:lnTo>
                      <a:pt x="1957" y="4093"/>
                    </a:lnTo>
                    <a:cubicBezTo>
                      <a:pt x="1987" y="4063"/>
                      <a:pt x="2017" y="4048"/>
                      <a:pt x="2062" y="4048"/>
                    </a:cubicBezTo>
                    <a:cubicBezTo>
                      <a:pt x="2071" y="4043"/>
                      <a:pt x="2079" y="4042"/>
                      <a:pt x="2088" y="4042"/>
                    </a:cubicBezTo>
                    <a:cubicBezTo>
                      <a:pt x="2108" y="4042"/>
                      <a:pt x="2126" y="4052"/>
                      <a:pt x="2136" y="4063"/>
                    </a:cubicBezTo>
                    <a:cubicBezTo>
                      <a:pt x="2151" y="4063"/>
                      <a:pt x="2166" y="4078"/>
                      <a:pt x="2166" y="4078"/>
                    </a:cubicBezTo>
                    <a:lnTo>
                      <a:pt x="2674" y="4481"/>
                    </a:lnTo>
                    <a:lnTo>
                      <a:pt x="2659" y="4391"/>
                    </a:lnTo>
                    <a:lnTo>
                      <a:pt x="1196" y="1419"/>
                    </a:lnTo>
                    <a:lnTo>
                      <a:pt x="4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5500627" y="3283990"/>
                <a:ext cx="227976" cy="689194"/>
              </a:xfrm>
              <a:custGeom>
                <a:avLst/>
                <a:gdLst/>
                <a:ahLst/>
                <a:cxnLst/>
                <a:rect l="l" t="t" r="r" b="b"/>
                <a:pathLst>
                  <a:path w="5975" h="18063" extrusionOk="0">
                    <a:moveTo>
                      <a:pt x="2133" y="1"/>
                    </a:moveTo>
                    <a:cubicBezTo>
                      <a:pt x="2124" y="1"/>
                      <a:pt x="2116" y="2"/>
                      <a:pt x="2107" y="7"/>
                    </a:cubicBezTo>
                    <a:cubicBezTo>
                      <a:pt x="2062" y="7"/>
                      <a:pt x="2032" y="22"/>
                      <a:pt x="2002" y="66"/>
                    </a:cubicBezTo>
                    <a:lnTo>
                      <a:pt x="1629" y="574"/>
                    </a:lnTo>
                    <a:lnTo>
                      <a:pt x="1136" y="171"/>
                    </a:lnTo>
                    <a:cubicBezTo>
                      <a:pt x="1106" y="156"/>
                      <a:pt x="1061" y="141"/>
                      <a:pt x="1031" y="141"/>
                    </a:cubicBezTo>
                    <a:cubicBezTo>
                      <a:pt x="987" y="156"/>
                      <a:pt x="957" y="171"/>
                      <a:pt x="927" y="201"/>
                    </a:cubicBezTo>
                    <a:lnTo>
                      <a:pt x="554" y="724"/>
                    </a:lnTo>
                    <a:lnTo>
                      <a:pt x="61" y="320"/>
                    </a:lnTo>
                    <a:lnTo>
                      <a:pt x="46" y="320"/>
                    </a:lnTo>
                    <a:lnTo>
                      <a:pt x="16" y="649"/>
                    </a:lnTo>
                    <a:lnTo>
                      <a:pt x="1" y="709"/>
                    </a:lnTo>
                    <a:lnTo>
                      <a:pt x="2973" y="16868"/>
                    </a:lnTo>
                    <a:lnTo>
                      <a:pt x="3197" y="18063"/>
                    </a:lnTo>
                    <a:lnTo>
                      <a:pt x="5975" y="17555"/>
                    </a:lnTo>
                    <a:lnTo>
                      <a:pt x="5751" y="16360"/>
                    </a:lnTo>
                    <a:lnTo>
                      <a:pt x="2779" y="768"/>
                    </a:lnTo>
                    <a:lnTo>
                      <a:pt x="2719" y="440"/>
                    </a:lnTo>
                    <a:lnTo>
                      <a:pt x="2211" y="37"/>
                    </a:lnTo>
                    <a:cubicBezTo>
                      <a:pt x="2211" y="22"/>
                      <a:pt x="2196" y="22"/>
                      <a:pt x="2181" y="22"/>
                    </a:cubicBezTo>
                    <a:cubicBezTo>
                      <a:pt x="2171" y="11"/>
                      <a:pt x="2153" y="1"/>
                      <a:pt x="2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5493225" y="3283990"/>
                <a:ext cx="118013" cy="40750"/>
              </a:xfrm>
              <a:custGeom>
                <a:avLst/>
                <a:gdLst/>
                <a:ahLst/>
                <a:cxnLst/>
                <a:rect l="l" t="t" r="r" b="b"/>
                <a:pathLst>
                  <a:path w="3093" h="1068" extrusionOk="0">
                    <a:moveTo>
                      <a:pt x="2327" y="1"/>
                    </a:moveTo>
                    <a:cubicBezTo>
                      <a:pt x="2318" y="1"/>
                      <a:pt x="2310" y="2"/>
                      <a:pt x="2301" y="7"/>
                    </a:cubicBezTo>
                    <a:cubicBezTo>
                      <a:pt x="2256" y="7"/>
                      <a:pt x="2226" y="22"/>
                      <a:pt x="2211" y="52"/>
                    </a:cubicBezTo>
                    <a:lnTo>
                      <a:pt x="1823" y="574"/>
                    </a:lnTo>
                    <a:lnTo>
                      <a:pt x="1330" y="171"/>
                    </a:lnTo>
                    <a:cubicBezTo>
                      <a:pt x="1300" y="156"/>
                      <a:pt x="1255" y="141"/>
                      <a:pt x="1225" y="141"/>
                    </a:cubicBezTo>
                    <a:cubicBezTo>
                      <a:pt x="1181" y="156"/>
                      <a:pt x="1151" y="171"/>
                      <a:pt x="1121" y="201"/>
                    </a:cubicBezTo>
                    <a:lnTo>
                      <a:pt x="748" y="724"/>
                    </a:lnTo>
                    <a:lnTo>
                      <a:pt x="255" y="320"/>
                    </a:lnTo>
                    <a:lnTo>
                      <a:pt x="240" y="320"/>
                    </a:lnTo>
                    <a:cubicBezTo>
                      <a:pt x="212" y="300"/>
                      <a:pt x="178" y="288"/>
                      <a:pt x="145" y="288"/>
                    </a:cubicBezTo>
                    <a:cubicBezTo>
                      <a:pt x="106" y="288"/>
                      <a:pt x="70" y="303"/>
                      <a:pt x="46" y="335"/>
                    </a:cubicBezTo>
                    <a:cubicBezTo>
                      <a:pt x="1" y="395"/>
                      <a:pt x="16" y="485"/>
                      <a:pt x="75" y="544"/>
                    </a:cubicBezTo>
                    <a:lnTo>
                      <a:pt x="210" y="649"/>
                    </a:lnTo>
                    <a:lnTo>
                      <a:pt x="688" y="1037"/>
                    </a:lnTo>
                    <a:cubicBezTo>
                      <a:pt x="718" y="1067"/>
                      <a:pt x="762" y="1067"/>
                      <a:pt x="792" y="1067"/>
                    </a:cubicBezTo>
                    <a:cubicBezTo>
                      <a:pt x="837" y="1067"/>
                      <a:pt x="867" y="1037"/>
                      <a:pt x="897" y="1007"/>
                    </a:cubicBezTo>
                    <a:lnTo>
                      <a:pt x="1270" y="485"/>
                    </a:lnTo>
                    <a:lnTo>
                      <a:pt x="1763" y="888"/>
                    </a:lnTo>
                    <a:cubicBezTo>
                      <a:pt x="1785" y="910"/>
                      <a:pt x="1815" y="924"/>
                      <a:pt x="1841" y="924"/>
                    </a:cubicBezTo>
                    <a:cubicBezTo>
                      <a:pt x="1851" y="924"/>
                      <a:pt x="1860" y="922"/>
                      <a:pt x="1868" y="918"/>
                    </a:cubicBezTo>
                    <a:cubicBezTo>
                      <a:pt x="1912" y="918"/>
                      <a:pt x="1942" y="903"/>
                      <a:pt x="1972" y="858"/>
                    </a:cubicBezTo>
                    <a:lnTo>
                      <a:pt x="2346" y="350"/>
                    </a:lnTo>
                    <a:lnTo>
                      <a:pt x="2838" y="753"/>
                    </a:lnTo>
                    <a:cubicBezTo>
                      <a:pt x="2865" y="771"/>
                      <a:pt x="2891" y="778"/>
                      <a:pt x="2917" y="778"/>
                    </a:cubicBezTo>
                    <a:cubicBezTo>
                      <a:pt x="2936" y="778"/>
                      <a:pt x="2954" y="775"/>
                      <a:pt x="2973" y="768"/>
                    </a:cubicBezTo>
                    <a:cubicBezTo>
                      <a:pt x="3003" y="768"/>
                      <a:pt x="3033" y="753"/>
                      <a:pt x="3048" y="724"/>
                    </a:cubicBezTo>
                    <a:cubicBezTo>
                      <a:pt x="3092" y="664"/>
                      <a:pt x="3077" y="574"/>
                      <a:pt x="3018" y="529"/>
                    </a:cubicBezTo>
                    <a:lnTo>
                      <a:pt x="2913" y="440"/>
                    </a:lnTo>
                    <a:lnTo>
                      <a:pt x="2405" y="37"/>
                    </a:lnTo>
                    <a:cubicBezTo>
                      <a:pt x="2405" y="22"/>
                      <a:pt x="2390" y="22"/>
                      <a:pt x="2390" y="22"/>
                    </a:cubicBezTo>
                    <a:cubicBezTo>
                      <a:pt x="2369" y="11"/>
                      <a:pt x="2348" y="1"/>
                      <a:pt x="2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5514897" y="3129808"/>
                <a:ext cx="33080" cy="55325"/>
              </a:xfrm>
              <a:custGeom>
                <a:avLst/>
                <a:gdLst/>
                <a:ahLst/>
                <a:cxnLst/>
                <a:rect l="l" t="t" r="r" b="b"/>
                <a:pathLst>
                  <a:path w="867" h="1450" extrusionOk="0">
                    <a:moveTo>
                      <a:pt x="165" y="0"/>
                    </a:moveTo>
                    <a:lnTo>
                      <a:pt x="0" y="1449"/>
                    </a:lnTo>
                    <a:lnTo>
                      <a:pt x="867" y="1419"/>
                    </a:lnTo>
                    <a:lnTo>
                      <a:pt x="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5561598" y="3306768"/>
                <a:ext cx="123126" cy="614677"/>
              </a:xfrm>
              <a:custGeom>
                <a:avLst/>
                <a:gdLst/>
                <a:ahLst/>
                <a:cxnLst/>
                <a:rect l="l" t="t" r="r" b="b"/>
                <a:pathLst>
                  <a:path w="3227" h="16110" extrusionOk="0">
                    <a:moveTo>
                      <a:pt x="162" y="1"/>
                    </a:moveTo>
                    <a:cubicBezTo>
                      <a:pt x="153" y="1"/>
                      <a:pt x="144" y="3"/>
                      <a:pt x="135" y="7"/>
                    </a:cubicBezTo>
                    <a:cubicBezTo>
                      <a:pt x="61" y="22"/>
                      <a:pt x="1" y="97"/>
                      <a:pt x="16" y="171"/>
                    </a:cubicBezTo>
                    <a:lnTo>
                      <a:pt x="2928" y="15987"/>
                    </a:lnTo>
                    <a:cubicBezTo>
                      <a:pt x="2942" y="16054"/>
                      <a:pt x="3003" y="16109"/>
                      <a:pt x="3069" y="16109"/>
                    </a:cubicBezTo>
                    <a:cubicBezTo>
                      <a:pt x="3077" y="16109"/>
                      <a:pt x="3085" y="16108"/>
                      <a:pt x="3093" y="16107"/>
                    </a:cubicBezTo>
                    <a:cubicBezTo>
                      <a:pt x="3167" y="16092"/>
                      <a:pt x="3227" y="16017"/>
                      <a:pt x="3212" y="15943"/>
                    </a:cubicBezTo>
                    <a:lnTo>
                      <a:pt x="300" y="112"/>
                    </a:lnTo>
                    <a:cubicBezTo>
                      <a:pt x="285" y="67"/>
                      <a:pt x="255" y="37"/>
                      <a:pt x="225" y="22"/>
                    </a:cubicBezTo>
                    <a:cubicBezTo>
                      <a:pt x="204" y="11"/>
                      <a:pt x="183"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5517186" y="3313865"/>
                <a:ext cx="129956" cy="628069"/>
              </a:xfrm>
              <a:custGeom>
                <a:avLst/>
                <a:gdLst/>
                <a:ahLst/>
                <a:cxnLst/>
                <a:rect l="l" t="t" r="r" b="b"/>
                <a:pathLst>
                  <a:path w="3406" h="16461" extrusionOk="0">
                    <a:moveTo>
                      <a:pt x="134" y="0"/>
                    </a:moveTo>
                    <a:cubicBezTo>
                      <a:pt x="60" y="15"/>
                      <a:pt x="0" y="90"/>
                      <a:pt x="15" y="165"/>
                    </a:cubicBezTo>
                    <a:lnTo>
                      <a:pt x="3121" y="16339"/>
                    </a:lnTo>
                    <a:cubicBezTo>
                      <a:pt x="3135" y="16406"/>
                      <a:pt x="3196" y="16461"/>
                      <a:pt x="3262" y="16461"/>
                    </a:cubicBezTo>
                    <a:cubicBezTo>
                      <a:pt x="3270" y="16461"/>
                      <a:pt x="3278" y="16460"/>
                      <a:pt x="3286" y="16459"/>
                    </a:cubicBezTo>
                    <a:cubicBezTo>
                      <a:pt x="3360" y="16444"/>
                      <a:pt x="3405" y="16369"/>
                      <a:pt x="3405" y="16294"/>
                    </a:cubicBezTo>
                    <a:lnTo>
                      <a:pt x="299" y="120"/>
                    </a:lnTo>
                    <a:cubicBezTo>
                      <a:pt x="284" y="75"/>
                      <a:pt x="269" y="30"/>
                      <a:pt x="224" y="15"/>
                    </a:cubicBezTo>
                    <a:cubicBezTo>
                      <a:pt x="194" y="0"/>
                      <a:pt x="16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5595250" y="3906327"/>
                <a:ext cx="155596" cy="68183"/>
              </a:xfrm>
              <a:custGeom>
                <a:avLst/>
                <a:gdLst/>
                <a:ahLst/>
                <a:cxnLst/>
                <a:rect l="l" t="t" r="r" b="b"/>
                <a:pathLst>
                  <a:path w="4078" h="1787" extrusionOk="0">
                    <a:moveTo>
                      <a:pt x="3568" y="0"/>
                    </a:moveTo>
                    <a:cubicBezTo>
                      <a:pt x="3549" y="0"/>
                      <a:pt x="3529" y="2"/>
                      <a:pt x="3510" y="5"/>
                    </a:cubicBezTo>
                    <a:lnTo>
                      <a:pt x="3271" y="49"/>
                    </a:lnTo>
                    <a:lnTo>
                      <a:pt x="493" y="557"/>
                    </a:lnTo>
                    <a:lnTo>
                      <a:pt x="344" y="587"/>
                    </a:lnTo>
                    <a:cubicBezTo>
                      <a:pt x="135" y="617"/>
                      <a:pt x="0" y="826"/>
                      <a:pt x="30" y="1035"/>
                    </a:cubicBezTo>
                    <a:lnTo>
                      <a:pt x="105" y="1468"/>
                    </a:lnTo>
                    <a:cubicBezTo>
                      <a:pt x="145" y="1658"/>
                      <a:pt x="309" y="1786"/>
                      <a:pt x="495" y="1786"/>
                    </a:cubicBezTo>
                    <a:cubicBezTo>
                      <a:pt x="514" y="1786"/>
                      <a:pt x="533" y="1785"/>
                      <a:pt x="553" y="1782"/>
                    </a:cubicBezTo>
                    <a:lnTo>
                      <a:pt x="717" y="1752"/>
                    </a:lnTo>
                    <a:lnTo>
                      <a:pt x="3495" y="1244"/>
                    </a:lnTo>
                    <a:lnTo>
                      <a:pt x="3719" y="1199"/>
                    </a:lnTo>
                    <a:cubicBezTo>
                      <a:pt x="3928" y="1170"/>
                      <a:pt x="4077" y="960"/>
                      <a:pt x="4033" y="751"/>
                    </a:cubicBezTo>
                    <a:lnTo>
                      <a:pt x="3958" y="318"/>
                    </a:lnTo>
                    <a:cubicBezTo>
                      <a:pt x="3917" y="129"/>
                      <a:pt x="3754" y="0"/>
                      <a:pt x="3568"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5441945" y="3604487"/>
                <a:ext cx="731164" cy="72952"/>
              </a:xfrm>
              <a:custGeom>
                <a:avLst/>
                <a:gdLst/>
                <a:ahLst/>
                <a:cxnLst/>
                <a:rect l="l" t="t" r="r" b="b"/>
                <a:pathLst>
                  <a:path w="19163" h="1912" fill="none" extrusionOk="0">
                    <a:moveTo>
                      <a:pt x="19162" y="60"/>
                    </a:moveTo>
                    <a:cubicBezTo>
                      <a:pt x="19162" y="60"/>
                      <a:pt x="19162" y="60"/>
                      <a:pt x="19162" y="75"/>
                    </a:cubicBezTo>
                    <a:cubicBezTo>
                      <a:pt x="18669" y="1105"/>
                      <a:pt x="14562" y="1912"/>
                      <a:pt x="9589" y="1912"/>
                    </a:cubicBezTo>
                    <a:cubicBezTo>
                      <a:pt x="4601" y="1912"/>
                      <a:pt x="344" y="1075"/>
                      <a:pt x="1" y="0"/>
                    </a:cubicBezTo>
                  </a:path>
                </a:pathLst>
              </a:custGeom>
              <a:noFill/>
              <a:ln w="932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441373" y="3604487"/>
                <a:ext cx="731737" cy="843378"/>
              </a:xfrm>
              <a:custGeom>
                <a:avLst/>
                <a:gdLst/>
                <a:ahLst/>
                <a:cxnLst/>
                <a:rect l="l" t="t" r="r" b="b"/>
                <a:pathLst>
                  <a:path w="19178" h="22104" extrusionOk="0">
                    <a:moveTo>
                      <a:pt x="1" y="0"/>
                    </a:moveTo>
                    <a:lnTo>
                      <a:pt x="1599" y="22104"/>
                    </a:lnTo>
                    <a:lnTo>
                      <a:pt x="16265" y="22104"/>
                    </a:lnTo>
                    <a:lnTo>
                      <a:pt x="19177" y="75"/>
                    </a:lnTo>
                    <a:lnTo>
                      <a:pt x="19177" y="75"/>
                    </a:lnTo>
                    <a:cubicBezTo>
                      <a:pt x="18684" y="1105"/>
                      <a:pt x="14682" y="1912"/>
                      <a:pt x="9604" y="1912"/>
                    </a:cubicBezTo>
                    <a:cubicBezTo>
                      <a:pt x="4511" y="1912"/>
                      <a:pt x="359" y="107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7"/>
            <p:cNvSpPr/>
            <p:nvPr/>
          </p:nvSpPr>
          <p:spPr>
            <a:xfrm rot="405879">
              <a:off x="7763983" y="3643019"/>
              <a:ext cx="367919" cy="387762"/>
            </a:xfrm>
            <a:custGeom>
              <a:avLst/>
              <a:gdLst/>
              <a:ahLst/>
              <a:cxnLst/>
              <a:rect l="l" t="t" r="r" b="b"/>
              <a:pathLst>
                <a:path w="9679" h="10201" fill="none" extrusionOk="0">
                  <a:moveTo>
                    <a:pt x="1255" y="1837"/>
                  </a:moveTo>
                  <a:cubicBezTo>
                    <a:pt x="255" y="2584"/>
                    <a:pt x="1" y="4152"/>
                    <a:pt x="703" y="5183"/>
                  </a:cubicBezTo>
                  <a:cubicBezTo>
                    <a:pt x="1330" y="6079"/>
                    <a:pt x="2525" y="6512"/>
                    <a:pt x="2928" y="7527"/>
                  </a:cubicBezTo>
                  <a:cubicBezTo>
                    <a:pt x="3197" y="8170"/>
                    <a:pt x="3092" y="8946"/>
                    <a:pt x="3481" y="9514"/>
                  </a:cubicBezTo>
                  <a:cubicBezTo>
                    <a:pt x="3824" y="9992"/>
                    <a:pt x="4466" y="10201"/>
                    <a:pt x="5034" y="10096"/>
                  </a:cubicBezTo>
                  <a:cubicBezTo>
                    <a:pt x="5616" y="9992"/>
                    <a:pt x="6109" y="9618"/>
                    <a:pt x="6468" y="9155"/>
                  </a:cubicBezTo>
                  <a:cubicBezTo>
                    <a:pt x="7573" y="7647"/>
                    <a:pt x="7110" y="5556"/>
                    <a:pt x="7453" y="3719"/>
                  </a:cubicBezTo>
                  <a:cubicBezTo>
                    <a:pt x="7707" y="2270"/>
                    <a:pt x="8529" y="911"/>
                    <a:pt x="9679" y="0"/>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7491325" y="4020828"/>
              <a:ext cx="472748" cy="583169"/>
            </a:xfrm>
            <a:custGeom>
              <a:avLst/>
              <a:gdLst/>
              <a:ahLst/>
              <a:cxnLst/>
              <a:rect l="l" t="t" r="r" b="b"/>
              <a:pathLst>
                <a:path w="10425" h="12860" fill="none" extrusionOk="0">
                  <a:moveTo>
                    <a:pt x="523" y="12307"/>
                  </a:moveTo>
                  <a:cubicBezTo>
                    <a:pt x="0" y="11605"/>
                    <a:pt x="75" y="10604"/>
                    <a:pt x="448" y="9813"/>
                  </a:cubicBezTo>
                  <a:cubicBezTo>
                    <a:pt x="822" y="9021"/>
                    <a:pt x="1449" y="8379"/>
                    <a:pt x="2016" y="7707"/>
                  </a:cubicBezTo>
                  <a:cubicBezTo>
                    <a:pt x="2584" y="7035"/>
                    <a:pt x="3107" y="6288"/>
                    <a:pt x="3241" y="5422"/>
                  </a:cubicBezTo>
                  <a:cubicBezTo>
                    <a:pt x="3346" y="4660"/>
                    <a:pt x="3122" y="3883"/>
                    <a:pt x="3017" y="3122"/>
                  </a:cubicBezTo>
                  <a:cubicBezTo>
                    <a:pt x="2898" y="2360"/>
                    <a:pt x="2913" y="1509"/>
                    <a:pt x="3405" y="911"/>
                  </a:cubicBezTo>
                  <a:cubicBezTo>
                    <a:pt x="4152" y="0"/>
                    <a:pt x="5720" y="179"/>
                    <a:pt x="6557" y="1016"/>
                  </a:cubicBezTo>
                  <a:cubicBezTo>
                    <a:pt x="7393" y="1852"/>
                    <a:pt x="7677" y="3092"/>
                    <a:pt x="7796" y="4257"/>
                  </a:cubicBezTo>
                  <a:cubicBezTo>
                    <a:pt x="7946" y="5810"/>
                    <a:pt x="7871" y="7378"/>
                    <a:pt x="8155" y="8916"/>
                  </a:cubicBezTo>
                  <a:cubicBezTo>
                    <a:pt x="8438" y="10455"/>
                    <a:pt x="9125" y="11993"/>
                    <a:pt x="10425" y="12859"/>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rot="433640">
              <a:off x="7944744" y="3998366"/>
              <a:ext cx="243475" cy="459674"/>
            </a:xfrm>
            <a:custGeom>
              <a:avLst/>
              <a:gdLst/>
              <a:ahLst/>
              <a:cxnLst/>
              <a:rect l="l" t="t" r="r" b="b"/>
              <a:pathLst>
                <a:path w="6677" h="12606" fill="none" extrusionOk="0">
                  <a:moveTo>
                    <a:pt x="6677" y="30"/>
                  </a:moveTo>
                  <a:cubicBezTo>
                    <a:pt x="5676" y="15"/>
                    <a:pt x="4660" y="0"/>
                    <a:pt x="3719" y="344"/>
                  </a:cubicBezTo>
                  <a:cubicBezTo>
                    <a:pt x="2779" y="672"/>
                    <a:pt x="1942" y="1449"/>
                    <a:pt x="1808" y="2435"/>
                  </a:cubicBezTo>
                  <a:cubicBezTo>
                    <a:pt x="1733" y="2987"/>
                    <a:pt x="1882" y="3585"/>
                    <a:pt x="1614" y="4063"/>
                  </a:cubicBezTo>
                  <a:cubicBezTo>
                    <a:pt x="1255" y="4705"/>
                    <a:pt x="269" y="4914"/>
                    <a:pt x="105" y="5646"/>
                  </a:cubicBezTo>
                  <a:cubicBezTo>
                    <a:pt x="1" y="6168"/>
                    <a:pt x="404" y="6661"/>
                    <a:pt x="852" y="6945"/>
                  </a:cubicBezTo>
                  <a:cubicBezTo>
                    <a:pt x="1300" y="7229"/>
                    <a:pt x="1838" y="7408"/>
                    <a:pt x="2196" y="7796"/>
                  </a:cubicBezTo>
                  <a:cubicBezTo>
                    <a:pt x="3152" y="8812"/>
                    <a:pt x="2554" y="10604"/>
                    <a:pt x="3376" y="11739"/>
                  </a:cubicBezTo>
                  <a:cubicBezTo>
                    <a:pt x="3794" y="12322"/>
                    <a:pt x="4586" y="12605"/>
                    <a:pt x="5288" y="12426"/>
                  </a:cubicBezTo>
                  <a:cubicBezTo>
                    <a:pt x="5975" y="12247"/>
                    <a:pt x="6542" y="11635"/>
                    <a:pt x="6647" y="10918"/>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491325" y="3818738"/>
              <a:ext cx="147900" cy="147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Rectangle 1"/>
          <p:cNvSpPr/>
          <p:nvPr/>
        </p:nvSpPr>
        <p:spPr>
          <a:xfrm>
            <a:off x="4005072" y="4296217"/>
            <a:ext cx="2132709" cy="523220"/>
          </a:xfrm>
          <a:prstGeom prst="rect">
            <a:avLst/>
          </a:prstGeom>
        </p:spPr>
        <p:txBody>
          <a:bodyPr wrap="square">
            <a:spAutoFit/>
          </a:bodyPr>
          <a:lstStyle/>
          <a:p>
            <a:pPr algn="ctr"/>
            <a:r>
              <a:rPr lang="en-GB" dirty="0" smtClean="0"/>
              <a:t>Presented By: </a:t>
            </a:r>
          </a:p>
          <a:p>
            <a:pPr algn="ctr"/>
            <a:r>
              <a:rPr lang="en-GB" dirty="0" err="1" smtClean="0"/>
              <a:t>Suman</a:t>
            </a:r>
            <a:r>
              <a:rPr lang="en-GB" dirty="0" smtClean="0"/>
              <a:t> </a:t>
            </a:r>
            <a:r>
              <a:rPr lang="en-GB" smtClean="0"/>
              <a:t>Khatri </a:t>
            </a:r>
            <a:endParaRPr lang="en-GB" dirty="0" smtClean="0"/>
          </a:p>
        </p:txBody>
      </p:sp>
      <p:sp>
        <p:nvSpPr>
          <p:cNvPr id="3" name="Rectangle 2"/>
          <p:cNvSpPr/>
          <p:nvPr/>
        </p:nvSpPr>
        <p:spPr>
          <a:xfrm>
            <a:off x="277193" y="4315920"/>
            <a:ext cx="4572000" cy="523220"/>
          </a:xfrm>
          <a:prstGeom prst="rect">
            <a:avLst/>
          </a:prstGeom>
        </p:spPr>
        <p:txBody>
          <a:bodyPr>
            <a:spAutoFit/>
          </a:bodyPr>
          <a:lstStyle/>
          <a:p>
            <a:pPr algn="ctr"/>
            <a:r>
              <a:rPr lang="en-GB" dirty="0" smtClean="0"/>
              <a:t>Supervisor:</a:t>
            </a:r>
          </a:p>
          <a:p>
            <a:pPr algn="ctr"/>
            <a:r>
              <a:rPr lang="en-GB" dirty="0" smtClean="0"/>
              <a:t>Dinesh </a:t>
            </a:r>
            <a:r>
              <a:rPr lang="en-GB" dirty="0" err="1" smtClean="0"/>
              <a:t>Neupane</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6545" y="393853"/>
            <a:ext cx="2238113" cy="461665"/>
          </a:xfrm>
          <a:prstGeom prst="rect">
            <a:avLst/>
          </a:prstGeom>
        </p:spPr>
        <p:txBody>
          <a:bodyPr wrap="none">
            <a:spAutoFit/>
          </a:bodyPr>
          <a:lstStyle/>
          <a:p>
            <a:r>
              <a:rPr lang="en-US" sz="2400" dirty="0">
                <a:latin typeface="Helvetica" pitchFamily="2" charset="0"/>
              </a:rPr>
              <a:t>CONCLUSION</a:t>
            </a:r>
            <a:endParaRPr lang="en-GB" sz="2400" dirty="0"/>
          </a:p>
        </p:txBody>
      </p:sp>
      <p:sp>
        <p:nvSpPr>
          <p:cNvPr id="3" name="Rectangle 2"/>
          <p:cNvSpPr/>
          <p:nvPr/>
        </p:nvSpPr>
        <p:spPr>
          <a:xfrm>
            <a:off x="1335641" y="1483541"/>
            <a:ext cx="7037797" cy="1631216"/>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This project is a comprehensive academic management system, </a:t>
            </a:r>
            <a:r>
              <a:rPr lang="en-GB" sz="2000" dirty="0" err="1">
                <a:latin typeface="Times New Roman" panose="02020603050405020304" pitchFamily="18" charset="0"/>
                <a:cs typeface="Times New Roman" panose="02020603050405020304" pitchFamily="18" charset="0"/>
              </a:rPr>
              <a:t>AcademiaPlus</a:t>
            </a:r>
            <a:r>
              <a:rPr lang="en-GB" sz="2000" dirty="0">
                <a:latin typeface="Times New Roman" panose="02020603050405020304" pitchFamily="18" charset="0"/>
                <a:cs typeface="Times New Roman" panose="02020603050405020304" pitchFamily="18" charset="0"/>
              </a:rPr>
              <a:t>, designed to meet identified requirements and improve upon existing solutions. It will offer a secure, reliable, and user-friendly platform for managing attendance, routines, and marks.</a:t>
            </a:r>
          </a:p>
        </p:txBody>
      </p:sp>
    </p:spTree>
    <p:extLst>
      <p:ext uri="{BB962C8B-B14F-4D97-AF65-F5344CB8AC3E}">
        <p14:creationId xmlns:p14="http://schemas.microsoft.com/office/powerpoint/2010/main" val="428346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subTitle" idx="1"/>
          </p:nvPr>
        </p:nvSpPr>
        <p:spPr>
          <a:xfrm>
            <a:off x="581110" y="1248941"/>
            <a:ext cx="4872900" cy="2395200"/>
          </a:xfrm>
          <a:prstGeom prst="rect">
            <a:avLst/>
          </a:prstGeom>
        </p:spPr>
        <p:txBody>
          <a:bodyPr spcFirstLastPara="1" wrap="square" lIns="91425" tIns="91425" rIns="91425" bIns="91425" anchor="t" anchorCtr="0">
            <a:noAutofit/>
          </a:bodyPr>
          <a:lstStyle/>
          <a:p>
            <a:pPr indent="-457200">
              <a:buFont typeface="Arial" panose="020B0604020202020204" pitchFamily="34" charset="0"/>
              <a:buChar char="•"/>
            </a:pPr>
            <a:r>
              <a:rPr lang="x-none" sz="1800" dirty="0">
                <a:solidFill>
                  <a:schemeClr val="tx1"/>
                </a:solidFill>
              </a:rPr>
              <a:t>INTRODUCTION</a:t>
            </a:r>
          </a:p>
          <a:p>
            <a:pPr indent="-457200">
              <a:buFont typeface="Arial" panose="020B0604020202020204" pitchFamily="34" charset="0"/>
              <a:buChar char="•"/>
            </a:pPr>
            <a:r>
              <a:rPr lang="x-none" sz="1800" dirty="0">
                <a:solidFill>
                  <a:schemeClr val="tx1"/>
                </a:solidFill>
              </a:rPr>
              <a:t>PROBLEM STAT</a:t>
            </a:r>
            <a:r>
              <a:rPr lang="en-US" sz="1800" dirty="0">
                <a:solidFill>
                  <a:schemeClr val="tx1"/>
                </a:solidFill>
              </a:rPr>
              <a:t>E</a:t>
            </a:r>
            <a:r>
              <a:rPr lang="x-none" sz="1800" dirty="0">
                <a:solidFill>
                  <a:schemeClr val="tx1"/>
                </a:solidFill>
              </a:rPr>
              <a:t>MENT</a:t>
            </a:r>
          </a:p>
          <a:p>
            <a:pPr indent="-457200">
              <a:buFont typeface="Arial" panose="020B0604020202020204" pitchFamily="34" charset="0"/>
              <a:buChar char="•"/>
            </a:pPr>
            <a:r>
              <a:rPr lang="en-US" sz="1800" dirty="0">
                <a:solidFill>
                  <a:schemeClr val="tx1"/>
                </a:solidFill>
                <a:ea typeface="Calibri" panose="020F0502020204030204" pitchFamily="34" charset="0"/>
                <a:cs typeface="Arial" panose="020B0604020202020204" pitchFamily="34" charset="0"/>
              </a:rPr>
              <a:t>OBJECTIVE</a:t>
            </a:r>
          </a:p>
          <a:p>
            <a:pPr indent="-457200">
              <a:buFont typeface="Arial" panose="020B0604020202020204" pitchFamily="34" charset="0"/>
              <a:buChar char="•"/>
            </a:pPr>
            <a:r>
              <a:rPr lang="en-US" sz="1800" dirty="0">
                <a:solidFill>
                  <a:schemeClr val="tx1"/>
                </a:solidFill>
                <a:cs typeface="Arial" panose="020B0604020202020204" pitchFamily="34" charset="0"/>
              </a:rPr>
              <a:t>METHODOLOGY</a:t>
            </a:r>
          </a:p>
          <a:p>
            <a:pPr indent="-457200">
              <a:buFont typeface="Arial" panose="020B0604020202020204" pitchFamily="34" charset="0"/>
              <a:buChar char="•"/>
            </a:pPr>
            <a:r>
              <a:rPr lang="en-US" sz="1800" dirty="0">
                <a:solidFill>
                  <a:schemeClr val="tx1"/>
                </a:solidFill>
                <a:cs typeface="Arial" panose="020B0604020202020204" pitchFamily="34" charset="0"/>
              </a:rPr>
              <a:t>FLOW CHART</a:t>
            </a:r>
          </a:p>
          <a:p>
            <a:pPr indent="-457200">
              <a:buFont typeface="Arial" panose="020B0604020202020204" pitchFamily="34" charset="0"/>
              <a:buChar char="•"/>
            </a:pPr>
            <a:r>
              <a:rPr lang="en-US" sz="1800" dirty="0">
                <a:solidFill>
                  <a:schemeClr val="tx1"/>
                </a:solidFill>
                <a:cs typeface="Arial" panose="020B0604020202020204" pitchFamily="34" charset="0"/>
              </a:rPr>
              <a:t>TOOLS USED</a:t>
            </a:r>
          </a:p>
          <a:p>
            <a:pPr indent="-457200">
              <a:buFont typeface="Arial" panose="020B0604020202020204" pitchFamily="34" charset="0"/>
              <a:buChar char="•"/>
            </a:pPr>
            <a:r>
              <a:rPr lang="en-US" sz="1800" dirty="0">
                <a:solidFill>
                  <a:schemeClr val="tx1"/>
                </a:solidFill>
                <a:cs typeface="Arial" panose="020B0604020202020204" pitchFamily="34" charset="0"/>
              </a:rPr>
              <a:t>GANTT CHART</a:t>
            </a:r>
          </a:p>
          <a:p>
            <a:pPr indent="-457200">
              <a:buFont typeface="Arial" panose="020B0604020202020204" pitchFamily="34" charset="0"/>
              <a:buChar char="•"/>
            </a:pPr>
            <a:r>
              <a:rPr lang="en-US" sz="1800" dirty="0">
                <a:solidFill>
                  <a:schemeClr val="tx1"/>
                </a:solidFill>
                <a:cs typeface="Arial" panose="020B0604020202020204" pitchFamily="34" charset="0"/>
              </a:rPr>
              <a:t>CONCLUSION</a:t>
            </a:r>
          </a:p>
          <a:p>
            <a:pPr marL="0" lvl="0" indent="0" algn="l" rtl="0">
              <a:spcBef>
                <a:spcPts val="0"/>
              </a:spcBef>
              <a:spcAft>
                <a:spcPts val="0"/>
              </a:spcAft>
              <a:buNone/>
            </a:pPr>
            <a:endParaRPr sz="1800" dirty="0">
              <a:solidFill>
                <a:schemeClr val="tx1"/>
              </a:solidFill>
            </a:endParaRPr>
          </a:p>
        </p:txBody>
      </p:sp>
      <p:sp>
        <p:nvSpPr>
          <p:cNvPr id="228" name="Google Shape;22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Contents</a:t>
            </a:r>
            <a:endParaRPr dirty="0"/>
          </a:p>
        </p:txBody>
      </p:sp>
      <p:sp>
        <p:nvSpPr>
          <p:cNvPr id="230" name="Google Shape;230;p28"/>
          <p:cNvSpPr/>
          <p:nvPr/>
        </p:nvSpPr>
        <p:spPr>
          <a:xfrm rot="10800000">
            <a:off x="6723500" y="-29050"/>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280075" y="153347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232" name="Google Shape;232;p28"/>
          <p:cNvGrpSpPr/>
          <p:nvPr/>
        </p:nvGrpSpPr>
        <p:grpSpPr>
          <a:xfrm>
            <a:off x="7601500" y="3554562"/>
            <a:ext cx="664502" cy="492735"/>
            <a:chOff x="7601500" y="3554562"/>
            <a:chExt cx="664502" cy="492735"/>
          </a:xfrm>
        </p:grpSpPr>
        <p:sp>
          <p:nvSpPr>
            <p:cNvPr id="233" name="Google Shape;233;p28"/>
            <p:cNvSpPr/>
            <p:nvPr/>
          </p:nvSpPr>
          <p:spPr>
            <a:xfrm rot="10800000" flipH="1">
              <a:off x="7601500" y="355456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819625" y="38190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241" name="Google Shape;241;p29"/>
          <p:cNvSpPr txBox="1">
            <a:spLocks noGrp="1"/>
          </p:cNvSpPr>
          <p:nvPr>
            <p:ph type="subTitle" idx="1"/>
          </p:nvPr>
        </p:nvSpPr>
        <p:spPr>
          <a:xfrm>
            <a:off x="522225" y="1772687"/>
            <a:ext cx="7610670" cy="2242109"/>
          </a:xfrm>
          <a:prstGeom prst="rect">
            <a:avLst/>
          </a:prstGeom>
        </p:spPr>
        <p:txBody>
          <a:bodyPr spcFirstLastPara="1" wrap="square" lIns="91425" tIns="91425" rIns="91425" bIns="91425" anchor="t" anchorCtr="0">
            <a:noAutofit/>
          </a:bodyPr>
          <a:lstStyle/>
          <a:p>
            <a:pPr marL="0" lvl="0" indent="0" algn="just"/>
            <a:r>
              <a:rPr lang="en-GB" sz="1800" b="0" dirty="0" err="1">
                <a:solidFill>
                  <a:schemeClr val="tx1"/>
                </a:solidFill>
              </a:rPr>
              <a:t>AcademiaPlus</a:t>
            </a:r>
            <a:r>
              <a:rPr lang="en-GB" sz="1800" b="0" dirty="0">
                <a:solidFill>
                  <a:schemeClr val="tx1"/>
                </a:solidFill>
              </a:rPr>
              <a:t> is a </a:t>
            </a:r>
            <a:r>
              <a:rPr lang="en-GB" sz="1800" b="0" dirty="0" smtClean="0">
                <a:solidFill>
                  <a:schemeClr val="tx1"/>
                </a:solidFill>
              </a:rPr>
              <a:t>web</a:t>
            </a:r>
            <a:r>
              <a:rPr lang="en-GB" sz="1800" b="0" dirty="0" smtClean="0">
                <a:solidFill>
                  <a:schemeClr val="tx1"/>
                </a:solidFill>
              </a:rPr>
              <a:t> </a:t>
            </a:r>
            <a:r>
              <a:rPr lang="en-GB" sz="1800" b="0" dirty="0">
                <a:solidFill>
                  <a:schemeClr val="tx1"/>
                </a:solidFill>
              </a:rPr>
              <a:t>application designed to streamline and automate administrative tasks in educational institutions. It facilitates efficient handling of student records, attendance tracking, timetable management, and grade reporting, enhancing communication and collaboration among teachers, students, and administrators.</a:t>
            </a:r>
            <a:endParaRPr sz="1800" b="0" dirty="0">
              <a:solidFill>
                <a:schemeClr val="tx1"/>
              </a:solidFill>
            </a:endParaRPr>
          </a:p>
        </p:txBody>
      </p:sp>
      <p:sp>
        <p:nvSpPr>
          <p:cNvPr id="248" name="Google Shape;248;p29"/>
          <p:cNvSpPr/>
          <p:nvPr/>
        </p:nvSpPr>
        <p:spPr>
          <a:xfrm rot="-1084991">
            <a:off x="7652135" y="4274656"/>
            <a:ext cx="448867" cy="2769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+8</a:t>
            </a:r>
          </a:p>
        </p:txBody>
      </p:sp>
      <p:sp>
        <p:nvSpPr>
          <p:cNvPr id="249" name="Google Shape;249;p29"/>
          <p:cNvSpPr/>
          <p:nvPr/>
        </p:nvSpPr>
        <p:spPr>
          <a:xfrm rot="10800000" flipH="1">
            <a:off x="7440450" y="80692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8316650" y="37865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74325" y="4621338"/>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idx="2"/>
          </p:nvPr>
        </p:nvSpPr>
        <p:spPr>
          <a:xfrm>
            <a:off x="699977" y="700927"/>
            <a:ext cx="6942233"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000" dirty="0" smtClean="0"/>
              <a:t>PROBLEM STATEMENT</a:t>
            </a:r>
            <a:endParaRPr sz="4000" dirty="0"/>
          </a:p>
        </p:txBody>
      </p:sp>
      <p:sp>
        <p:nvSpPr>
          <p:cNvPr id="257" name="Google Shape;257;p30"/>
          <p:cNvSpPr txBox="1">
            <a:spLocks noGrp="1"/>
          </p:cNvSpPr>
          <p:nvPr>
            <p:ph type="title"/>
          </p:nvPr>
        </p:nvSpPr>
        <p:spPr>
          <a:xfrm>
            <a:off x="206942" y="1982626"/>
            <a:ext cx="7251792" cy="1696672"/>
          </a:xfrm>
          <a:prstGeom prst="rect">
            <a:avLst/>
          </a:prstGeom>
        </p:spPr>
        <p:txBody>
          <a:bodyPr spcFirstLastPara="1" wrap="square" lIns="91425" tIns="91425" rIns="91425" bIns="91425" anchor="ctr" anchorCtr="0">
            <a:noAutofit/>
          </a:bodyPr>
          <a:lstStyle/>
          <a:p>
            <a:pPr marL="285750" lvl="0" indent="-285750">
              <a:lnSpc>
                <a:spcPct val="150000"/>
              </a:lnSpc>
            </a:pPr>
            <a:r>
              <a:rPr lang="en-GB" sz="1600" dirty="0" smtClean="0">
                <a:solidFill>
                  <a:schemeClr val="tx1"/>
                </a:solidFill>
                <a:latin typeface="Times New Roman" panose="02020603050405020304" pitchFamily="18" charset="0"/>
                <a:cs typeface="Times New Roman" panose="02020603050405020304" pitchFamily="18" charset="0"/>
              </a:rPr>
              <a:t/>
            </a:r>
            <a:br>
              <a:rPr lang="en-GB" sz="1600" dirty="0" smtClean="0">
                <a:solidFill>
                  <a:schemeClr val="tx1"/>
                </a:solidFill>
                <a:latin typeface="Times New Roman" panose="02020603050405020304" pitchFamily="18" charset="0"/>
                <a:cs typeface="Times New Roman" panose="02020603050405020304" pitchFamily="18" charset="0"/>
              </a:rPr>
            </a:br>
            <a:r>
              <a:rPr lang="en-GB" sz="1600" dirty="0" smtClean="0">
                <a:solidFill>
                  <a:schemeClr val="tx1"/>
                </a:solidFill>
                <a:latin typeface="Times New Roman" panose="02020603050405020304" pitchFamily="18" charset="0"/>
                <a:cs typeface="Times New Roman" panose="02020603050405020304" pitchFamily="18" charset="0"/>
              </a:rPr>
              <a:t/>
            </a:r>
            <a:br>
              <a:rPr lang="en-GB" sz="1600" dirty="0" smtClean="0">
                <a:solidFill>
                  <a:schemeClr val="tx1"/>
                </a:solidFill>
                <a:latin typeface="Times New Roman" panose="02020603050405020304" pitchFamily="18" charset="0"/>
                <a:cs typeface="Times New Roman" panose="02020603050405020304" pitchFamily="18" charset="0"/>
              </a:rPr>
            </a:br>
            <a:r>
              <a:rPr lang="en-GB" sz="1800" dirty="0" smtClean="0">
                <a:solidFill>
                  <a:schemeClr val="tx1"/>
                </a:solidFill>
                <a:latin typeface="Times New Roman" panose="02020603050405020304" pitchFamily="18" charset="0"/>
                <a:cs typeface="Times New Roman" panose="02020603050405020304" pitchFamily="18" charset="0"/>
              </a:rPr>
              <a:t>•</a:t>
            </a:r>
            <a:r>
              <a:rPr lang="en-GB" sz="1600" dirty="0" smtClean="0">
                <a:solidFill>
                  <a:schemeClr val="tx1"/>
                </a:solidFill>
                <a:latin typeface="Times New Roman" panose="02020603050405020304" pitchFamily="18" charset="0"/>
                <a:cs typeface="Times New Roman" panose="02020603050405020304" pitchFamily="18" charset="0"/>
              </a:rPr>
              <a:t> User Authentication: Ensure secure access for registered users only.</a:t>
            </a:r>
            <a:br>
              <a:rPr lang="en-GB" sz="1600" dirty="0" smtClean="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a:t>
            </a:r>
            <a:r>
              <a:rPr lang="en-GB" sz="1600" dirty="0" smtClean="0">
                <a:solidFill>
                  <a:schemeClr val="tx1"/>
                </a:solidFill>
                <a:latin typeface="Times New Roman" panose="02020603050405020304" pitchFamily="18" charset="0"/>
                <a:cs typeface="Times New Roman" panose="02020603050405020304" pitchFamily="18" charset="0"/>
              </a:rPr>
              <a:t> </a:t>
            </a:r>
            <a:r>
              <a:rPr lang="en-GB" sz="1600" dirty="0" err="1" smtClean="0">
                <a:solidFill>
                  <a:schemeClr val="tx1"/>
                </a:solidFill>
                <a:latin typeface="Times New Roman" panose="02020603050405020304" pitchFamily="18" charset="0"/>
                <a:cs typeface="Times New Roman" panose="02020603050405020304" pitchFamily="18" charset="0"/>
              </a:rPr>
              <a:t>TwoWay</a:t>
            </a:r>
            <a:r>
              <a:rPr lang="en-GB" sz="1600" dirty="0" smtClean="0">
                <a:solidFill>
                  <a:schemeClr val="tx1"/>
                </a:solidFill>
                <a:latin typeface="Times New Roman" panose="02020603050405020304" pitchFamily="18" charset="0"/>
                <a:cs typeface="Times New Roman" panose="02020603050405020304" pitchFamily="18" charset="0"/>
              </a:rPr>
              <a:t> Attendance: Enable real-time attendance marking and confirmation by               both students and teachers.</a:t>
            </a:r>
            <a:br>
              <a:rPr lang="en-GB" sz="1600" dirty="0" smtClean="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a:t>
            </a:r>
            <a:r>
              <a:rPr lang="en-GB" sz="1600" dirty="0" smtClean="0">
                <a:solidFill>
                  <a:schemeClr val="tx1"/>
                </a:solidFill>
                <a:latin typeface="Times New Roman" panose="02020603050405020304" pitchFamily="18" charset="0"/>
                <a:cs typeface="Times New Roman" panose="02020603050405020304" pitchFamily="18" charset="0"/>
              </a:rPr>
              <a:t> Routine Management: Provide tools for efficient creation and updating of class schedules.</a:t>
            </a:r>
            <a:br>
              <a:rPr lang="en-GB" sz="1600" dirty="0" smtClean="0">
                <a:solidFill>
                  <a:schemeClr val="tx1"/>
                </a:solidFill>
                <a:latin typeface="Times New Roman" panose="02020603050405020304" pitchFamily="18" charset="0"/>
                <a:cs typeface="Times New Roman" panose="02020603050405020304" pitchFamily="18" charset="0"/>
              </a:rPr>
            </a:br>
            <a:r>
              <a:rPr lang="en-GB" sz="1800" dirty="0">
                <a:solidFill>
                  <a:schemeClr val="tx1"/>
                </a:solidFill>
                <a:latin typeface="Times New Roman" panose="02020603050405020304" pitchFamily="18" charset="0"/>
                <a:cs typeface="Times New Roman" panose="02020603050405020304" pitchFamily="18" charset="0"/>
              </a:rPr>
              <a:t>•</a:t>
            </a:r>
            <a:r>
              <a:rPr lang="en-GB" sz="1600" dirty="0" smtClean="0">
                <a:solidFill>
                  <a:schemeClr val="tx1"/>
                </a:solidFill>
                <a:latin typeface="Times New Roman" panose="02020603050405020304" pitchFamily="18" charset="0"/>
                <a:cs typeface="Times New Roman" panose="02020603050405020304" pitchFamily="18" charset="0"/>
              </a:rPr>
              <a:t> Marks Management: Facilitate recording, tracking, and reporting of student grades.</a:t>
            </a:r>
            <a:endParaRPr lang="en-GB" sz="1600" dirty="0">
              <a:solidFill>
                <a:schemeClr val="tx1"/>
              </a:solidFill>
              <a:latin typeface="Times New Roman" panose="02020603050405020304" pitchFamily="18" charset="0"/>
              <a:cs typeface="Times New Roman" panose="02020603050405020304" pitchFamily="18" charset="0"/>
            </a:endParaRPr>
          </a:p>
        </p:txBody>
      </p:sp>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rot="-1084991">
            <a:off x="7756221" y="3188029"/>
            <a:ext cx="354687" cy="269575"/>
          </a:xfrm>
          <a:prstGeom prst="rect">
            <a:avLst/>
          </a:prstGeom>
        </p:spPr>
        <p:txBody>
          <a:bodyPr>
            <a:prstTxWarp prst="textPlain">
              <a:avLst/>
            </a:prstTxWarp>
          </a:bodyPr>
          <a:lstStyle/>
          <a:p>
            <a:pPr lvl="0" algn="ctr"/>
            <a:r>
              <a:rPr b="0" i="0" dirty="0" smtClean="0">
                <a:ln w="19050" cap="flat" cmpd="sng">
                  <a:solidFill>
                    <a:schemeClr val="accent1"/>
                  </a:solidFill>
                  <a:prstDash val="solid"/>
                  <a:round/>
                  <a:headEnd type="none" w="sm" len="sm"/>
                  <a:tailEnd type="none" w="sm" len="sm"/>
                </a:ln>
                <a:solidFill>
                  <a:schemeClr val="lt1"/>
                </a:solidFill>
                <a:latin typeface="Baloo"/>
              </a:rPr>
              <a:t>5</a:t>
            </a:r>
            <a:endParaRPr b="0" i="0" dirty="0">
              <a:ln w="19050" cap="flat" cmpd="sng">
                <a:solidFill>
                  <a:schemeClr val="accent1"/>
                </a:solidFill>
                <a:prstDash val="solid"/>
                <a:round/>
                <a:headEnd type="none" w="sm" len="sm"/>
                <a:tailEnd type="none" w="sm" len="sm"/>
              </a:ln>
              <a:solidFill>
                <a:schemeClr val="lt1"/>
              </a:solidFill>
              <a:latin typeface="Baloo"/>
            </a:endParaRPr>
          </a:p>
        </p:txBody>
      </p:sp>
      <p:sp>
        <p:nvSpPr>
          <p:cNvPr id="280" name="Google Shape;280;p30"/>
          <p:cNvSpPr/>
          <p:nvPr/>
        </p:nvSpPr>
        <p:spPr>
          <a:xfrm rot="-431286">
            <a:off x="222177" y="4641625"/>
            <a:ext cx="408259" cy="269144"/>
          </a:xfrm>
          <a:prstGeom prst="rect">
            <a:avLst/>
          </a:prstGeom>
        </p:spPr>
        <p:txBody>
          <a:bodyPr>
            <a:prstTxWarp prst="textPlain">
              <a:avLst/>
            </a:prstTxWarp>
          </a:bodyPr>
          <a:lstStyle/>
          <a:p>
            <a:pPr lvl="0" algn="ctr"/>
            <a:r>
              <a:rPr b="0" i="0" dirty="0" smtClean="0">
                <a:ln w="19050" cap="flat" cmpd="sng">
                  <a:solidFill>
                    <a:schemeClr val="accent1"/>
                  </a:solidFill>
                  <a:prstDash val="solid"/>
                  <a:round/>
                  <a:headEnd type="none" w="sm" len="sm"/>
                  <a:tailEnd type="none" w="sm" len="sm"/>
                </a:ln>
                <a:solidFill>
                  <a:schemeClr val="lt1"/>
                </a:solidFill>
                <a:latin typeface="Baloo"/>
              </a:rPr>
              <a:t>4</a:t>
            </a:r>
            <a:endParaRPr b="0" i="0" dirty="0">
              <a:ln w="19050" cap="flat" cmpd="sng">
                <a:solidFill>
                  <a:schemeClr val="accent1"/>
                </a:solidFill>
                <a:prstDash val="solid"/>
                <a:round/>
                <a:headEnd type="none" w="sm" len="sm"/>
                <a:tailEnd type="none" w="sm" len="sm"/>
              </a:ln>
              <a:solidFill>
                <a:schemeClr val="lt1"/>
              </a:solidFill>
              <a:latin typeface="Baloo"/>
            </a:endParaRPr>
          </a:p>
        </p:txBody>
      </p:sp>
      <p:sp>
        <p:nvSpPr>
          <p:cNvPr id="281" name="Google Shape;281;p30"/>
          <p:cNvSpPr/>
          <p:nvPr/>
        </p:nvSpPr>
        <p:spPr>
          <a:xfrm rot="797114">
            <a:off x="6935082" y="745367"/>
            <a:ext cx="417763" cy="2661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idx="2"/>
          </p:nvPr>
        </p:nvSpPr>
        <p:spPr>
          <a:xfrm>
            <a:off x="206942" y="858875"/>
            <a:ext cx="6942233"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smtClean="0"/>
              <a:t>OBJECTIVES</a:t>
            </a:r>
            <a:endParaRPr sz="4800" dirty="0"/>
          </a:p>
        </p:txBody>
      </p:sp>
      <p:sp>
        <p:nvSpPr>
          <p:cNvPr id="257" name="Google Shape;257;p30"/>
          <p:cNvSpPr txBox="1">
            <a:spLocks noGrp="1"/>
          </p:cNvSpPr>
          <p:nvPr>
            <p:ph type="title"/>
          </p:nvPr>
        </p:nvSpPr>
        <p:spPr>
          <a:xfrm>
            <a:off x="206942" y="1982626"/>
            <a:ext cx="7251792" cy="1696672"/>
          </a:xfrm>
          <a:prstGeom prst="rect">
            <a:avLst/>
          </a:prstGeom>
        </p:spPr>
        <p:txBody>
          <a:bodyPr spcFirstLastPara="1" wrap="square" lIns="91425" tIns="91425" rIns="91425" bIns="91425" anchor="ctr" anchorCtr="0">
            <a:noAutofit/>
          </a:bodyPr>
          <a:lstStyle/>
          <a:p>
            <a:pPr lvl="0">
              <a:lnSpc>
                <a:spcPct val="150000"/>
              </a:lnSpc>
            </a:pPr>
            <a:r>
              <a:rPr lang="en-GB" sz="2000" dirty="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User-Friendly Interface:</a:t>
            </a:r>
            <a:br>
              <a:rPr lang="en-GB" sz="2000" dirty="0" smtClean="0">
                <a:solidFill>
                  <a:schemeClr val="tx1"/>
                </a:solidFill>
                <a:latin typeface="Times New Roman" panose="02020603050405020304" pitchFamily="18" charset="0"/>
                <a:cs typeface="Times New Roman" panose="02020603050405020304" pitchFamily="18" charset="0"/>
              </a:rPr>
            </a:br>
            <a:r>
              <a:rPr lang="en-GB" sz="2000" dirty="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Privacy </a:t>
            </a:r>
            <a:r>
              <a:rPr lang="en-GB" sz="2000" dirty="0">
                <a:solidFill>
                  <a:schemeClr val="tx1"/>
                </a:solidFill>
                <a:latin typeface="Times New Roman" panose="02020603050405020304" pitchFamily="18" charset="0"/>
                <a:cs typeface="Times New Roman" panose="02020603050405020304" pitchFamily="18" charset="0"/>
              </a:rPr>
              <a:t>and Security:</a:t>
            </a:r>
            <a:br>
              <a:rPr lang="en-GB" sz="2000" dirty="0">
                <a:solidFill>
                  <a:schemeClr val="tx1"/>
                </a:solidFill>
                <a:latin typeface="Times New Roman" panose="02020603050405020304" pitchFamily="18" charset="0"/>
                <a:cs typeface="Times New Roman" panose="02020603050405020304" pitchFamily="18" charset="0"/>
              </a:rPr>
            </a:br>
            <a:r>
              <a:rPr lang="en-GB" sz="2000" dirty="0">
                <a:solidFill>
                  <a:schemeClr val="tx1"/>
                </a:solidFill>
                <a:latin typeface="Times New Roman" panose="02020603050405020304" pitchFamily="18" charset="0"/>
                <a:cs typeface="Times New Roman" panose="02020603050405020304" pitchFamily="18" charset="0"/>
              </a:rPr>
              <a:t>• </a:t>
            </a:r>
            <a:r>
              <a:rPr lang="en-GB" sz="2000" dirty="0" smtClean="0">
                <a:solidFill>
                  <a:schemeClr val="tx1"/>
                </a:solidFill>
                <a:latin typeface="Times New Roman" panose="02020603050405020304" pitchFamily="18" charset="0"/>
                <a:cs typeface="Times New Roman" panose="02020603050405020304" pitchFamily="18" charset="0"/>
              </a:rPr>
              <a:t>Reliability</a:t>
            </a:r>
            <a:r>
              <a:rPr lang="en-GB" sz="2000" dirty="0">
                <a:solidFill>
                  <a:schemeClr val="tx1"/>
                </a:solidFill>
                <a:latin typeface="Times New Roman" panose="02020603050405020304" pitchFamily="18" charset="0"/>
                <a:cs typeface="Times New Roman" panose="02020603050405020304" pitchFamily="18" charset="0"/>
              </a:rPr>
              <a:t>:</a:t>
            </a:r>
            <a:endParaRPr lang="en-GB" sz="2000" dirty="0">
              <a:solidFill>
                <a:schemeClr val="tx1"/>
              </a:solidFill>
              <a:latin typeface="Times New Roman" panose="02020603050405020304" pitchFamily="18" charset="0"/>
              <a:cs typeface="Times New Roman" panose="02020603050405020304" pitchFamily="18" charset="0"/>
            </a:endParaRPr>
          </a:p>
        </p:txBody>
      </p:sp>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rot="-1084991">
            <a:off x="7756221" y="3188029"/>
            <a:ext cx="354687" cy="269575"/>
          </a:xfrm>
          <a:prstGeom prst="rect">
            <a:avLst/>
          </a:prstGeom>
        </p:spPr>
        <p:txBody>
          <a:bodyPr>
            <a:prstTxWarp prst="textPlain">
              <a:avLst/>
            </a:prstTxWarp>
          </a:bodyPr>
          <a:lstStyle/>
          <a:p>
            <a:pPr lvl="0" algn="ctr"/>
            <a:r>
              <a:rPr b="0" i="0" dirty="0" smtClean="0">
                <a:ln w="19050" cap="flat" cmpd="sng">
                  <a:solidFill>
                    <a:schemeClr val="accent1"/>
                  </a:solidFill>
                  <a:prstDash val="solid"/>
                  <a:round/>
                  <a:headEnd type="none" w="sm" len="sm"/>
                  <a:tailEnd type="none" w="sm" len="sm"/>
                </a:ln>
                <a:solidFill>
                  <a:schemeClr val="lt1"/>
                </a:solidFill>
                <a:latin typeface="Baloo"/>
              </a:rPr>
              <a:t>5</a:t>
            </a:r>
            <a:endParaRPr b="0" i="0" dirty="0">
              <a:ln w="19050" cap="flat" cmpd="sng">
                <a:solidFill>
                  <a:schemeClr val="accent1"/>
                </a:solidFill>
                <a:prstDash val="solid"/>
                <a:round/>
                <a:headEnd type="none" w="sm" len="sm"/>
                <a:tailEnd type="none" w="sm" len="sm"/>
              </a:ln>
              <a:solidFill>
                <a:schemeClr val="lt1"/>
              </a:solidFill>
              <a:latin typeface="Baloo"/>
            </a:endParaRPr>
          </a:p>
        </p:txBody>
      </p:sp>
      <p:sp>
        <p:nvSpPr>
          <p:cNvPr id="280" name="Google Shape;280;p30"/>
          <p:cNvSpPr/>
          <p:nvPr/>
        </p:nvSpPr>
        <p:spPr>
          <a:xfrm rot="-431286">
            <a:off x="222177" y="4641625"/>
            <a:ext cx="408259" cy="269144"/>
          </a:xfrm>
          <a:prstGeom prst="rect">
            <a:avLst/>
          </a:prstGeom>
        </p:spPr>
        <p:txBody>
          <a:bodyPr>
            <a:prstTxWarp prst="textPlain">
              <a:avLst/>
            </a:prstTxWarp>
          </a:bodyPr>
          <a:lstStyle/>
          <a:p>
            <a:pPr lvl="0" algn="ctr"/>
            <a:r>
              <a:rPr b="0" i="0" dirty="0" smtClean="0">
                <a:ln w="19050" cap="flat" cmpd="sng">
                  <a:solidFill>
                    <a:schemeClr val="accent1"/>
                  </a:solidFill>
                  <a:prstDash val="solid"/>
                  <a:round/>
                  <a:headEnd type="none" w="sm" len="sm"/>
                  <a:tailEnd type="none" w="sm" len="sm"/>
                </a:ln>
                <a:solidFill>
                  <a:schemeClr val="lt1"/>
                </a:solidFill>
                <a:latin typeface="Baloo"/>
              </a:rPr>
              <a:t>4</a:t>
            </a:r>
            <a:endParaRPr b="0" i="0" dirty="0">
              <a:ln w="19050" cap="flat" cmpd="sng">
                <a:solidFill>
                  <a:schemeClr val="accent1"/>
                </a:solidFill>
                <a:prstDash val="solid"/>
                <a:round/>
                <a:headEnd type="none" w="sm" len="sm"/>
                <a:tailEnd type="none" w="sm" len="sm"/>
              </a:ln>
              <a:solidFill>
                <a:schemeClr val="lt1"/>
              </a:solidFill>
              <a:latin typeface="Baloo"/>
            </a:endParaRPr>
          </a:p>
        </p:txBody>
      </p:sp>
      <p:sp>
        <p:nvSpPr>
          <p:cNvPr id="281" name="Google Shape;281;p30"/>
          <p:cNvSpPr/>
          <p:nvPr/>
        </p:nvSpPr>
        <p:spPr>
          <a:xfrm rot="797114">
            <a:off x="6935082" y="745367"/>
            <a:ext cx="417763" cy="2661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+7</a:t>
            </a:r>
          </a:p>
        </p:txBody>
      </p:sp>
    </p:spTree>
    <p:extLst>
      <p:ext uri="{BB962C8B-B14F-4D97-AF65-F5344CB8AC3E}">
        <p14:creationId xmlns:p14="http://schemas.microsoft.com/office/powerpoint/2010/main" val="133260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9" name="Picture 28" descr="C:\Users\Dell\Downloads\Waterfall_model.png"/>
          <p:cNvPicPr/>
          <p:nvPr/>
        </p:nvPicPr>
        <p:blipFill>
          <a:blip r:embed="rId3">
            <a:extLst>
              <a:ext uri="{28A0092B-C50C-407E-A947-70E740481C1C}">
                <a14:useLocalDpi xmlns:a14="http://schemas.microsoft.com/office/drawing/2010/main" val="0"/>
              </a:ext>
            </a:extLst>
          </a:blip>
          <a:srcRect/>
          <a:stretch>
            <a:fillRect/>
          </a:stretch>
        </p:blipFill>
        <p:spPr bwMode="auto">
          <a:xfrm>
            <a:off x="5465511" y="1532193"/>
            <a:ext cx="3824641" cy="2815432"/>
          </a:xfrm>
          <a:prstGeom prst="rect">
            <a:avLst/>
          </a:prstGeom>
          <a:noFill/>
          <a:ln>
            <a:noFill/>
          </a:ln>
        </p:spPr>
      </p:pic>
      <p:sp>
        <p:nvSpPr>
          <p:cNvPr id="256" name="Google Shape;256;p30"/>
          <p:cNvSpPr txBox="1">
            <a:spLocks noGrp="1"/>
          </p:cNvSpPr>
          <p:nvPr>
            <p:ph type="title" idx="2"/>
          </p:nvPr>
        </p:nvSpPr>
        <p:spPr>
          <a:xfrm>
            <a:off x="206942" y="506440"/>
            <a:ext cx="6942233"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smtClean="0"/>
              <a:t>METHODOLOGY</a:t>
            </a:r>
            <a:endParaRPr sz="4800" dirty="0"/>
          </a:p>
        </p:txBody>
      </p:sp>
      <p:sp>
        <p:nvSpPr>
          <p:cNvPr id="257" name="Google Shape;257;p30"/>
          <p:cNvSpPr txBox="1">
            <a:spLocks noGrp="1"/>
          </p:cNvSpPr>
          <p:nvPr>
            <p:ph type="title"/>
          </p:nvPr>
        </p:nvSpPr>
        <p:spPr>
          <a:xfrm>
            <a:off x="125403" y="1705594"/>
            <a:ext cx="6100736" cy="2301327"/>
          </a:xfrm>
          <a:prstGeom prst="rect">
            <a:avLst/>
          </a:prstGeom>
        </p:spPr>
        <p:txBody>
          <a:bodyPr spcFirstLastPara="1" wrap="square" lIns="91425" tIns="91425" rIns="91425" bIns="91425" anchor="ctr" anchorCtr="0">
            <a:noAutofit/>
          </a:bodyPr>
          <a:lstStyle/>
          <a:p>
            <a:pPr lvl="0" algn="just"/>
            <a:r>
              <a:rPr lang="en-GB" sz="1800" dirty="0">
                <a:solidFill>
                  <a:schemeClr val="tx1"/>
                </a:solidFill>
                <a:latin typeface="Times New Roman" panose="02020603050405020304" pitchFamily="18" charset="0"/>
                <a:cs typeface="Times New Roman" panose="02020603050405020304" pitchFamily="18" charset="0"/>
              </a:rPr>
              <a:t>We'll use the Waterfall methodology for </a:t>
            </a:r>
            <a:r>
              <a:rPr lang="en-GB" sz="1800" dirty="0" err="1">
                <a:solidFill>
                  <a:schemeClr val="tx1"/>
                </a:solidFill>
                <a:latin typeface="Times New Roman" panose="02020603050405020304" pitchFamily="18" charset="0"/>
                <a:cs typeface="Times New Roman" panose="02020603050405020304" pitchFamily="18" charset="0"/>
              </a:rPr>
              <a:t>AcademiaPlus</a:t>
            </a:r>
            <a:r>
              <a:rPr lang="en-GB" sz="1800" dirty="0">
                <a:solidFill>
                  <a:schemeClr val="tx1"/>
                </a:solidFill>
                <a:latin typeface="Times New Roman" panose="02020603050405020304" pitchFamily="18" charset="0"/>
                <a:cs typeface="Times New Roman" panose="02020603050405020304" pitchFamily="18" charset="0"/>
              </a:rPr>
              <a:t>, completing each </a:t>
            </a:r>
            <a:r>
              <a:rPr lang="en-GB" sz="1800" dirty="0" smtClean="0">
                <a:solidFill>
                  <a:schemeClr val="tx1"/>
                </a:solidFill>
                <a:latin typeface="Times New Roman" panose="02020603050405020304" pitchFamily="18" charset="0"/>
                <a:cs typeface="Times New Roman" panose="02020603050405020304" pitchFamily="18" charset="0"/>
              </a:rPr>
              <a:t>phase requirements</a:t>
            </a:r>
            <a:r>
              <a:rPr lang="en-GB" sz="1800" dirty="0">
                <a:solidFill>
                  <a:schemeClr val="tx1"/>
                </a:solidFill>
                <a:latin typeface="Times New Roman" panose="02020603050405020304" pitchFamily="18" charset="0"/>
                <a:cs typeface="Times New Roman" panose="02020603050405020304" pitchFamily="18" charset="0"/>
              </a:rPr>
              <a:t>, design, implementation, testing, and </a:t>
            </a:r>
            <a:r>
              <a:rPr lang="en-GB" sz="1800" dirty="0" smtClean="0">
                <a:solidFill>
                  <a:schemeClr val="tx1"/>
                </a:solidFill>
                <a:latin typeface="Times New Roman" panose="02020603050405020304" pitchFamily="18" charset="0"/>
                <a:cs typeface="Times New Roman" panose="02020603050405020304" pitchFamily="18" charset="0"/>
              </a:rPr>
              <a:t>maintenance sequentially </a:t>
            </a:r>
            <a:r>
              <a:rPr lang="en-GB" sz="1800" dirty="0">
                <a:solidFill>
                  <a:schemeClr val="tx1"/>
                </a:solidFill>
                <a:latin typeface="Times New Roman" panose="02020603050405020304" pitchFamily="18" charset="0"/>
                <a:cs typeface="Times New Roman" panose="02020603050405020304" pitchFamily="18" charset="0"/>
              </a:rPr>
              <a:t>for a structured and disciplined development process.</a:t>
            </a:r>
            <a:endParaRPr sz="1800" dirty="0">
              <a:solidFill>
                <a:schemeClr val="tx1"/>
              </a:solidFill>
              <a:latin typeface="Times New Roman" panose="02020603050405020304" pitchFamily="18" charset="0"/>
              <a:cs typeface="Times New Roman" panose="02020603050405020304" pitchFamily="18" charset="0"/>
            </a:endParaRPr>
          </a:p>
        </p:txBody>
      </p:sp>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rot="797114">
            <a:off x="6935082" y="745367"/>
            <a:ext cx="417763" cy="266119"/>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solidFill>
                  <a:schemeClr val="lt1"/>
                </a:solidFill>
                <a:latin typeface="Baloo"/>
              </a:rPr>
              <a:t>+7</a:t>
            </a:r>
          </a:p>
        </p:txBody>
      </p:sp>
    </p:spTree>
    <p:extLst>
      <p:ext uri="{BB962C8B-B14F-4D97-AF65-F5344CB8AC3E}">
        <p14:creationId xmlns:p14="http://schemas.microsoft.com/office/powerpoint/2010/main" val="234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0367" y="280837"/>
            <a:ext cx="1882247" cy="400110"/>
          </a:xfrm>
          <a:prstGeom prst="rect">
            <a:avLst/>
          </a:prstGeom>
        </p:spPr>
        <p:txBody>
          <a:bodyPr wrap="none">
            <a:spAutoFit/>
          </a:bodyPr>
          <a:lstStyle/>
          <a:p>
            <a:r>
              <a:rPr lang="x-none" sz="2000" dirty="0"/>
              <a:t>FLOW CHART</a:t>
            </a:r>
            <a:endParaRPr lang="en-GB" sz="2000" dirty="0"/>
          </a:p>
        </p:txBody>
      </p:sp>
      <p:pic>
        <p:nvPicPr>
          <p:cNvPr id="3" name="Picture 2" descr="C:\Users\Dell\Downloads\flowchart.jpg"/>
          <p:cNvPicPr/>
          <p:nvPr/>
        </p:nvPicPr>
        <p:blipFill>
          <a:blip r:embed="rId2">
            <a:extLst>
              <a:ext uri="{28A0092B-C50C-407E-A947-70E740481C1C}">
                <a14:useLocalDpi xmlns:a14="http://schemas.microsoft.com/office/drawing/2010/main" val="0"/>
              </a:ext>
            </a:extLst>
          </a:blip>
          <a:srcRect/>
          <a:stretch>
            <a:fillRect/>
          </a:stretch>
        </p:blipFill>
        <p:spPr bwMode="auto">
          <a:xfrm>
            <a:off x="1506073" y="739740"/>
            <a:ext cx="4401567" cy="4274050"/>
          </a:xfrm>
          <a:prstGeom prst="rect">
            <a:avLst/>
          </a:prstGeom>
          <a:noFill/>
          <a:ln>
            <a:noFill/>
          </a:ln>
        </p:spPr>
      </p:pic>
    </p:spTree>
    <p:extLst>
      <p:ext uri="{BB962C8B-B14F-4D97-AF65-F5344CB8AC3E}">
        <p14:creationId xmlns:p14="http://schemas.microsoft.com/office/powerpoint/2010/main" val="10812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8907" y="352757"/>
            <a:ext cx="1672253" cy="369332"/>
          </a:xfrm>
          <a:prstGeom prst="rect">
            <a:avLst/>
          </a:prstGeom>
        </p:spPr>
        <p:txBody>
          <a:bodyPr wrap="none">
            <a:spAutoFit/>
          </a:bodyPr>
          <a:lstStyle/>
          <a:p>
            <a:r>
              <a:rPr lang="en-US" sz="1800" dirty="0"/>
              <a:t>TOOLS USED</a:t>
            </a:r>
            <a:endParaRPr lang="en-GB" sz="1800" dirty="0"/>
          </a:p>
        </p:txBody>
      </p:sp>
      <p:sp>
        <p:nvSpPr>
          <p:cNvPr id="3" name="Rectangle 2"/>
          <p:cNvSpPr/>
          <p:nvPr/>
        </p:nvSpPr>
        <p:spPr>
          <a:xfrm>
            <a:off x="-8697" y="1195238"/>
            <a:ext cx="7455887" cy="369332"/>
          </a:xfrm>
          <a:prstGeom prst="rect">
            <a:avLst/>
          </a:prstGeom>
        </p:spPr>
        <p:txBody>
          <a:bodyPr wrap="none">
            <a:spAutoFit/>
          </a:bodyPr>
          <a:lstStyle/>
          <a:p>
            <a:pPr marL="457200" indent="-457200" algn="just">
              <a:buFont typeface="Arial" panose="020B0604020202020204" pitchFamily="34" charset="0"/>
              <a:buChar char="•"/>
            </a:pPr>
            <a:r>
              <a:rPr lang="en-GB" sz="1800" dirty="0" smtClean="0"/>
              <a:t>Next.js and Tailwind will be</a:t>
            </a:r>
            <a:r>
              <a:rPr lang="x-none" sz="1800" dirty="0" smtClean="0"/>
              <a:t> </a:t>
            </a:r>
            <a:r>
              <a:rPr lang="x-none" sz="1800" dirty="0"/>
              <a:t>used in frontend to build User </a:t>
            </a:r>
            <a:r>
              <a:rPr lang="x-none" sz="1800" dirty="0" smtClean="0"/>
              <a:t>Interface</a:t>
            </a:r>
            <a:r>
              <a:rPr lang="en-GB" sz="1800" dirty="0" smtClean="0"/>
              <a:t>.</a:t>
            </a:r>
            <a:endParaRPr lang="x-none" sz="1800" dirty="0"/>
          </a:p>
        </p:txBody>
      </p:sp>
      <p:sp>
        <p:nvSpPr>
          <p:cNvPr id="4" name="Rectangle 3"/>
          <p:cNvSpPr/>
          <p:nvPr/>
        </p:nvSpPr>
        <p:spPr>
          <a:xfrm>
            <a:off x="58449" y="2361511"/>
            <a:ext cx="7388741" cy="646331"/>
          </a:xfrm>
          <a:prstGeom prst="rect">
            <a:avLst/>
          </a:prstGeom>
        </p:spPr>
        <p:txBody>
          <a:bodyPr wrap="square">
            <a:spAutoFit/>
          </a:bodyPr>
          <a:lstStyle/>
          <a:p>
            <a:pPr marL="457200" indent="-457200">
              <a:buFont typeface="Arial" panose="020B0604020202020204" pitchFamily="34" charset="0"/>
              <a:buChar char="•"/>
            </a:pPr>
            <a:r>
              <a:rPr lang="en-GB" sz="1800" dirty="0" smtClean="0"/>
              <a:t>Node.js will be used for  backend and </a:t>
            </a:r>
            <a:r>
              <a:rPr lang="en-GB" sz="1800" dirty="0" err="1" smtClean="0"/>
              <a:t>PostgreSQL</a:t>
            </a:r>
            <a:r>
              <a:rPr lang="en-GB" sz="1800" dirty="0" smtClean="0"/>
              <a:t> will be used for database.</a:t>
            </a:r>
            <a:endParaRPr lang="x-none" sz="1800" dirty="0"/>
          </a:p>
        </p:txBody>
      </p:sp>
      <p:sp>
        <p:nvSpPr>
          <p:cNvPr id="5" name="AutoShape 2" descr="Next.js Icon Logo"/>
          <p:cNvSpPr>
            <a:spLocks noChangeAspect="1" noChangeArrowheads="1"/>
          </p:cNvSpPr>
          <p:nvPr/>
        </p:nvSpPr>
        <p:spPr bwMode="auto">
          <a:xfrm>
            <a:off x="2004923" y="170832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Next.js Icon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669" y="3286132"/>
            <a:ext cx="609524" cy="60952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509" y="3286132"/>
            <a:ext cx="609524" cy="60952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685" y="1608197"/>
            <a:ext cx="609524" cy="60952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697" y="1666325"/>
            <a:ext cx="982228" cy="592938"/>
          </a:xfrm>
          <a:prstGeom prst="rect">
            <a:avLst/>
          </a:prstGeom>
        </p:spPr>
      </p:pic>
    </p:spTree>
    <p:extLst>
      <p:ext uri="{BB962C8B-B14F-4D97-AF65-F5344CB8AC3E}">
        <p14:creationId xmlns:p14="http://schemas.microsoft.com/office/powerpoint/2010/main" val="132807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3291" y="589061"/>
            <a:ext cx="1826141" cy="369332"/>
          </a:xfrm>
          <a:prstGeom prst="rect">
            <a:avLst/>
          </a:prstGeom>
        </p:spPr>
        <p:txBody>
          <a:bodyPr wrap="none">
            <a:spAutoFit/>
          </a:bodyPr>
          <a:lstStyle/>
          <a:p>
            <a:r>
              <a:rPr lang="x-none" sz="1800" dirty="0"/>
              <a:t>GANTT CHART</a:t>
            </a:r>
            <a:endParaRPr lang="en-GB" sz="1800" dirty="0"/>
          </a:p>
        </p:txBody>
      </p:sp>
      <p:pic>
        <p:nvPicPr>
          <p:cNvPr id="3" name="Picture 2" descr="C:\Users\Dell\AppData\Local\Microsoft\Windows\INetCache\Content.Word\GanttChart.png"/>
          <p:cNvPicPr/>
          <p:nvPr/>
        </p:nvPicPr>
        <p:blipFill>
          <a:blip r:embed="rId2">
            <a:extLst>
              <a:ext uri="{28A0092B-C50C-407E-A947-70E740481C1C}">
                <a14:useLocalDpi xmlns:a14="http://schemas.microsoft.com/office/drawing/2010/main" val="0"/>
              </a:ext>
            </a:extLst>
          </a:blip>
          <a:srcRect/>
          <a:stretch>
            <a:fillRect/>
          </a:stretch>
        </p:blipFill>
        <p:spPr bwMode="auto">
          <a:xfrm>
            <a:off x="539874" y="1594635"/>
            <a:ext cx="6543675" cy="2324100"/>
          </a:xfrm>
          <a:prstGeom prst="rect">
            <a:avLst/>
          </a:prstGeom>
          <a:noFill/>
          <a:ln>
            <a:noFill/>
          </a:ln>
        </p:spPr>
      </p:pic>
    </p:spTree>
    <p:extLst>
      <p:ext uri="{BB962C8B-B14F-4D97-AF65-F5344CB8AC3E}">
        <p14:creationId xmlns:p14="http://schemas.microsoft.com/office/powerpoint/2010/main" val="3392300794"/>
      </p:ext>
    </p:extLst>
  </p:cSld>
  <p:clrMapOvr>
    <a:masterClrMapping/>
  </p:clrMapOvr>
</p:sld>
</file>

<file path=ppt/theme/theme1.xml><?xml version="1.0" encoding="utf-8"?>
<a:theme xmlns:a="http://schemas.openxmlformats.org/drawingml/2006/main"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201</Words>
  <Application>Microsoft Office PowerPoint</Application>
  <PresentationFormat>On-screen Show (16:9)</PresentationFormat>
  <Paragraphs>39</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Manrope</vt:lpstr>
      <vt:lpstr>Times New Roman</vt:lpstr>
      <vt:lpstr>Arial</vt:lpstr>
      <vt:lpstr>DM Sans</vt:lpstr>
      <vt:lpstr>Helvetica</vt:lpstr>
      <vt:lpstr>Albert Sans</vt:lpstr>
      <vt:lpstr>Baloo</vt:lpstr>
      <vt:lpstr>Manrope ExtraBold</vt:lpstr>
      <vt:lpstr>Calibri</vt:lpstr>
      <vt:lpstr>Integers: positive or negative? by Slidesgo</vt:lpstr>
      <vt:lpstr>AcademiaPlus</vt:lpstr>
      <vt:lpstr>Contents</vt:lpstr>
      <vt:lpstr>INTRODUCTION</vt:lpstr>
      <vt:lpstr>  • User Authentication: Ensure secure access for registered users only. • TwoWay Attendance: Enable real-time attendance marking and confirmation by               both students and teachers. • Routine Management: Provide tools for efficient creation and updating of class schedules. • Marks Management: Facilitate recording, tracking, and reporting of student grades.</vt:lpstr>
      <vt:lpstr>OBJECTIVES</vt:lpstr>
      <vt:lpstr>METHODOLOGY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AcademiaPlus</dc:title>
  <dc:creator>Suman</dc:creator>
  <cp:lastModifiedBy>Dell</cp:lastModifiedBy>
  <cp:revision>19</cp:revision>
  <dcterms:modified xsi:type="dcterms:W3CDTF">2024-07-19T03:55:52Z</dcterms:modified>
</cp:coreProperties>
</file>