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Remote Method Invocation (RMI) in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Presenter: </a:t>
            </a:r>
            <a:r>
              <a:rPr lang="en-GB" dirty="0" err="1" smtClean="0"/>
              <a:t>Suman</a:t>
            </a:r>
            <a:r>
              <a:rPr lang="en-GB" dirty="0" smtClean="0"/>
              <a:t> Khatri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RMI?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RMI allows a Java object to invoke methods on an object in another JVM.</a:t>
            </a:r>
          </a:p>
          <a:p>
            <a:r>
              <a:t>Facilitates communication between distributed systems.</a:t>
            </a:r>
          </a:p>
          <a:p>
            <a:r>
              <a:t>Abstracts the complexity of network programming.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Components of RMI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Remote Interface: Defines methods to be invoked remotely.</a:t>
            </a:r>
          </a:p>
          <a:p>
            <a:r>
              <a:t>Remote Object: Implements the remote interface.</a:t>
            </a:r>
          </a:p>
          <a:p>
            <a:r>
              <a:t>RMI Registry: A naming service for looking up remote objects.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Simple RMI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Define a Remote Interface.</a:t>
            </a:r>
          </a:p>
          <a:p>
            <a:r>
              <a:t>2. Implement the Remote Object.</a:t>
            </a:r>
          </a:p>
          <a:p>
            <a:r>
              <a:t>3. Start the Server and bind the object to RMI Registry.</a:t>
            </a:r>
          </a:p>
          <a:p>
            <a:r>
              <a:t>4. Client looks up and invokes methods on the remote object.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of RMI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Simplifies communication between distributed systems.</a:t>
            </a:r>
          </a:p>
          <a:p>
            <a:r>
              <a:t>Leverages Java’s object-oriented features.</a:t>
            </a:r>
          </a:p>
          <a:p>
            <a:r>
              <a:t>Supports secure communication with built-in security features.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 of RMI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Java-specific, limiting cross-platform use.</a:t>
            </a:r>
          </a:p>
          <a:p>
            <a:r>
              <a:t>Network latency can affect performance.</a:t>
            </a:r>
          </a:p>
          <a:p>
            <a:r>
              <a:t>More complex to scale in large systems.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RMI is a powerful tool for building distributed applications in Java.</a:t>
            </a:r>
          </a:p>
          <a:p>
            <a:r>
              <a:t>It abstracts network communication, making remote calls as easy as local calls.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193</Words>
  <Application>Microsoft Office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Remote Method Invocation (RMI) in Java</vt:lpstr>
      <vt:lpstr>What is RMI?</vt:lpstr>
      <vt:lpstr>Key Components of RMI</vt:lpstr>
      <vt:lpstr>Simple RMI Example</vt:lpstr>
      <vt:lpstr>Advantages of RMI</vt:lpstr>
      <vt:lpstr>Limitations of RMI</vt:lpstr>
      <vt:lpstr>Conclusion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Method Invocation (RMI) in Java</dc:title>
  <dc:subject/>
  <dc:creator/>
  <cp:keywords/>
  <dc:description>generated using python-pptx</dc:description>
  <cp:lastModifiedBy>Dell</cp:lastModifiedBy>
  <cp:revision>3</cp:revision>
  <dcterms:created xsi:type="dcterms:W3CDTF">2013-01-27T09:14:16Z</dcterms:created>
  <dcterms:modified xsi:type="dcterms:W3CDTF">2024-08-14T17:43:37Z</dcterms:modified>
  <cp:category/>
</cp:coreProperties>
</file>