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4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7839-155D-81E9-8E72-CC1B0E2E2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C34DA-7DC3-EF68-44E6-B6B8A9B8A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94E45-716C-E3A7-6747-7CE85241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A2B1-7D80-DC4F-9D55-7007E250F429}" type="datetimeFigureOut">
              <a:rPr lang="en-NP" smtClean="0"/>
              <a:t>28/09/2024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99DE-CD73-75DB-0A4B-D706E83B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890A-7365-D791-DE05-88497256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5832-56DC-F447-9A71-A41EF92C0F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0169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59B1-3661-7C80-A332-1D19140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3240C-C9D3-53CB-C277-DD2257605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929D6-EF85-89A9-B14B-5EEAF0DB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A2B1-7D80-DC4F-9D55-7007E250F429}" type="datetimeFigureOut">
              <a:rPr lang="en-NP" smtClean="0"/>
              <a:t>28/09/2024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0587-7251-2C9B-B7C1-79E6CD37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62DA-B446-44E6-DC4D-FF4158F5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5832-56DC-F447-9A71-A41EF92C0F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3276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DB908-8CDF-32FD-BF74-52370584A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0C814-03E1-24D9-506C-8E5FB3C4B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F11B-825D-DC77-4AE5-648FF059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A2B1-7D80-DC4F-9D55-7007E250F429}" type="datetimeFigureOut">
              <a:rPr lang="en-NP" smtClean="0"/>
              <a:t>28/09/2024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AF9F-98E1-6663-EB7A-B9391F0D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39C2A-FC59-1B0A-EBF3-763A1F45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5832-56DC-F447-9A71-A41EF92C0F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8203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E447-220C-7B66-F2DA-99C1335C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CA84-859A-2015-CD55-EB5EB724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BC39-1985-298B-20F9-527414A7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A2B1-7D80-DC4F-9D55-7007E250F429}" type="datetimeFigureOut">
              <a:rPr lang="en-NP" smtClean="0"/>
              <a:t>28/09/2024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44F1-0FDD-09A5-41E0-9AE16E32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9500-AC5D-25F0-189D-5F48EEAA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5832-56DC-F447-9A71-A41EF92C0F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440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4234-5D43-B90C-E080-BF657F2B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9D2A8-687A-F7DB-727F-8C13D0C8F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50B5-1B0B-7353-827F-C3623DE2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A2B1-7D80-DC4F-9D55-7007E250F429}" type="datetimeFigureOut">
              <a:rPr lang="en-NP" smtClean="0"/>
              <a:t>28/09/2024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3F10-3C9C-295C-6229-3CF927D1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AB3C5-45E3-763D-D80D-4AA13EFC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5832-56DC-F447-9A71-A41EF92C0F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6415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E4A0-27A7-0ECE-AEB7-9B72B1B0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1B07-9EDC-382C-6C59-58F1848E4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8CA4B-CA65-D947-9421-DD546705B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BF186-B796-8B16-391F-AE38EB2F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A2B1-7D80-DC4F-9D55-7007E250F429}" type="datetimeFigureOut">
              <a:rPr lang="en-NP" smtClean="0"/>
              <a:t>28/09/2024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8E176-C856-5B1F-9DDD-89C20DDC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5AC49-30ED-4B80-5373-93FE3F8C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5832-56DC-F447-9A71-A41EF92C0F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3999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D6F-32B5-D603-FA3D-DBB32440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77E2B-87E2-4C7B-652D-12CDB2BE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B126C-5533-C695-D45D-9D1D1A8FE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75531-F0D5-F84A-3665-F6A4042CB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9C45F-1D65-A47D-FCE5-D319AD39A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CBD80-1D19-E7AF-A831-B316435D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A2B1-7D80-DC4F-9D55-7007E250F429}" type="datetimeFigureOut">
              <a:rPr lang="en-NP" smtClean="0"/>
              <a:t>28/09/2024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31677-604E-0810-FEA5-5B72823C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1A99F-8CDA-2F3A-7395-0037F8AB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5832-56DC-F447-9A71-A41EF92C0F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6814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F021-C066-E71B-0D64-E1E184A4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D0190-A8CE-2901-140F-7205F622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A2B1-7D80-DC4F-9D55-7007E250F429}" type="datetimeFigureOut">
              <a:rPr lang="en-NP" smtClean="0"/>
              <a:t>28/09/2024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D1954-26B7-A27B-A6D8-D292BA26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8C82-78D0-BD92-06E3-D2CC8D58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5832-56DC-F447-9A71-A41EF92C0F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0892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D3C51-9542-7F44-C2C1-34B0AB86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A2B1-7D80-DC4F-9D55-7007E250F429}" type="datetimeFigureOut">
              <a:rPr lang="en-NP" smtClean="0"/>
              <a:t>28/09/2024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824F9-A51D-CBA3-0D4A-ADDABAF2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B00AB-895E-BE98-77E8-121E2AA1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5832-56DC-F447-9A71-A41EF92C0F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8108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99B8-BA74-E140-8D11-748E5258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C9A4-F8A5-C745-CF47-9E58777F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28683-1D8B-C136-B984-CB5251802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ADC38-A051-B4B1-B80E-ED7D41D9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A2B1-7D80-DC4F-9D55-7007E250F429}" type="datetimeFigureOut">
              <a:rPr lang="en-NP" smtClean="0"/>
              <a:t>28/09/2024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3397-1E2F-FBA0-8B55-E52B6269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66808-C864-D8F4-90F2-14076B8D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5832-56DC-F447-9A71-A41EF92C0F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5352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BB81-8515-AE0B-6E55-EE4401F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EBC37-935A-D62D-3D44-72213B641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BE44B-A74D-8FBD-2F1C-CBFD2F6F4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AFB0B-C51D-60BA-345C-44A98723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A2B1-7D80-DC4F-9D55-7007E250F429}" type="datetimeFigureOut">
              <a:rPr lang="en-NP" smtClean="0"/>
              <a:t>28/09/2024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A636D-E6A3-4125-3BC6-8C190F9D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5731E-3985-718C-6944-EFBAB427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5832-56DC-F447-9A71-A41EF92C0F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1720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22436-7EA6-E986-0B0A-70E3ED4C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0B339-F088-DED5-99DE-42A4DD7F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2F99-6D66-5EE0-B554-CDAFCBE9C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A2B1-7D80-DC4F-9D55-7007E250F429}" type="datetimeFigureOut">
              <a:rPr lang="en-NP" smtClean="0"/>
              <a:t>28/09/2024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FC7A-F8EF-4DBE-E754-634059E4E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FFF88-5E4E-291F-9F4F-9D63334EC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95832-56DC-F447-9A71-A41EF92C0F1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7803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658-8A9F-81A0-7171-44C6D0DB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514" y="2103437"/>
            <a:ext cx="6901543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Web Chatting Application</a:t>
            </a:r>
            <a:endParaRPr lang="en-NP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3B93D-755C-20D3-7971-6A9EABC124D1}"/>
              </a:ext>
            </a:extLst>
          </p:cNvPr>
          <p:cNvSpPr txBox="1"/>
          <p:nvPr/>
        </p:nvSpPr>
        <p:spPr>
          <a:xfrm>
            <a:off x="7141029" y="4915877"/>
            <a:ext cx="5050971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NP" sz="2800" dirty="0"/>
              <a:t>PRESENTED BY</a:t>
            </a:r>
          </a:p>
          <a:p>
            <a:pPr algn="ctr">
              <a:lnSpc>
                <a:spcPct val="150000"/>
              </a:lnSpc>
            </a:pPr>
            <a:r>
              <a:rPr lang="en-NP" sz="2800" dirty="0"/>
              <a:t>ANUP RIMAL &amp;</a:t>
            </a:r>
          </a:p>
          <a:p>
            <a:pPr algn="ctr">
              <a:lnSpc>
                <a:spcPct val="150000"/>
              </a:lnSpc>
            </a:pPr>
            <a:r>
              <a:rPr lang="en-NP" sz="2800" dirty="0"/>
              <a:t>BHUPENDRA THAPA CHHETRI</a:t>
            </a:r>
          </a:p>
        </p:txBody>
      </p:sp>
    </p:spTree>
    <p:extLst>
      <p:ext uri="{BB962C8B-B14F-4D97-AF65-F5344CB8AC3E}">
        <p14:creationId xmlns:p14="http://schemas.microsoft.com/office/powerpoint/2010/main" val="195429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28271-6DB7-8F7E-6E65-1DC8F01831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5" y="1795035"/>
            <a:ext cx="9947035" cy="261633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9442A38-36BE-38A8-3997-8FA7F5F9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Modelling: DFD</a:t>
            </a:r>
            <a:endParaRPr lang="en-N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B62B7-7C52-F361-D3FC-3872E0A2D494}"/>
              </a:ext>
            </a:extLst>
          </p:cNvPr>
          <p:cNvSpPr txBox="1"/>
          <p:nvPr/>
        </p:nvSpPr>
        <p:spPr>
          <a:xfrm>
            <a:off x="5066271" y="4982646"/>
            <a:ext cx="243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Zero Level of DFD</a:t>
            </a:r>
          </a:p>
        </p:txBody>
      </p:sp>
    </p:spTree>
    <p:extLst>
      <p:ext uri="{BB962C8B-B14F-4D97-AF65-F5344CB8AC3E}">
        <p14:creationId xmlns:p14="http://schemas.microsoft.com/office/powerpoint/2010/main" val="385402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6913EB-1132-D0E8-9753-7D8E7837B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36" y="539715"/>
            <a:ext cx="9782523" cy="43164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4841B9-2CD8-A24F-76D0-3304F0EE9272}"/>
              </a:ext>
            </a:extLst>
          </p:cNvPr>
          <p:cNvSpPr txBox="1"/>
          <p:nvPr/>
        </p:nvSpPr>
        <p:spPr>
          <a:xfrm>
            <a:off x="5080694" y="4955059"/>
            <a:ext cx="21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First Level of DFD</a:t>
            </a:r>
          </a:p>
        </p:txBody>
      </p:sp>
    </p:spTree>
    <p:extLst>
      <p:ext uri="{BB962C8B-B14F-4D97-AF65-F5344CB8AC3E}">
        <p14:creationId xmlns:p14="http://schemas.microsoft.com/office/powerpoint/2010/main" val="8611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906684-8159-C913-C693-B36C1A9B58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01" y="670224"/>
            <a:ext cx="8128688" cy="44625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C3CD45-8258-D575-3FC8-BE03F790394F}"/>
              </a:ext>
            </a:extLst>
          </p:cNvPr>
          <p:cNvSpPr txBox="1"/>
          <p:nvPr/>
        </p:nvSpPr>
        <p:spPr>
          <a:xfrm>
            <a:off x="5560540" y="5263979"/>
            <a:ext cx="209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NP" dirty="0"/>
              <a:t>econd Level of DFD</a:t>
            </a:r>
          </a:p>
        </p:txBody>
      </p:sp>
    </p:spTree>
    <p:extLst>
      <p:ext uri="{BB962C8B-B14F-4D97-AF65-F5344CB8AC3E}">
        <p14:creationId xmlns:p14="http://schemas.microsoft.com/office/powerpoint/2010/main" val="90406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076D-8677-B0CD-B323-69FBB8FA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Architectural Design</a:t>
            </a:r>
            <a:endParaRPr lang="en-NP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997AE-913B-57E5-E398-56F7051EAF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96" y="2351509"/>
            <a:ext cx="9563115" cy="24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1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8CD1-3365-CF24-14E3-354AE654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Used</a:t>
            </a:r>
            <a:endParaRPr lang="en-NP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38EA8E-080B-AC37-0382-8272C31E1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7661"/>
              </p:ext>
            </p:extLst>
          </p:nvPr>
        </p:nvGraphicFramePr>
        <p:xfrm>
          <a:off x="1531706" y="1613041"/>
          <a:ext cx="9822094" cy="41918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99014">
                  <a:extLst>
                    <a:ext uri="{9D8B030D-6E8A-4147-A177-3AD203B41FA5}">
                      <a16:colId xmlns:a16="http://schemas.microsoft.com/office/drawing/2014/main" val="796031691"/>
                    </a:ext>
                  </a:extLst>
                </a:gridCol>
                <a:gridCol w="6223080">
                  <a:extLst>
                    <a:ext uri="{9D8B030D-6E8A-4147-A177-3AD203B41FA5}">
                      <a16:colId xmlns:a16="http://schemas.microsoft.com/office/drawing/2014/main" val="1927936250"/>
                    </a:ext>
                  </a:extLst>
                </a:gridCol>
              </a:tblGrid>
              <a:tr h="139728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Frontend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HTML, CSS, JavaScript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599364"/>
                  </a:ext>
                </a:extLst>
              </a:tr>
              <a:tr h="139728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Backend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Node.js, Express.js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93237"/>
                  </a:ext>
                </a:extLst>
              </a:tr>
              <a:tr h="139728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MongoDB (NoSQL database)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99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45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152C-DB29-C44D-3049-D5DBA98B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P" dirty="0"/>
              <a:t>Gantt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6EC51-BA8B-E708-C595-ACCA5D30D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7" y="2849517"/>
            <a:ext cx="10057036" cy="26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9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6354-5BF8-04D7-11A7-35B2C6AF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N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10109-B3E0-39E5-598C-3E0956C15004}"/>
              </a:ext>
            </a:extLst>
          </p:cNvPr>
          <p:cNvSpPr txBox="1"/>
          <p:nvPr/>
        </p:nvSpPr>
        <p:spPr>
          <a:xfrm>
            <a:off x="1802027" y="1909072"/>
            <a:ext cx="89359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The web chatting application has changed how people communicate by making it easy to chat from home or on the go.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>
                <a:solidFill>
                  <a:srgbClr val="000000"/>
                </a:solidFill>
              </a:rPr>
              <a:t>W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eb chatting application offers a reliable and secure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9464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FFA9-6DA8-B161-8B2C-A35F947C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Screenshot</a:t>
            </a:r>
            <a:endParaRPr lang="en-NP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54178-F695-120A-3BC8-B83AF2B947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06" y="1690687"/>
            <a:ext cx="7489429" cy="4697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8B296-58F1-27C1-02B0-5CCFC8784A8F}"/>
              </a:ext>
            </a:extLst>
          </p:cNvPr>
          <p:cNvSpPr txBox="1"/>
          <p:nvPr/>
        </p:nvSpPr>
        <p:spPr>
          <a:xfrm>
            <a:off x="1189239" y="1321356"/>
            <a:ext cx="138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Index Page</a:t>
            </a:r>
          </a:p>
        </p:txBody>
      </p:sp>
    </p:spTree>
    <p:extLst>
      <p:ext uri="{BB962C8B-B14F-4D97-AF65-F5344CB8AC3E}">
        <p14:creationId xmlns:p14="http://schemas.microsoft.com/office/powerpoint/2010/main" val="338378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2599C0-B5D7-41A2-E5D5-59F631BCF3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86" y="1002640"/>
            <a:ext cx="4349365" cy="5478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C4E869-FDA3-682F-E31F-1B22F48F11F5}"/>
              </a:ext>
            </a:extLst>
          </p:cNvPr>
          <p:cNvSpPr txBox="1"/>
          <p:nvPr/>
        </p:nvSpPr>
        <p:spPr>
          <a:xfrm>
            <a:off x="2335428" y="1002640"/>
            <a:ext cx="234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Profile Upload</a:t>
            </a:r>
          </a:p>
        </p:txBody>
      </p:sp>
    </p:spTree>
    <p:extLst>
      <p:ext uri="{BB962C8B-B14F-4D97-AF65-F5344CB8AC3E}">
        <p14:creationId xmlns:p14="http://schemas.microsoft.com/office/powerpoint/2010/main" val="3154183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D57795-90EA-6603-8995-7A5E83C144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44" y="1331217"/>
            <a:ext cx="3957955" cy="4177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D99C0E-0B6C-7407-F75C-8616FF05EB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92" y="1349752"/>
            <a:ext cx="4624263" cy="4158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4E80C0-E1FC-8924-7856-FF1F183A461C}"/>
              </a:ext>
            </a:extLst>
          </p:cNvPr>
          <p:cNvSpPr txBox="1"/>
          <p:nvPr/>
        </p:nvSpPr>
        <p:spPr>
          <a:xfrm>
            <a:off x="859120" y="840722"/>
            <a:ext cx="255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Registe and Login page</a:t>
            </a:r>
          </a:p>
        </p:txBody>
      </p:sp>
    </p:spTree>
    <p:extLst>
      <p:ext uri="{BB962C8B-B14F-4D97-AF65-F5344CB8AC3E}">
        <p14:creationId xmlns:p14="http://schemas.microsoft.com/office/powerpoint/2010/main" val="245378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3C0D-C1AE-690B-D89F-E9E184FC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049644"/>
          </a:xfrm>
        </p:spPr>
        <p:txBody>
          <a:bodyPr/>
          <a:lstStyle/>
          <a:p>
            <a:pPr algn="ctr"/>
            <a:r>
              <a:rPr lang="en-NP" dirty="0"/>
              <a:t>Table of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1F299-A6E9-4BAE-14EF-774EFB02C42F}"/>
              </a:ext>
            </a:extLst>
          </p:cNvPr>
          <p:cNvSpPr txBox="1"/>
          <p:nvPr/>
        </p:nvSpPr>
        <p:spPr>
          <a:xfrm>
            <a:off x="838200" y="1027906"/>
            <a:ext cx="561173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NP" sz="2800" dirty="0"/>
              <a:t>Introduction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NP" sz="2800" dirty="0"/>
              <a:t>Problem Statement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NP" sz="2800" dirty="0"/>
              <a:t>Objective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NP" sz="2800" dirty="0"/>
              <a:t>Scope and Limitation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NP" sz="2800" dirty="0"/>
              <a:t>Methodology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NP" sz="2800" dirty="0"/>
              <a:t>Use Case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NP" sz="2800" dirty="0"/>
              <a:t>Database Schema Design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NP" sz="2800" dirty="0"/>
              <a:t>Process Modelling: DFD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NP" sz="2800" dirty="0"/>
              <a:t>Architecture Design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NP" sz="2800" dirty="0"/>
              <a:t>Tools Used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NP" sz="2800" dirty="0"/>
              <a:t>Gantt Chart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NP" sz="2800" dirty="0"/>
              <a:t>Conclusion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NP" sz="2800" dirty="0"/>
              <a:t>ScreenShort</a:t>
            </a:r>
          </a:p>
        </p:txBody>
      </p:sp>
    </p:spTree>
    <p:extLst>
      <p:ext uri="{BB962C8B-B14F-4D97-AF65-F5344CB8AC3E}">
        <p14:creationId xmlns:p14="http://schemas.microsoft.com/office/powerpoint/2010/main" val="357077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E10C-0776-3850-2071-532F9A4D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9" y="314539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33722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28D6-E463-B30A-7E44-BD29F2E5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P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E8B58-FEFB-11F2-EAB8-6C801D88384B}"/>
              </a:ext>
            </a:extLst>
          </p:cNvPr>
          <p:cNvSpPr txBox="1"/>
          <p:nvPr/>
        </p:nvSpPr>
        <p:spPr>
          <a:xfrm>
            <a:off x="838200" y="1953838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A web chatting application allows users to communicate in real time over the internet.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It enables instant messaging through a user-friendly interface, often using technologies like WebSocket for seamless updates</a:t>
            </a:r>
            <a:endParaRPr lang="en-NP" sz="3200" dirty="0"/>
          </a:p>
        </p:txBody>
      </p:sp>
    </p:spTree>
    <p:extLst>
      <p:ext uri="{BB962C8B-B14F-4D97-AF65-F5344CB8AC3E}">
        <p14:creationId xmlns:p14="http://schemas.microsoft.com/office/powerpoint/2010/main" val="157993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A2C2-F7B8-445F-F0B6-3042377D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Problem Statement</a:t>
            </a:r>
            <a:r>
              <a:rPr lang="en-NP" dirty="0">
                <a:effectLst/>
              </a:rPr>
              <a:t> </a:t>
            </a:r>
            <a:endParaRPr lang="en-N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C19CC-02B2-A570-12C7-993AAAF307E0}"/>
              </a:ext>
            </a:extLst>
          </p:cNvPr>
          <p:cNvSpPr txBox="1"/>
          <p:nvPr/>
        </p:nvSpPr>
        <p:spPr>
          <a:xfrm>
            <a:off x="979713" y="2191580"/>
            <a:ext cx="5823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ea typeface="Calibri" panose="020F0502020204030204" pitchFamily="34" charset="0"/>
              </a:rPr>
              <a:t>Scalability Issues</a:t>
            </a:r>
            <a:r>
              <a:rPr lang="en-NP" sz="3200" dirty="0">
                <a:effectLst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ea typeface="Calibri" panose="020F0502020204030204" pitchFamily="34" charset="0"/>
              </a:rPr>
              <a:t>Inconsistent User Experience</a:t>
            </a:r>
            <a:r>
              <a:rPr lang="en-NP" sz="3200" dirty="0">
                <a:effectLst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P" sz="3200" kern="0" dirty="0">
                <a:effectLst/>
                <a:ea typeface="Times New Roman" panose="02020603050405020304" pitchFamily="18" charset="0"/>
              </a:rPr>
              <a:t>Security and Privacy Concerns</a:t>
            </a:r>
            <a:r>
              <a:rPr lang="en-NP" sz="3200" dirty="0">
                <a:effectLst/>
              </a:rPr>
              <a:t> </a:t>
            </a:r>
            <a:endParaRPr lang="en-NP" sz="3200" dirty="0"/>
          </a:p>
        </p:txBody>
      </p:sp>
    </p:spTree>
    <p:extLst>
      <p:ext uri="{BB962C8B-B14F-4D97-AF65-F5344CB8AC3E}">
        <p14:creationId xmlns:p14="http://schemas.microsoft.com/office/powerpoint/2010/main" val="317293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3922-2F36-5265-3995-55B2959A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  <a:endParaRPr lang="en-N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8487F-221E-ED39-AD1B-E4832EA6F2C5}"/>
              </a:ext>
            </a:extLst>
          </p:cNvPr>
          <p:cNvSpPr txBox="1"/>
          <p:nvPr/>
        </p:nvSpPr>
        <p:spPr>
          <a:xfrm>
            <a:off x="685799" y="1905506"/>
            <a:ext cx="11092543" cy="4447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To offer a user-friendly interface that works smoothly across devices and browsers</a:t>
            </a:r>
            <a:r>
              <a:rPr lang="en-NP" sz="3200" dirty="0">
                <a:effectLst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To build a scalable architecture that can handle increasing user traffic</a:t>
            </a:r>
            <a:r>
              <a:rPr lang="en-NP" sz="3200" dirty="0">
                <a:effectLst/>
              </a:rPr>
              <a:t> </a:t>
            </a:r>
            <a:endParaRPr lang="en-NP" sz="32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To implement robust security measures, including encryption and user authentication </a:t>
            </a:r>
            <a:endParaRPr lang="en-NP" sz="3200" dirty="0"/>
          </a:p>
        </p:txBody>
      </p:sp>
    </p:spTree>
    <p:extLst>
      <p:ext uri="{BB962C8B-B14F-4D97-AF65-F5344CB8AC3E}">
        <p14:creationId xmlns:p14="http://schemas.microsoft.com/office/powerpoint/2010/main" val="378028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61F8-1819-8971-3C5D-B70FF7F7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 and Limitation</a:t>
            </a:r>
            <a:endParaRPr lang="en-N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6732E-CF29-50EF-F310-56F5EF9AA874}"/>
              </a:ext>
            </a:extLst>
          </p:cNvPr>
          <p:cNvSpPr txBox="1"/>
          <p:nvPr/>
        </p:nvSpPr>
        <p:spPr>
          <a:xfrm>
            <a:off x="1654629" y="2318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E8A0E9-9F3B-C8CC-32FC-4A04874DC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39694"/>
              </p:ext>
            </p:extLst>
          </p:nvPr>
        </p:nvGraphicFramePr>
        <p:xfrm>
          <a:off x="1839359" y="1855408"/>
          <a:ext cx="8698012" cy="4754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97567">
                  <a:extLst>
                    <a:ext uri="{9D8B030D-6E8A-4147-A177-3AD203B41FA5}">
                      <a16:colId xmlns:a16="http://schemas.microsoft.com/office/drawing/2014/main" val="997824119"/>
                    </a:ext>
                  </a:extLst>
                </a:gridCol>
                <a:gridCol w="4500445">
                  <a:extLst>
                    <a:ext uri="{9D8B030D-6E8A-4147-A177-3AD203B41FA5}">
                      <a16:colId xmlns:a16="http://schemas.microsoft.com/office/drawing/2014/main" val="3546085957"/>
                    </a:ext>
                  </a:extLst>
                </a:gridCol>
              </a:tblGrid>
              <a:tr h="98093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Scope of Web Chatting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Limitation of Web Chatting Application</a:t>
                      </a:r>
                    </a:p>
                    <a:p>
                      <a:pPr algn="ctr"/>
                      <a:endParaRPr lang="en-NP" sz="32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22307"/>
                  </a:ext>
                </a:extLst>
              </a:tr>
              <a:tr h="994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Cross-Platform Compatibility </a:t>
                      </a:r>
                      <a:endParaRPr lang="en-NP" sz="32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Internet Dependency</a:t>
                      </a:r>
                      <a:r>
                        <a:rPr lang="en-NP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NP" sz="32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08762"/>
                  </a:ext>
                </a:extLst>
              </a:tr>
              <a:tr h="994562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Expandable Features</a:t>
                      </a:r>
                      <a:r>
                        <a:rPr lang="en-NP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NP" sz="32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Latency in Remote Regions</a:t>
                      </a:r>
                      <a:r>
                        <a:rPr lang="en-NP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NP" sz="32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447618"/>
                  </a:ext>
                </a:extLst>
              </a:tr>
              <a:tr h="994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Real-Time Communication </a:t>
                      </a:r>
                      <a:endParaRPr lang="en-NP" sz="32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Limited Offline Functionality</a:t>
                      </a:r>
                      <a:endParaRPr lang="en-NP" sz="32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93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82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F73D-F0B1-F806-CC7E-40CECBA5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  <a:endParaRPr lang="en-NP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5DD1AB-62A9-953C-BBB9-345F98947C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1690688"/>
            <a:ext cx="6668181" cy="44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7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DE4B-355F-EC97-0298-C14C7A02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P" dirty="0"/>
              <a:t>Use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FE9FF-BC5D-D173-BD37-77AA0D11C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91" y="1851478"/>
            <a:ext cx="6050417" cy="47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1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1E7A-32A6-9E2E-934F-A35D7440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Schema Design </a:t>
            </a:r>
            <a:endParaRPr lang="en-NP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872EF-664C-2BD3-B6DD-5839F7659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90688"/>
            <a:ext cx="5486400" cy="50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7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238</Words>
  <Application>Microsoft Macintosh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Web Chatting Application</vt:lpstr>
      <vt:lpstr>Table of Contents</vt:lpstr>
      <vt:lpstr>Introduction</vt:lpstr>
      <vt:lpstr>Problem Statement </vt:lpstr>
      <vt:lpstr>Objective</vt:lpstr>
      <vt:lpstr>Scope and Limitation</vt:lpstr>
      <vt:lpstr>Methodology</vt:lpstr>
      <vt:lpstr>Use Case</vt:lpstr>
      <vt:lpstr>Database Schema Design </vt:lpstr>
      <vt:lpstr>Process Modelling: DFD</vt:lpstr>
      <vt:lpstr>PowerPoint Presentation</vt:lpstr>
      <vt:lpstr>PowerPoint Presentation</vt:lpstr>
      <vt:lpstr>Architectural Design</vt:lpstr>
      <vt:lpstr>Tools Used</vt:lpstr>
      <vt:lpstr>Gantt Chart</vt:lpstr>
      <vt:lpstr>Conclusion</vt:lpstr>
      <vt:lpstr>Screenshot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Chatting Application</dc:title>
  <dc:creator>Microsoft Office User</dc:creator>
  <cp:lastModifiedBy>Microsoft Office User</cp:lastModifiedBy>
  <cp:revision>1</cp:revision>
  <dcterms:created xsi:type="dcterms:W3CDTF">2024-09-28T14:08:05Z</dcterms:created>
  <dcterms:modified xsi:type="dcterms:W3CDTF">2024-09-28T16:31:20Z</dcterms:modified>
</cp:coreProperties>
</file>