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5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0AA2-E5B3-514A-B16A-AD4A336CDD28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53D3-B727-B64D-BF3B-2923B186C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4524" y="1732147"/>
            <a:ext cx="1983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QCodes</a:t>
            </a:r>
            <a:endParaRPr lang="en-US" sz="4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82862" y="1639815"/>
            <a:ext cx="2085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Alex Johnson</a:t>
            </a:r>
          </a:p>
          <a:p>
            <a:r>
              <a:rPr lang="en-US" sz="2800" dirty="0" smtClean="0"/>
              <a:t>18 Dec 2015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89384" y="3347066"/>
            <a:ext cx="658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goal</a:t>
            </a:r>
            <a:r>
              <a:rPr lang="en-US" sz="2400" dirty="0" smtClean="0"/>
              <a:t>: to create a common data acquisition framework for all experiments in the Copenhagen/ Delft/ Sydney Station Q consortium</a:t>
            </a:r>
            <a:r>
              <a:rPr lang="is-IS" sz="2400" dirty="0" smtClean="0"/>
              <a:t>… and beyond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706382" y="3635505"/>
            <a:ext cx="901378" cy="72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25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Different </a:t>
            </a:r>
            <a:r>
              <a:rPr lang="en-US" b="1" u="sng" dirty="0" err="1" smtClean="0"/>
              <a:t>DataSet</a:t>
            </a:r>
            <a:r>
              <a:rPr lang="en-US" b="1" u="sng" dirty="0" smtClean="0"/>
              <a:t> Modes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586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8301676" y="3461163"/>
            <a:ext cx="1538828" cy="2198767"/>
            <a:chOff x="4921895" y="699539"/>
            <a:chExt cx="1538828" cy="2198767"/>
          </a:xfrm>
        </p:grpSpPr>
        <p:sp>
          <p:nvSpPr>
            <p:cNvPr id="60" name="Rounded Rectangle 59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123942" y="3294894"/>
            <a:ext cx="1177734" cy="487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9071090" y="5016195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1" idx="0"/>
          </p:cNvCxnSpPr>
          <p:nvPr/>
        </p:nvCxnSpPr>
        <p:spPr>
          <a:xfrm flipH="1">
            <a:off x="8827283" y="5572015"/>
            <a:ext cx="139531" cy="62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071091" y="5578754"/>
            <a:ext cx="769413" cy="613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1"/>
            <a:endCxn id="66" idx="3"/>
          </p:cNvCxnSpPr>
          <p:nvPr/>
        </p:nvCxnSpPr>
        <p:spPr>
          <a:xfrm flipH="1">
            <a:off x="4706382" y="4560547"/>
            <a:ext cx="3595294" cy="597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071090" y="4561066"/>
            <a:ext cx="0" cy="284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4030" y="151362"/>
            <a:ext cx="457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process just talks to </a:t>
            </a:r>
            <a:r>
              <a:rPr lang="en-US" b="1" u="sng" dirty="0" err="1" smtClean="0"/>
              <a:t>DataServer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582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167554" y="4058611"/>
            <a:ext cx="1538828" cy="2198767"/>
            <a:chOff x="4921895" y="699539"/>
            <a:chExt cx="1538828" cy="2198767"/>
          </a:xfrm>
        </p:grpSpPr>
        <p:sp>
          <p:nvSpPr>
            <p:cNvPr id="66" name="Rounded Rectangle 65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3935668" y="5572015"/>
            <a:ext cx="14226" cy="262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901890" y="5140509"/>
            <a:ext cx="23121" cy="26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1"/>
            <a:endCxn id="70" idx="3"/>
          </p:cNvCxnSpPr>
          <p:nvPr/>
        </p:nvCxnSpPr>
        <p:spPr>
          <a:xfrm flipH="1" flipV="1">
            <a:off x="4545017" y="5950339"/>
            <a:ext cx="3674217" cy="437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4030" y="151362"/>
            <a:ext cx="279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Measurement loop finishes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309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6" y="3202108"/>
            <a:ext cx="5715000" cy="3234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9546" y="586155"/>
            <a:ext cx="5653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we are now: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Igor (based on my code circa 2002)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QTLab</a:t>
            </a:r>
            <a:r>
              <a:rPr lang="en-US" sz="2400" dirty="0" smtClean="0"/>
              <a:t> (Delft Python package circa 2008?)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LabVIEW</a:t>
            </a:r>
            <a:r>
              <a:rPr lang="en-US" sz="2400" dirty="0" smtClean="0"/>
              <a:t> + 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MATLAB (various ad-hoc efforts)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Some other lightweight Python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5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042" y="1078523"/>
            <a:ext cx="107153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plan: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Roadmap – Set at a meeting in Copenhagen in May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Phase 1 – Core features, roll out to early adopters </a:t>
            </a:r>
            <a:r>
              <a:rPr lang="en-US" sz="2400" dirty="0" smtClean="0"/>
              <a:t>(August – now)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Phase 2 – Improve usability and functionality, roll out to rest of Station Q (spring)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Phase 3 – More features to help new users and improve workflow (summer)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Phase 4 – If all goes well, public open source release (fall?)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042" y="1078523"/>
            <a:ext cx="88769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Philosophy: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Python3 – Widespread, clear, expressive, rich, long-term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Modular – Use only what you need, easily plug in your own pieces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Portable – will be pip-installable anywhere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Tested – only fix a bug once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Collaborative – contributions are encouraged, with review</a:t>
            </a:r>
          </a:p>
        </p:txBody>
      </p:sp>
    </p:spTree>
    <p:extLst>
      <p:ext uri="{BB962C8B-B14F-4D97-AF65-F5344CB8AC3E}">
        <p14:creationId xmlns:p14="http://schemas.microsoft.com/office/powerpoint/2010/main" val="1273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0901" y="2288756"/>
            <a:ext cx="9668031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data2 = Loop(c1[-15:15:1], 0.1).each(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Task(c0.set, -10),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qubit1.t1,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fridge.mc_temp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Loop(c0[-15:15:1], 0.01).each(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meter.amplitude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),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Task(c0.set, -10),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Wait(0.1),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 Loop(c2[-10:10:0.2], 0.01),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  Task(c2.set, 5)</a:t>
            </a:r>
          </a:p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).run()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0901" y="1423680"/>
            <a:ext cx="72507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data = Loop(c0[-20:20:0.1], 0.1).run()</a:t>
            </a:r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42" y="661664"/>
            <a:ext cx="28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 syntax</a:t>
            </a:r>
          </a:p>
        </p:txBody>
      </p:sp>
    </p:spTree>
    <p:extLst>
      <p:ext uri="{BB962C8B-B14F-4D97-AF65-F5344CB8AC3E}">
        <p14:creationId xmlns:p14="http://schemas.microsoft.com/office/powerpoint/2010/main" val="6778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043" y="1142310"/>
            <a:ext cx="104735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Structure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Spread tasks over a multi-core CPU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Keep the main process free for analysis and setting up the next task while a measurement is running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Keep the measurement process as light as possible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Simplify as much as possible – minimize processes and persistent state</a:t>
            </a:r>
          </a:p>
        </p:txBody>
      </p:sp>
    </p:spTree>
    <p:extLst>
      <p:ext uri="{BB962C8B-B14F-4D97-AF65-F5344CB8AC3E}">
        <p14:creationId xmlns:p14="http://schemas.microsoft.com/office/powerpoint/2010/main" val="18535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4030" y="151362"/>
            <a:ext cx="201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/>
              <a:t>Define your system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12381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3" idx="3"/>
            <a:endCxn id="22" idx="1"/>
          </p:cNvCxnSpPr>
          <p:nvPr/>
        </p:nvCxnSpPr>
        <p:spPr>
          <a:xfrm>
            <a:off x="4625788" y="2413575"/>
            <a:ext cx="5275727" cy="1498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1" idx="0"/>
          </p:cNvCxnSpPr>
          <p:nvPr/>
        </p:nvCxnSpPr>
        <p:spPr>
          <a:xfrm flipH="1">
            <a:off x="8827283" y="4362979"/>
            <a:ext cx="1553846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2" idx="0"/>
          </p:cNvCxnSpPr>
          <p:nvPr/>
        </p:nvCxnSpPr>
        <p:spPr>
          <a:xfrm flipH="1">
            <a:off x="10204746" y="4362979"/>
            <a:ext cx="212243" cy="182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030" y="151362"/>
            <a:ext cx="349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Monitor runs in a separate process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55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8274" y="562025"/>
            <a:ext cx="184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Main Process</a:t>
            </a: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984737" y="1384703"/>
            <a:ext cx="3641051" cy="2057744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Station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31267" y="1855177"/>
            <a:ext cx="1538828" cy="1277988"/>
            <a:chOff x="1231267" y="1855177"/>
            <a:chExt cx="1538828" cy="1277988"/>
          </a:xfrm>
        </p:grpSpPr>
        <p:sp>
          <p:nvSpPr>
            <p:cNvPr id="4" name="Rounded Rectangle 3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080991" y="2997585"/>
            <a:ext cx="3537268" cy="2820243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DataServer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50078" y="3789173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901515" y="3461853"/>
            <a:ext cx="1538828" cy="901126"/>
          </a:xfrm>
          <a:prstGeom prst="roundRect">
            <a:avLst>
              <a:gd name="adj" fmla="val 72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50078" y="4285201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94526" y="1038851"/>
            <a:ext cx="1920003" cy="2840006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585114" y="1477607"/>
            <a:ext cx="1538828" cy="2198767"/>
            <a:chOff x="4921895" y="699539"/>
            <a:chExt cx="1538828" cy="2198767"/>
          </a:xfrm>
        </p:grpSpPr>
        <p:sp>
          <p:nvSpPr>
            <p:cNvPr id="38" name="Rounded Rectangle 37"/>
            <p:cNvSpPr/>
            <p:nvPr/>
          </p:nvSpPr>
          <p:spPr>
            <a:xfrm>
              <a:off x="4921895" y="699539"/>
              <a:ext cx="1538828" cy="2198767"/>
            </a:xfrm>
            <a:prstGeom prst="roundRect">
              <a:avLst>
                <a:gd name="adj" fmla="val 7297"/>
              </a:avLst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083260" y="1062696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83260" y="1485890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DataArray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83260" y="1941762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Formatter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83260" y="2396371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smtClean="0"/>
                <a:t>IOManager</a:t>
              </a:r>
              <a:endParaRPr lang="en-US" sz="16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426" y="1855177"/>
            <a:ext cx="1538828" cy="1277988"/>
            <a:chOff x="1231267" y="1855177"/>
            <a:chExt cx="1538828" cy="1277988"/>
          </a:xfrm>
        </p:grpSpPr>
        <p:sp>
          <p:nvSpPr>
            <p:cNvPr id="53" name="Rounded Rectangle 52"/>
            <p:cNvSpPr/>
            <p:nvPr/>
          </p:nvSpPr>
          <p:spPr>
            <a:xfrm>
              <a:off x="1231267" y="1855177"/>
              <a:ext cx="1538828" cy="1277988"/>
            </a:xfrm>
            <a:prstGeom prst="roundRect">
              <a:avLst>
                <a:gd name="adj" fmla="val 72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Instrument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92632" y="2218333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92632" y="2641527"/>
              <a:ext cx="1216098" cy="389792"/>
            </a:xfrm>
            <a:prstGeom prst="roundRect">
              <a:avLst>
                <a:gd name="adj" fmla="val 729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mtClean="0"/>
                <a:t>Parameter</a:t>
              </a:r>
              <a:endParaRPr lang="en-US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47865" y="4900990"/>
            <a:ext cx="1820524" cy="1342050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1050078" y="5289540"/>
            <a:ext cx="1216098" cy="389792"/>
          </a:xfrm>
          <a:prstGeom prst="roundRect">
            <a:avLst>
              <a:gd name="adj" fmla="val 7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Parameter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050078" y="5742146"/>
            <a:ext cx="1216098" cy="380767"/>
          </a:xfrm>
          <a:prstGeom prst="roundRect">
            <a:avLst>
              <a:gd name="adj" fmla="val 7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02919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23094" y="-15947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27283" y="211981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DataServer</a:t>
            </a:r>
            <a:r>
              <a:rPr lang="en-US" sz="2400" dirty="0" smtClean="0"/>
              <a:t>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36249" y="151197"/>
            <a:ext cx="1949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pPr algn="ctr"/>
            <a:r>
              <a:rPr lang="en-US" sz="2400" dirty="0" smtClean="0"/>
              <a:t>Process</a:t>
            </a:r>
          </a:p>
        </p:txBody>
      </p:sp>
      <p:cxnSp>
        <p:nvCxnSpPr>
          <p:cNvPr id="78" name="Straight Arrow Connector 77"/>
          <p:cNvCxnSpPr>
            <a:stCxn id="20" idx="3"/>
          </p:cNvCxnSpPr>
          <p:nvPr/>
        </p:nvCxnSpPr>
        <p:spPr>
          <a:xfrm flipV="1">
            <a:off x="2266176" y="3407290"/>
            <a:ext cx="3122407" cy="576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273832" y="2831417"/>
            <a:ext cx="11147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219234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9596697" y="6192458"/>
            <a:ext cx="1216098" cy="389792"/>
          </a:xfrm>
          <a:prstGeom prst="roundRect">
            <a:avLst>
              <a:gd name="adj" fmla="val 7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84030" y="151362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Start a measurement loop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65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493</Words>
  <Application>Microsoft Macintosh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Lucida Console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2015-12-17T22:11:54Z</dcterms:created>
  <dcterms:modified xsi:type="dcterms:W3CDTF">2015-12-18T11:38:09Z</dcterms:modified>
</cp:coreProperties>
</file>