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230" autoAdjust="0"/>
  </p:normalViewPr>
  <p:slideViewPr>
    <p:cSldViewPr showGuides="1">
      <p:cViewPr>
        <p:scale>
          <a:sx n="79" d="100"/>
          <a:sy n="79" d="100"/>
        </p:scale>
        <p:origin x="126" y="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A5963-AF4B-496C-AEFE-B82207452C08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8C5D9-3547-4831-8633-BF30DE83A73E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1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0" rIns="0" numCol="2" spcCol="274320">
            <a:normAutofit/>
          </a:bodyPr>
          <a:lstStyle/>
          <a:p>
            <a:pPr defTabSz="803275"/>
            <a:endParaRPr lang="en-US" sz="1200" baseline="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0" rIns="0" numCol="2" spcCol="274320">
            <a:normAutofit/>
          </a:bodyPr>
          <a:lstStyle/>
          <a:p>
            <a:pPr defTabSz="803275"/>
            <a:endParaRPr lang="en-US" sz="1200" baseline="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258436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0" rIns="0" numCol="2" spcCol="274320">
            <a:normAutofit/>
          </a:bodyPr>
          <a:lstStyle/>
          <a:p>
            <a:pPr defTabSz="803275"/>
            <a:endParaRPr lang="en-US" sz="1200" baseline="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150347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B0C2-1F3D-4594-BC97-D21C5CE96C4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5C28-A9AF-48F7-A492-117CD84F551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DB0C2-1F3D-4594-BC97-D21C5CE96C4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A5C28-A9AF-48F7-A492-117CD84F551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421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50000"/>
                <a:lumOff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EB912BE-8F55-D3A1-ED35-B3E7AA35C2FA}"/>
              </a:ext>
            </a:extLst>
          </p:cNvPr>
          <p:cNvSpPr txBox="1"/>
          <p:nvPr/>
        </p:nvSpPr>
        <p:spPr>
          <a:xfrm>
            <a:off x="467406" y="836712"/>
            <a:ext cx="820918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i="0" dirty="0" err="1"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OpenAI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Video </a:t>
            </a:r>
            <a:r>
              <a:rPr lang="en-US" sz="4000" b="1" i="0" dirty="0" err="1"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PreTraining</a:t>
            </a:r>
            <a:endParaRPr lang="fr-FR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5623855-8B97-6928-9414-61B3F3C00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12" y="3212976"/>
            <a:ext cx="6984776" cy="132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92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50000"/>
                <a:lumOff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EB912BE-8F55-D3A1-ED35-B3E7AA35C2FA}"/>
              </a:ext>
            </a:extLst>
          </p:cNvPr>
          <p:cNvSpPr txBox="1"/>
          <p:nvPr/>
        </p:nvSpPr>
        <p:spPr>
          <a:xfrm>
            <a:off x="467406" y="836712"/>
            <a:ext cx="820918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About This </a:t>
            </a:r>
            <a:r>
              <a:rPr lang="fr-FR" sz="4000" b="1" dirty="0" err="1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Research</a:t>
            </a:r>
            <a:r>
              <a:rPr lang="fr-FR" sz="40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Paper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A758D30-29A0-999C-94C3-3E7DCB224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311" y="2132856"/>
            <a:ext cx="5925377" cy="170521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BCF83B7-EEAF-7B4F-2DC6-222C572EAD3A}"/>
              </a:ext>
            </a:extLst>
          </p:cNvPr>
          <p:cNvSpPr txBox="1"/>
          <p:nvPr/>
        </p:nvSpPr>
        <p:spPr>
          <a:xfrm>
            <a:off x="2514590" y="4103161"/>
            <a:ext cx="4114817" cy="64633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/>
              <a:t>Video</a:t>
            </a:r>
            <a:r>
              <a:rPr lang="fr-FR" sz="3600" b="1" dirty="0"/>
              <a:t> </a:t>
            </a:r>
            <a:r>
              <a:rPr lang="fr-FR" sz="3600" b="1" dirty="0" err="1"/>
              <a:t>PreTraining</a:t>
            </a:r>
            <a:endParaRPr lang="fr-FR" sz="36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C22A438-422B-C904-2F19-685956141022}"/>
              </a:ext>
            </a:extLst>
          </p:cNvPr>
          <p:cNvSpPr txBox="1"/>
          <p:nvPr/>
        </p:nvSpPr>
        <p:spPr>
          <a:xfrm>
            <a:off x="2514589" y="5014584"/>
            <a:ext cx="4114817" cy="64633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Minecraft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A21DDE3-DA2F-47C9-44FD-D485018FB1D2}"/>
              </a:ext>
            </a:extLst>
          </p:cNvPr>
          <p:cNvSpPr txBox="1"/>
          <p:nvPr/>
        </p:nvSpPr>
        <p:spPr>
          <a:xfrm>
            <a:off x="2514589" y="5926007"/>
            <a:ext cx="4114817" cy="64633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A.I</a:t>
            </a:r>
          </a:p>
        </p:txBody>
      </p:sp>
    </p:spTree>
    <p:extLst>
      <p:ext uri="{BB962C8B-B14F-4D97-AF65-F5344CB8AC3E}">
        <p14:creationId xmlns:p14="http://schemas.microsoft.com/office/powerpoint/2010/main" val="226073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50000"/>
                <a:lumOff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EB912BE-8F55-D3A1-ED35-B3E7AA35C2FA}"/>
              </a:ext>
            </a:extLst>
          </p:cNvPr>
          <p:cNvSpPr txBox="1"/>
          <p:nvPr/>
        </p:nvSpPr>
        <p:spPr>
          <a:xfrm>
            <a:off x="467406" y="836712"/>
            <a:ext cx="820918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7411DC4-D5F1-35BD-36F7-2F57F14E083D}"/>
              </a:ext>
            </a:extLst>
          </p:cNvPr>
          <p:cNvSpPr txBox="1"/>
          <p:nvPr/>
        </p:nvSpPr>
        <p:spPr>
          <a:xfrm>
            <a:off x="107504" y="1916832"/>
            <a:ext cx="4114817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/>
              <a:t>Datasets</a:t>
            </a:r>
            <a:endParaRPr lang="fr-FR" sz="3600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B2E2A2-2A45-C8FF-F261-386746150920}"/>
              </a:ext>
            </a:extLst>
          </p:cNvPr>
          <p:cNvSpPr txBox="1"/>
          <p:nvPr/>
        </p:nvSpPr>
        <p:spPr>
          <a:xfrm>
            <a:off x="4750949" y="1916831"/>
            <a:ext cx="4114817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Chess, </a:t>
            </a:r>
            <a:r>
              <a:rPr lang="fr-FR" sz="3600" b="1" dirty="0" err="1"/>
              <a:t>Starcraft</a:t>
            </a:r>
            <a:r>
              <a:rPr lang="fr-FR" sz="3600" b="1" dirty="0"/>
              <a:t>…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496A69E-BB38-AFB1-458C-13A3862CBEDB}"/>
              </a:ext>
            </a:extLst>
          </p:cNvPr>
          <p:cNvSpPr txBox="1"/>
          <p:nvPr/>
        </p:nvSpPr>
        <p:spPr>
          <a:xfrm>
            <a:off x="107503" y="2935397"/>
            <a:ext cx="4114817" cy="120032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/>
              <a:t>Robotics</a:t>
            </a:r>
            <a:r>
              <a:rPr lang="fr-FR" sz="3600" b="1" dirty="0"/>
              <a:t>, Games </a:t>
            </a:r>
            <a:r>
              <a:rPr lang="fr-FR" sz="3600" b="1" dirty="0" err="1"/>
              <a:t>Playing</a:t>
            </a:r>
            <a:r>
              <a:rPr lang="fr-FR" sz="3600" b="1" dirty="0"/>
              <a:t> …</a:t>
            </a:r>
          </a:p>
        </p:txBody>
      </p: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3FA7E033-FD2F-20AB-6154-800E7A13E42F}"/>
              </a:ext>
            </a:extLst>
          </p:cNvPr>
          <p:cNvCxnSpPr>
            <a:cxnSpLocks/>
            <a:stCxn id="9" idx="0"/>
            <a:endCxn id="2" idx="2"/>
          </p:cNvCxnSpPr>
          <p:nvPr/>
        </p:nvCxnSpPr>
        <p:spPr>
          <a:xfrm rot="5400000" flipH="1" flipV="1">
            <a:off x="1978795" y="2749280"/>
            <a:ext cx="372234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1812E0D0-F179-65BE-12FB-4FDA02D953E0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4222321" y="2239997"/>
            <a:ext cx="528628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63E2D224-665A-926C-E5C4-7467BB296ABF}"/>
              </a:ext>
            </a:extLst>
          </p:cNvPr>
          <p:cNvSpPr txBox="1"/>
          <p:nvPr/>
        </p:nvSpPr>
        <p:spPr>
          <a:xfrm>
            <a:off x="4750948" y="2935395"/>
            <a:ext cx="4114817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No Informations</a:t>
            </a:r>
          </a:p>
        </p:txBody>
      </p: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EBA5E535-FFA8-3D92-3C48-9C25AB701BA4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rot="5400000">
            <a:off x="6622242" y="2749278"/>
            <a:ext cx="372233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E87B994B-65F4-CCD5-D3CA-4D36BA5A77BD}"/>
              </a:ext>
            </a:extLst>
          </p:cNvPr>
          <p:cNvSpPr txBox="1"/>
          <p:nvPr/>
        </p:nvSpPr>
        <p:spPr>
          <a:xfrm>
            <a:off x="4750948" y="1916831"/>
            <a:ext cx="4114817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/>
              <a:t>Unlabeled</a:t>
            </a:r>
            <a:r>
              <a:rPr lang="fr-FR" sz="3600" b="1" dirty="0"/>
              <a:t> </a:t>
            </a:r>
            <a:r>
              <a:rPr lang="fr-FR" sz="3600" b="1" dirty="0" err="1"/>
              <a:t>Videos</a:t>
            </a:r>
            <a:endParaRPr lang="fr-FR" sz="3600" b="1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92405333-A04B-FA33-58D2-A47ED2C7171B}"/>
              </a:ext>
            </a:extLst>
          </p:cNvPr>
          <p:cNvSpPr txBox="1"/>
          <p:nvPr/>
        </p:nvSpPr>
        <p:spPr>
          <a:xfrm>
            <a:off x="4750947" y="3953959"/>
            <a:ext cx="4114817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/>
              <a:t>Strategy</a:t>
            </a:r>
            <a:r>
              <a:rPr lang="fr-FR" sz="3600" b="1" dirty="0"/>
              <a:t> : RL</a:t>
            </a:r>
          </a:p>
        </p:txBody>
      </p:sp>
      <p:cxnSp>
        <p:nvCxnSpPr>
          <p:cNvPr id="53" name="Connecteur : en angle 52">
            <a:extLst>
              <a:ext uri="{FF2B5EF4-FFF2-40B4-BE49-F238E27FC236}">
                <a16:creationId xmlns:a16="http://schemas.microsoft.com/office/drawing/2014/main" id="{3603CCC7-D73E-BA23-A0CB-95CF23F97D4D}"/>
              </a:ext>
            </a:extLst>
          </p:cNvPr>
          <p:cNvCxnSpPr>
            <a:cxnSpLocks/>
            <a:stCxn id="20" idx="2"/>
            <a:endCxn id="52" idx="0"/>
          </p:cNvCxnSpPr>
          <p:nvPr/>
        </p:nvCxnSpPr>
        <p:spPr>
          <a:xfrm rot="5400000">
            <a:off x="6622241" y="3767842"/>
            <a:ext cx="372233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286575E5-2808-2BA8-389A-2B30A6047F68}"/>
              </a:ext>
            </a:extLst>
          </p:cNvPr>
          <p:cNvSpPr txBox="1"/>
          <p:nvPr/>
        </p:nvSpPr>
        <p:spPr>
          <a:xfrm>
            <a:off x="621013" y="5374957"/>
            <a:ext cx="7767411" cy="120032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Upgrade </a:t>
            </a:r>
            <a:r>
              <a:rPr lang="fr-FR" sz="3600" b="1" dirty="0" err="1"/>
              <a:t>this</a:t>
            </a:r>
            <a:r>
              <a:rPr lang="fr-FR" sz="3600" b="1" dirty="0"/>
              <a:t> </a:t>
            </a:r>
            <a:r>
              <a:rPr lang="fr-FR" sz="3600" b="1" dirty="0" err="1"/>
              <a:t>into</a:t>
            </a:r>
            <a:r>
              <a:rPr lang="fr-FR" sz="3600" b="1" dirty="0"/>
              <a:t> </a:t>
            </a:r>
            <a:r>
              <a:rPr lang="fr-FR" sz="3600" b="1" dirty="0" err="1"/>
              <a:t>something</a:t>
            </a:r>
            <a:r>
              <a:rPr lang="fr-FR" sz="3600" b="1" dirty="0"/>
              <a:t> </a:t>
            </a:r>
            <a:r>
              <a:rPr lang="fr-FR" sz="3600" b="1" dirty="0" err="1"/>
              <a:t>better</a:t>
            </a:r>
            <a:r>
              <a:rPr lang="fr-FR" sz="3600" b="1" dirty="0"/>
              <a:t> : VPT</a:t>
            </a:r>
          </a:p>
        </p:txBody>
      </p: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id="{502EAEC4-A537-B4B9-7773-E39C7C162DF0}"/>
              </a:ext>
            </a:extLst>
          </p:cNvPr>
          <p:cNvCxnSpPr>
            <a:cxnSpLocks/>
            <a:stCxn id="52" idx="1"/>
            <a:endCxn id="57" idx="1"/>
          </p:cNvCxnSpPr>
          <p:nvPr/>
        </p:nvCxnSpPr>
        <p:spPr>
          <a:xfrm rot="10800000" flipV="1">
            <a:off x="621013" y="4277124"/>
            <a:ext cx="4129934" cy="1697997"/>
          </a:xfrm>
          <a:prstGeom prst="bentConnector3">
            <a:avLst>
              <a:gd name="adj1" fmla="val 10553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133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9" grpId="0" animBg="1"/>
      <p:bldP spid="20" grpId="0" animBg="1"/>
      <p:bldP spid="49" grpId="0" animBg="1"/>
      <p:bldP spid="52" grpId="0" animBg="1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B83E49B-2489-EF47-0DC8-214B6E733633}"/>
              </a:ext>
            </a:extLst>
          </p:cNvPr>
          <p:cNvSpPr txBox="1"/>
          <p:nvPr/>
        </p:nvSpPr>
        <p:spPr>
          <a:xfrm>
            <a:off x="467406" y="836712"/>
            <a:ext cx="820918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B79A60D-B61E-BA42-06E5-322EF498EF46}"/>
              </a:ext>
            </a:extLst>
          </p:cNvPr>
          <p:cNvSpPr txBox="1"/>
          <p:nvPr/>
        </p:nvSpPr>
        <p:spPr>
          <a:xfrm>
            <a:off x="3818278" y="1804858"/>
            <a:ext cx="1507442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VPT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4A6645E-7358-8F7C-82C2-ED4547FAF3B9}"/>
              </a:ext>
            </a:extLst>
          </p:cNvPr>
          <p:cNvSpPr txBox="1"/>
          <p:nvPr/>
        </p:nvSpPr>
        <p:spPr>
          <a:xfrm>
            <a:off x="3511063" y="2782669"/>
            <a:ext cx="2121873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Minecraft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E6C90A-5273-C87E-AD07-5D9A2A12B1DE}"/>
              </a:ext>
            </a:extLst>
          </p:cNvPr>
          <p:cNvSpPr txBox="1"/>
          <p:nvPr/>
        </p:nvSpPr>
        <p:spPr>
          <a:xfrm>
            <a:off x="467406" y="3789040"/>
            <a:ext cx="2592426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Most </a:t>
            </a:r>
            <a:r>
              <a:rPr lang="fr-FR" sz="3600" b="1" dirty="0" err="1"/>
              <a:t>Played</a:t>
            </a:r>
            <a:endParaRPr lang="fr-FR" sz="3600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D1D73B-BB03-9053-2614-BD188C2FA4D3}"/>
              </a:ext>
            </a:extLst>
          </p:cNvPr>
          <p:cNvSpPr txBox="1"/>
          <p:nvPr/>
        </p:nvSpPr>
        <p:spPr>
          <a:xfrm>
            <a:off x="6012161" y="3789040"/>
            <a:ext cx="2664434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Wide </a:t>
            </a:r>
            <a:r>
              <a:rPr lang="fr-FR" sz="3600" b="1" dirty="0" err="1"/>
              <a:t>Variety</a:t>
            </a:r>
            <a:endParaRPr lang="fr-FR" sz="3600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C8E8974-8508-4EE8-8531-ACAA519FDA77}"/>
              </a:ext>
            </a:extLst>
          </p:cNvPr>
          <p:cNvSpPr txBox="1"/>
          <p:nvPr/>
        </p:nvSpPr>
        <p:spPr>
          <a:xfrm>
            <a:off x="3511061" y="4569302"/>
            <a:ext cx="2121873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20 FPS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CC5AB47-6362-5A94-7F54-D94AF9E0756E}"/>
              </a:ext>
            </a:extLst>
          </p:cNvPr>
          <p:cNvSpPr txBox="1"/>
          <p:nvPr/>
        </p:nvSpPr>
        <p:spPr>
          <a:xfrm>
            <a:off x="395534" y="5832024"/>
            <a:ext cx="8352930" cy="83099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</a:rPr>
              <a:t>G</a:t>
            </a:r>
            <a:r>
              <a:rPr lang="en-US" sz="2400" b="1" dirty="0">
                <a:effectLst/>
                <a:latin typeface="Arial" panose="020B0604020202020204" pitchFamily="34" charset="0"/>
              </a:rPr>
              <a:t>athering a single wooden log while </a:t>
            </a:r>
          </a:p>
          <a:p>
            <a:pPr algn="ctr"/>
            <a:r>
              <a:rPr lang="en-US" sz="2400" b="1" dirty="0">
                <a:effectLst/>
                <a:latin typeface="Arial" panose="020B0604020202020204" pitchFamily="34" charset="0"/>
              </a:rPr>
              <a:t>already facing a tree takes 60consecutive attack actions</a:t>
            </a:r>
            <a:endParaRPr lang="fr-FR" sz="2400" b="1" dirty="0"/>
          </a:p>
        </p:txBody>
      </p: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08B7A514-DFBC-ED85-3074-851807E1419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4406259" y="2616928"/>
            <a:ext cx="331480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658AE5D2-EE80-CFD0-5AE5-458221816B02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rot="10800000" flipV="1">
            <a:off x="1763619" y="3105834"/>
            <a:ext cx="1747444" cy="68320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6CB43831-2414-79D0-09FD-A7E6E3461437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>
            <a:off x="5632936" y="3105835"/>
            <a:ext cx="1711442" cy="68320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82661B52-2951-A066-A40D-9B94BBD11EFD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4001848" y="3999150"/>
            <a:ext cx="1140302" cy="2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E2FCCB93-8468-089D-C7C9-CEF6C34C2A31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16200000" flipH="1">
            <a:off x="4263803" y="5523827"/>
            <a:ext cx="616391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0D24E3C-BF71-7F77-9DF3-19EFD3C652FB}"/>
              </a:ext>
            </a:extLst>
          </p:cNvPr>
          <p:cNvSpPr txBox="1"/>
          <p:nvPr/>
        </p:nvSpPr>
        <p:spPr>
          <a:xfrm>
            <a:off x="2387660" y="2690415"/>
            <a:ext cx="672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/>
              <a:t>Why</a:t>
            </a:r>
            <a:endParaRPr lang="fr-FR" sz="2000" b="1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DCA6769-A773-A55F-BFCA-AA6699939B0F}"/>
              </a:ext>
            </a:extLst>
          </p:cNvPr>
          <p:cNvSpPr txBox="1"/>
          <p:nvPr/>
        </p:nvSpPr>
        <p:spPr>
          <a:xfrm>
            <a:off x="6009128" y="2690415"/>
            <a:ext cx="672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/>
              <a:t>Why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7095190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B83E49B-2489-EF47-0DC8-214B6E733633}"/>
              </a:ext>
            </a:extLst>
          </p:cNvPr>
          <p:cNvSpPr txBox="1"/>
          <p:nvPr/>
        </p:nvSpPr>
        <p:spPr>
          <a:xfrm>
            <a:off x="467406" y="836712"/>
            <a:ext cx="820918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Setup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B7290AA-3501-4179-98C4-44C793BFC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94" y="2636912"/>
            <a:ext cx="8676011" cy="2541983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D8082CF-39D2-7CDA-6BC6-1848EC617AEA}"/>
              </a:ext>
            </a:extLst>
          </p:cNvPr>
          <p:cNvSpPr/>
          <p:nvPr/>
        </p:nvSpPr>
        <p:spPr>
          <a:xfrm>
            <a:off x="233994" y="3645024"/>
            <a:ext cx="4482022" cy="15338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052C53-B070-06CB-FD1A-5D916F5D1D1F}"/>
              </a:ext>
            </a:extLst>
          </p:cNvPr>
          <p:cNvSpPr/>
          <p:nvPr/>
        </p:nvSpPr>
        <p:spPr>
          <a:xfrm>
            <a:off x="4741184" y="2662064"/>
            <a:ext cx="4168821" cy="25168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3C7770-64DE-A051-F363-7D9DD93266DC}"/>
              </a:ext>
            </a:extLst>
          </p:cNvPr>
          <p:cNvSpPr/>
          <p:nvPr/>
        </p:nvSpPr>
        <p:spPr>
          <a:xfrm>
            <a:off x="233994" y="2661665"/>
            <a:ext cx="4482022" cy="9833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0721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B83E49B-2489-EF47-0DC8-214B6E733633}"/>
              </a:ext>
            </a:extLst>
          </p:cNvPr>
          <p:cNvSpPr txBox="1"/>
          <p:nvPr/>
        </p:nvSpPr>
        <p:spPr>
          <a:xfrm>
            <a:off x="467406" y="836712"/>
            <a:ext cx="820918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Methods </a:t>
            </a:r>
            <a:r>
              <a:rPr lang="fr-FR" sz="4000" b="1" dirty="0" err="1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Used</a:t>
            </a:r>
            <a:endParaRPr lang="fr-FR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4910B19-A240-0D44-8279-407225FB4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839" y="1988840"/>
            <a:ext cx="4458322" cy="943107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E27781C-D9A2-2C07-72FE-BCF1CFFD04C6}"/>
              </a:ext>
            </a:extLst>
          </p:cNvPr>
          <p:cNvSpPr txBox="1"/>
          <p:nvPr/>
        </p:nvSpPr>
        <p:spPr>
          <a:xfrm>
            <a:off x="2781391" y="3429000"/>
            <a:ext cx="3581217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/>
              <a:t>Overlaid</a:t>
            </a:r>
            <a:r>
              <a:rPr lang="fr-FR" sz="3600" b="1" dirty="0"/>
              <a:t> </a:t>
            </a:r>
            <a:r>
              <a:rPr lang="fr-FR" sz="3600" b="1" dirty="0" err="1"/>
              <a:t>Artifacts</a:t>
            </a:r>
            <a:endParaRPr lang="fr-FR" sz="3600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1CABBF7-CFCF-41E3-35D8-AD2B9789A9C9}"/>
              </a:ext>
            </a:extLst>
          </p:cNvPr>
          <p:cNvSpPr txBox="1"/>
          <p:nvPr/>
        </p:nvSpPr>
        <p:spPr>
          <a:xfrm>
            <a:off x="1495769" y="4437112"/>
            <a:ext cx="6152460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/>
              <a:t>Other</a:t>
            </a:r>
            <a:r>
              <a:rPr lang="fr-FR" sz="3600" b="1" dirty="0"/>
              <a:t> Platform </a:t>
            </a:r>
            <a:r>
              <a:rPr lang="fr-FR" sz="3600" b="1" dirty="0" err="1"/>
              <a:t>Than</a:t>
            </a:r>
            <a:r>
              <a:rPr lang="fr-FR" sz="3600" b="1" dirty="0"/>
              <a:t> Computer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311EC8-09C8-80FF-0ECF-204893ED1FF2}"/>
              </a:ext>
            </a:extLst>
          </p:cNvPr>
          <p:cNvSpPr txBox="1"/>
          <p:nvPr/>
        </p:nvSpPr>
        <p:spPr>
          <a:xfrm>
            <a:off x="3281614" y="5440624"/>
            <a:ext cx="2580769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Not Survival</a:t>
            </a:r>
          </a:p>
        </p:txBody>
      </p:sp>
    </p:spTree>
    <p:extLst>
      <p:ext uri="{BB962C8B-B14F-4D97-AF65-F5344CB8AC3E}">
        <p14:creationId xmlns:p14="http://schemas.microsoft.com/office/powerpoint/2010/main" val="39771763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B83E49B-2489-EF47-0DC8-214B6E733633}"/>
              </a:ext>
            </a:extLst>
          </p:cNvPr>
          <p:cNvSpPr txBox="1"/>
          <p:nvPr/>
        </p:nvSpPr>
        <p:spPr>
          <a:xfrm>
            <a:off x="467406" y="836712"/>
            <a:ext cx="820918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Methods </a:t>
            </a:r>
            <a:r>
              <a:rPr lang="fr-FR" sz="4000" b="1" dirty="0" err="1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Used</a:t>
            </a:r>
            <a:endParaRPr lang="fr-FR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311EC8-09C8-80FF-0ECF-204893ED1FF2}"/>
              </a:ext>
            </a:extLst>
          </p:cNvPr>
          <p:cNvSpPr txBox="1"/>
          <p:nvPr/>
        </p:nvSpPr>
        <p:spPr>
          <a:xfrm>
            <a:off x="2162607" y="3700640"/>
            <a:ext cx="4818780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/>
              <a:t>Labeled</a:t>
            </a:r>
            <a:r>
              <a:rPr lang="fr-FR" sz="3600" b="1" dirty="0"/>
              <a:t> Contractor Data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821E293-60E6-AF5D-55E3-65BE41E38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705" y="1841460"/>
            <a:ext cx="4372585" cy="1562318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2F47EBB-2029-1944-C129-765927F3C392}"/>
              </a:ext>
            </a:extLst>
          </p:cNvPr>
          <p:cNvSpPr txBox="1"/>
          <p:nvPr/>
        </p:nvSpPr>
        <p:spPr>
          <a:xfrm>
            <a:off x="3115271" y="4799470"/>
            <a:ext cx="2913449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Train the IDM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BB03CB3-658C-DC02-28DC-81C44C5A6CE4}"/>
              </a:ext>
            </a:extLst>
          </p:cNvPr>
          <p:cNvSpPr txBox="1"/>
          <p:nvPr/>
        </p:nvSpPr>
        <p:spPr>
          <a:xfrm>
            <a:off x="791575" y="5898300"/>
            <a:ext cx="7560840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 Can be used to label online videos</a:t>
            </a:r>
            <a:endParaRPr lang="fr-FR" sz="3600" b="1" dirty="0"/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9DD51E81-20C5-0667-2A2D-EDAAD9D02A1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5400000">
            <a:off x="4345748" y="4573220"/>
            <a:ext cx="452499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0C72FECE-4ABB-AD12-8F3C-00CBC910F888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4345747" y="5672050"/>
            <a:ext cx="452499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3155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2" grpId="0" animBg="1"/>
      <p:bldP spid="1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B83E49B-2489-EF47-0DC8-214B6E733633}"/>
              </a:ext>
            </a:extLst>
          </p:cNvPr>
          <p:cNvSpPr txBox="1"/>
          <p:nvPr/>
        </p:nvSpPr>
        <p:spPr>
          <a:xfrm>
            <a:off x="467406" y="836712"/>
            <a:ext cx="820918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Methods </a:t>
            </a:r>
            <a:r>
              <a:rPr lang="fr-FR" sz="4000" b="1" dirty="0" err="1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Used</a:t>
            </a:r>
            <a:endParaRPr lang="fr-FR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CE3641-73AE-7CCB-F453-EAB5AE85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786" y="1772816"/>
            <a:ext cx="4134427" cy="2495898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12844EC-8C2C-FFEC-0B25-0F5C14B37C6C}"/>
              </a:ext>
            </a:extLst>
          </p:cNvPr>
          <p:cNvSpPr txBox="1"/>
          <p:nvPr/>
        </p:nvSpPr>
        <p:spPr>
          <a:xfrm>
            <a:off x="414975" y="4513769"/>
            <a:ext cx="8314047" cy="5232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Have </a:t>
            </a:r>
            <a:r>
              <a:rPr lang="fr-FR" sz="2800" b="1" dirty="0" err="1"/>
              <a:t>Unlabeled</a:t>
            </a:r>
            <a:r>
              <a:rPr lang="fr-FR" sz="2800" b="1" dirty="0"/>
              <a:t> to </a:t>
            </a:r>
            <a:r>
              <a:rPr lang="fr-FR" sz="2800" b="1" dirty="0" err="1"/>
              <a:t>Labeled</a:t>
            </a:r>
            <a:r>
              <a:rPr lang="fr-FR" sz="2800" b="1" dirty="0"/>
              <a:t> </a:t>
            </a:r>
            <a:r>
              <a:rPr lang="fr-FR" sz="2800" b="1" dirty="0" err="1"/>
              <a:t>Videos</a:t>
            </a:r>
            <a:r>
              <a:rPr lang="fr-FR" sz="2800" b="1" dirty="0"/>
              <a:t> in Entry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C2A79AF-897D-5116-A5C8-D13D9449F64B}"/>
              </a:ext>
            </a:extLst>
          </p:cNvPr>
          <p:cNvSpPr txBox="1"/>
          <p:nvPr/>
        </p:nvSpPr>
        <p:spPr>
          <a:xfrm>
            <a:off x="1799801" y="5403830"/>
            <a:ext cx="5544394" cy="5232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Training by </a:t>
            </a:r>
            <a:r>
              <a:rPr lang="fr-FR" sz="2800" b="1" dirty="0" err="1"/>
              <a:t>Watching</a:t>
            </a:r>
            <a:r>
              <a:rPr lang="fr-FR" sz="2800" b="1" dirty="0"/>
              <a:t> </a:t>
            </a:r>
            <a:r>
              <a:rPr lang="fr-FR" sz="2800" b="1" dirty="0" err="1"/>
              <a:t>Videos</a:t>
            </a:r>
            <a:endParaRPr lang="fr-FR" sz="2800" b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2A7413B-BB50-D476-220D-4F5C6D3D3053}"/>
              </a:ext>
            </a:extLst>
          </p:cNvPr>
          <p:cNvSpPr txBox="1"/>
          <p:nvPr/>
        </p:nvSpPr>
        <p:spPr>
          <a:xfrm>
            <a:off x="1799801" y="6290733"/>
            <a:ext cx="5544394" cy="5232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Model can Play Minecraft</a:t>
            </a:r>
          </a:p>
        </p:txBody>
      </p: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33AB4D81-9B51-75AF-D2F4-DA92B98942B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4388579" y="5220409"/>
            <a:ext cx="366841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3FD13CD4-A9E8-952E-68E2-40F6F53166B7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5400000">
            <a:off x="4390157" y="6108891"/>
            <a:ext cx="363683" cy="127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0160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B83E49B-2489-EF47-0DC8-214B6E733633}"/>
              </a:ext>
            </a:extLst>
          </p:cNvPr>
          <p:cNvSpPr txBox="1"/>
          <p:nvPr/>
        </p:nvSpPr>
        <p:spPr>
          <a:xfrm>
            <a:off x="467406" y="836712"/>
            <a:ext cx="820918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04136860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rberg_PansIn_TP10188139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PDescription xmlns="6d93d202-47fc-4405-873a-cab67cc5f1b2" xsi:nil="true"/>
    <AssetExpire xmlns="6d93d202-47fc-4405-873a-cab67cc5f1b2">2029-05-12T07:00:00+00:00</AssetExpire>
    <IntlLangReviewDate xmlns="6d93d202-47fc-4405-873a-cab67cc5f1b2">2010-05-28T00:21:00+00:00</IntlLangReviewDate>
    <TPFriendlyName xmlns="6d93d202-47fc-4405-873a-cab67cc5f1b2" xsi:nil="true"/>
    <IntlLangReview xmlns="6d93d202-47fc-4405-873a-cab67cc5f1b2" xsi:nil="true"/>
    <PolicheckWords xmlns="6d93d202-47fc-4405-873a-cab67cc5f1b2" xsi:nil="true"/>
    <SubmitterId xmlns="6d93d202-47fc-4405-873a-cab67cc5f1b2" xsi:nil="true"/>
    <AcquiredFrom xmlns="6d93d202-47fc-4405-873a-cab67cc5f1b2">Community</AcquiredFrom>
    <EditorialStatus xmlns="6d93d202-47fc-4405-873a-cab67cc5f1b2" xsi:nil="true"/>
    <Markets xmlns="6d93d202-47fc-4405-873a-cab67cc5f1b2"/>
    <OriginAsset xmlns="6d93d202-47fc-4405-873a-cab67cc5f1b2" xsi:nil="true"/>
    <AssetStart xmlns="6d93d202-47fc-4405-873a-cab67cc5f1b2">2010-05-28T00:18:36+00:00</AssetStart>
    <FriendlyTitle xmlns="6d93d202-47fc-4405-873a-cab67cc5f1b2" xsi:nil="true"/>
    <MarketSpecific xmlns="6d93d202-47fc-4405-873a-cab67cc5f1b2">false</MarketSpecific>
    <TPNamespace xmlns="6d93d202-47fc-4405-873a-cab67cc5f1b2" xsi:nil="true"/>
    <PublishStatusLookup xmlns="6d93d202-47fc-4405-873a-cab67cc5f1b2">
      <Value>334718</Value>
      <Value>453726</Value>
    </PublishStatusLookup>
    <APAuthor xmlns="6d93d202-47fc-4405-873a-cab67cc5f1b2">
      <UserInfo>
        <DisplayName>REDMOND\v-luannv</DisplayName>
        <AccountId>92</AccountId>
        <AccountType/>
      </UserInfo>
    </APAuthor>
    <TPCommandLine xmlns="6d93d202-47fc-4405-873a-cab67cc5f1b2" xsi:nil="true"/>
    <IntlLangReviewer xmlns="6d93d202-47fc-4405-873a-cab67cc5f1b2" xsi:nil="true"/>
    <OpenTemplate xmlns="6d93d202-47fc-4405-873a-cab67cc5f1b2">true</OpenTemplate>
    <CSXSubmissionDate xmlns="6d93d202-47fc-4405-873a-cab67cc5f1b2" xsi:nil="true"/>
    <Manager xmlns="6d93d202-47fc-4405-873a-cab67cc5f1b2" xsi:nil="true"/>
    <NumericId xmlns="6d93d202-47fc-4405-873a-cab67cc5f1b2" xsi:nil="true"/>
    <ParentAssetId xmlns="6d93d202-47fc-4405-873a-cab67cc5f1b2" xsi:nil="true"/>
    <OriginalSourceMarket xmlns="6d93d202-47fc-4405-873a-cab67cc5f1b2">english</OriginalSourceMarket>
    <ApprovalStatus xmlns="6d93d202-47fc-4405-873a-cab67cc5f1b2">InProgress</ApprovalStatus>
    <TPComponent xmlns="6d93d202-47fc-4405-873a-cab67cc5f1b2" xsi:nil="true"/>
    <EditorialTags xmlns="6d93d202-47fc-4405-873a-cab67cc5f1b2" xsi:nil="true"/>
    <TPExecutable xmlns="6d93d202-47fc-4405-873a-cab67cc5f1b2" xsi:nil="true"/>
    <TPLaunchHelpLink xmlns="6d93d202-47fc-4405-873a-cab67cc5f1b2" xsi:nil="true"/>
    <SourceTitle xmlns="6d93d202-47fc-4405-873a-cab67cc5f1b2" xsi:nil="true"/>
    <CSXUpdate xmlns="6d93d202-47fc-4405-873a-cab67cc5f1b2">true</CSXUpdate>
    <IntlLocPriority xmlns="6d93d202-47fc-4405-873a-cab67cc5f1b2" xsi:nil="true"/>
    <UAProjectedTotalWords xmlns="6d93d202-47fc-4405-873a-cab67cc5f1b2" xsi:nil="true"/>
    <AssetType xmlns="6d93d202-47fc-4405-873a-cab67cc5f1b2" xsi:nil="true"/>
    <MachineTranslated xmlns="6d93d202-47fc-4405-873a-cab67cc5f1b2">false</MachineTranslated>
    <OutputCachingOn xmlns="6d93d202-47fc-4405-873a-cab67cc5f1b2">true</OutputCachingOn>
    <TemplateStatus xmlns="6d93d202-47fc-4405-873a-cab67cc5f1b2" xsi:nil="true"/>
    <IsSearchable xmlns="6d93d202-47fc-4405-873a-cab67cc5f1b2">true</IsSearchable>
    <ContentItem xmlns="6d93d202-47fc-4405-873a-cab67cc5f1b2" xsi:nil="true"/>
    <HandoffToMSDN xmlns="6d93d202-47fc-4405-873a-cab67cc5f1b2">2010-05-28T00:21:00+00:00</HandoffToMSDN>
    <ShowIn xmlns="6d93d202-47fc-4405-873a-cab67cc5f1b2">Show everywhere</ShowIn>
    <ThumbnailAssetId xmlns="6d93d202-47fc-4405-873a-cab67cc5f1b2" xsi:nil="true"/>
    <UALocComments xmlns="6d93d202-47fc-4405-873a-cab67cc5f1b2" xsi:nil="true"/>
    <UALocRecommendation xmlns="6d93d202-47fc-4405-873a-cab67cc5f1b2">Localize</UALocRecommendation>
    <LastModifiedDateTime xmlns="6d93d202-47fc-4405-873a-cab67cc5f1b2">2010-05-28T00:21:00+00:00</LastModifiedDateTime>
    <LastPublishResultLookup xmlns="6d93d202-47fc-4405-873a-cab67cc5f1b2" xsi:nil="true"/>
    <LegacyData xmlns="6d93d202-47fc-4405-873a-cab67cc5f1b2" xsi:nil="true"/>
    <ClipArtFilename xmlns="6d93d202-47fc-4405-873a-cab67cc5f1b2" xsi:nil="true"/>
    <TPApplication xmlns="6d93d202-47fc-4405-873a-cab67cc5f1b2" xsi:nil="true"/>
    <CSXHash xmlns="6d93d202-47fc-4405-873a-cab67cc5f1b2" xsi:nil="true"/>
    <DirectSourceMarket xmlns="6d93d202-47fc-4405-873a-cab67cc5f1b2">english</DirectSourceMarket>
    <PrimaryImageGen xmlns="6d93d202-47fc-4405-873a-cab67cc5f1b2">true</PrimaryImageGen>
    <PlannedPubDate xmlns="6d93d202-47fc-4405-873a-cab67cc5f1b2">2010-05-28T00:21:00+00:00</PlannedPubDate>
    <CSXSubmissionMarket xmlns="6d93d202-47fc-4405-873a-cab67cc5f1b2" xsi:nil="true"/>
    <Downloads xmlns="6d93d202-47fc-4405-873a-cab67cc5f1b2">0</Downloads>
    <ArtSampleDocs xmlns="6d93d202-47fc-4405-873a-cab67cc5f1b2" xsi:nil="true"/>
    <TrustLevel xmlns="6d93d202-47fc-4405-873a-cab67cc5f1b2">1 Microsoft Managed Content</TrustLevel>
    <TPLaunchHelpLinkType xmlns="6d93d202-47fc-4405-873a-cab67cc5f1b2">Template</TPLaunchHelpLinkType>
    <BusinessGroup xmlns="6d93d202-47fc-4405-873a-cab67cc5f1b2" xsi:nil="true"/>
    <Providers xmlns="6d93d202-47fc-4405-873a-cab67cc5f1b2" xsi:nil="true"/>
    <TemplateTemplateType xmlns="6d93d202-47fc-4405-873a-cab67cc5f1b2">PowerPoint Presentation Template</TemplateTemplateType>
    <TimesCloned xmlns="6d93d202-47fc-4405-873a-cab67cc5f1b2" xsi:nil="true"/>
    <TPAppVersion xmlns="6d93d202-47fc-4405-873a-cab67cc5f1b2" xsi:nil="true"/>
    <VoteCount xmlns="6d93d202-47fc-4405-873a-cab67cc5f1b2" xsi:nil="true"/>
    <AverageRating xmlns="6d93d202-47fc-4405-873a-cab67cc5f1b2" xsi:nil="true"/>
    <Provider xmlns="6d93d202-47fc-4405-873a-cab67cc5f1b2" xsi:nil="true"/>
    <UACurrentWords xmlns="6d93d202-47fc-4405-873a-cab67cc5f1b2" xsi:nil="true"/>
    <AssetId xmlns="6d93d202-47fc-4405-873a-cab67cc5f1b2">TP101881394</AssetId>
    <TPClientViewer xmlns="6d93d202-47fc-4405-873a-cab67cc5f1b2" xsi:nil="true"/>
    <DSATActionTaken xmlns="6d93d202-47fc-4405-873a-cab67cc5f1b2">Best Bets</DSATActionTaken>
    <APEditor xmlns="6d93d202-47fc-4405-873a-cab67cc5f1b2">
      <UserInfo>
        <DisplayName/>
        <AccountId xsi:nil="true"/>
        <AccountType/>
      </UserInfo>
    </APEditor>
    <TPInstallLocation xmlns="6d93d202-47fc-4405-873a-cab67cc5f1b2" xsi:nil="true"/>
    <OOCacheId xmlns="6d93d202-47fc-4405-873a-cab67cc5f1b2" xsi:nil="true"/>
    <IsDeleted xmlns="6d93d202-47fc-4405-873a-cab67cc5f1b2">false</IsDeleted>
    <PublishTargets xmlns="6d93d202-47fc-4405-873a-cab67cc5f1b2">OfficeOnline</PublishTargets>
    <ApprovalLog xmlns="6d93d202-47fc-4405-873a-cab67cc5f1b2" xsi:nil="true"/>
    <BugNumber xmlns="6d93d202-47fc-4405-873a-cab67cc5f1b2" xsi:nil="true"/>
    <CrawlForDependencies xmlns="6d93d202-47fc-4405-873a-cab67cc5f1b2">true</CrawlForDependencies>
    <LastHandOff xmlns="6d93d202-47fc-4405-873a-cab67cc5f1b2" xsi:nil="true"/>
    <Milestone xmlns="6d93d202-47fc-4405-873a-cab67cc5f1b2" xsi:nil="true"/>
    <UANotes xmlns="6d93d202-47fc-4405-873a-cab67cc5f1b2" xsi:nil="true"/>
    <LocManualTestRequired xmlns="6d93d202-47fc-4405-873a-cab67cc5f1b2" xsi:nil="true"/>
    <LocalizationTagsTaxHTField0 xmlns="6d93d202-47fc-4405-873a-cab67cc5f1b2">
      <Terms xmlns="http://schemas.microsoft.com/office/infopath/2007/PartnerControls"/>
    </LocalizationTagsTaxHTField0>
    <CampaignTagsTaxHTField0 xmlns="6d93d202-47fc-4405-873a-cab67cc5f1b2">
      <Terms xmlns="http://schemas.microsoft.com/office/infopath/2007/PartnerControls"/>
    </CampaignTagsTaxHTField0>
    <LocLastLocAttemptVersionLookup xmlns="6d93d202-47fc-4405-873a-cab67cc5f1b2">55668</LocLastLocAttemptVersionLookup>
    <InternalTagsTaxHTField0 xmlns="6d93d202-47fc-4405-873a-cab67cc5f1b2">
      <Terms xmlns="http://schemas.microsoft.com/office/infopath/2007/PartnerControls"/>
    </InternalTagsTaxHTField0>
    <LocProcessedForMarketsLookup xmlns="6d93d202-47fc-4405-873a-cab67cc5f1b2" xsi:nil="true"/>
    <LocRecommendedHandoff xmlns="6d93d202-47fc-4405-873a-cab67cc5f1b2" xsi:nil="true"/>
    <LocOverallPreviewStatusLookup xmlns="6d93d202-47fc-4405-873a-cab67cc5f1b2" xsi:nil="true"/>
    <LocOverallPublishStatusLookup xmlns="6d93d202-47fc-4405-873a-cab67cc5f1b2" xsi:nil="true"/>
    <Component xmlns="64acb2c5-0a2b-4bda-bd34-58e36cbb80d2" xsi:nil="true"/>
    <LocProcessedForHandoffsLookup xmlns="6d93d202-47fc-4405-873a-cab67cc5f1b2" xsi:nil="true"/>
    <LocLastLocAttemptVersionTypeLookup xmlns="6d93d202-47fc-4405-873a-cab67cc5f1b2" xsi:nil="true"/>
    <LocOverallHandbackStatusLookup xmlns="6d93d202-47fc-4405-873a-cab67cc5f1b2" xsi:nil="true"/>
    <BlockPublish xmlns="6d93d202-47fc-4405-873a-cab67cc5f1b2" xsi:nil="true"/>
    <LocComments xmlns="6d93d202-47fc-4405-873a-cab67cc5f1b2" xsi:nil="true"/>
    <TaxCatchAll xmlns="6d93d202-47fc-4405-873a-cab67cc5f1b2"/>
    <RecommendationsModifier xmlns="6d93d202-47fc-4405-873a-cab67cc5f1b2" xsi:nil="true"/>
    <ScenarioTagsTaxHTField0 xmlns="6d93d202-47fc-4405-873a-cab67cc5f1b2">
      <Terms xmlns="http://schemas.microsoft.com/office/infopath/2007/PartnerControls"/>
    </ScenarioTagsTaxHTField0>
    <Description0 xmlns="64acb2c5-0a2b-4bda-bd34-58e36cbb80d2" xsi:nil="true"/>
    <FeatureTagsTaxHTField0 xmlns="6d93d202-47fc-4405-873a-cab67cc5f1b2">
      <Terms xmlns="http://schemas.microsoft.com/office/infopath/2007/PartnerControls"/>
    </FeatureTagsTaxHTField0>
    <LocOverallLocStatusLookup xmlns="6d93d202-47fc-4405-873a-cab67cc5f1b2" xsi:nil="true"/>
    <LocPublishedLinkedAssetsLookup xmlns="6d93d202-47fc-4405-873a-cab67cc5f1b2" xsi:nil="true"/>
    <LocNewPublishedVersionLookup xmlns="6d93d202-47fc-4405-873a-cab67cc5f1b2" xsi:nil="true"/>
    <LocPublishedDependentAssetsLookup xmlns="6d93d202-47fc-4405-873a-cab67cc5f1b2" xsi:nil="true"/>
    <OriginalRelease xmlns="6d93d202-47fc-4405-873a-cab67cc5f1b2">14</OriginalRelease>
    <LocMarketGroupTiers2 xmlns="6d93d202-47fc-4405-873a-cab67cc5f1b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9924D1ECC420D47A2456556BC94F7370400BDF4491DEA4973499845289601F88B9F" ma:contentTypeVersion="55" ma:contentTypeDescription="Create a new document." ma:contentTypeScope="" ma:versionID="41eb558a2b826e6e4f9defd990175bec">
  <xsd:schema xmlns:xsd="http://www.w3.org/2001/XMLSchema" xmlns:xs="http://www.w3.org/2001/XMLSchema" xmlns:p="http://schemas.microsoft.com/office/2006/metadata/properties" xmlns:ns2="6d93d202-47fc-4405-873a-cab67cc5f1b2" xmlns:ns3="64acb2c5-0a2b-4bda-bd34-58e36cbb80d2" targetNamespace="http://schemas.microsoft.com/office/2006/metadata/properties" ma:root="true" ma:fieldsID="19deea0185cf7bc57eee9b90b1ba2ace" ns2:_="" ns3:_="">
    <xsd:import namespace="6d93d202-47fc-4405-873a-cab67cc5f1b2"/>
    <xsd:import namespace="64acb2c5-0a2b-4bda-bd34-58e36cbb80d2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3d202-47fc-4405-873a-cab67cc5f1b2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dc79c007-7f28-4db9-9ba1-525d19a3279b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0C6DD30-196A-4C6B-B1BF-A43F3B8ACD4F}" ma:internalName="CSXSubmissionMarket" ma:readOnly="false" ma:showField="MarketName" ma:web="6d93d202-47fc-4405-873a-cab67cc5f1b2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bb16b974-ed24-4278-8820-8e232d38904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E2D4CA2-442A-4FDA-AA57-71B8C7B2C53C}" ma:internalName="InProjectListLookup" ma:readOnly="true" ma:showField="InProjectLis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fd9a49dc-3dbf-4047-b62d-1d587abe7b40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E2D4CA2-442A-4FDA-AA57-71B8C7B2C53C}" ma:internalName="LastCompleteVersionLookup" ma:readOnly="true" ma:showField="LastComplete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E2D4CA2-442A-4FDA-AA57-71B8C7B2C53C}" ma:internalName="LastPreviewErrorLookup" ma:readOnly="true" ma:showField="LastPreview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E2D4CA2-442A-4FDA-AA57-71B8C7B2C53C}" ma:internalName="LastPreviewResultLookup" ma:readOnly="true" ma:showField="LastPreview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E2D4CA2-442A-4FDA-AA57-71B8C7B2C53C}" ma:internalName="LastPreviewAttemptDateLookup" ma:readOnly="true" ma:showField="LastPreview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E2D4CA2-442A-4FDA-AA57-71B8C7B2C53C}" ma:internalName="LastPreviewedByLookup" ma:readOnly="true" ma:showField="LastPreview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E2D4CA2-442A-4FDA-AA57-71B8C7B2C53C}" ma:internalName="LastPreviewTimeLookup" ma:readOnly="true" ma:showField="LastPreview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E2D4CA2-442A-4FDA-AA57-71B8C7B2C53C}" ma:internalName="LastPreviewVersionLookup" ma:readOnly="true" ma:showField="LastPreview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E2D4CA2-442A-4FDA-AA57-71B8C7B2C53C}" ma:internalName="LastPublishErrorLookup" ma:readOnly="true" ma:showField="LastPublish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E2D4CA2-442A-4FDA-AA57-71B8C7B2C53C}" ma:internalName="LastPublishResultLookup" ma:readOnly="true" ma:showField="LastPublish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E2D4CA2-442A-4FDA-AA57-71B8C7B2C53C}" ma:internalName="LastPublishAttemptDateLookup" ma:readOnly="true" ma:showField="LastPublish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E2D4CA2-442A-4FDA-AA57-71B8C7B2C53C}" ma:internalName="LastPublishedByLookup" ma:readOnly="true" ma:showField="LastPublish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E2D4CA2-442A-4FDA-AA57-71B8C7B2C53C}" ma:internalName="LastPublishTimeLookup" ma:readOnly="true" ma:showField="LastPublish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E2D4CA2-442A-4FDA-AA57-71B8C7B2C53C}" ma:internalName="LastPublishVersionLookup" ma:readOnly="true" ma:showField="LastPublish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4CDE398E-75A7-4993-8C61-2BFD31F64754}" ma:internalName="LocLastLocAttemptVersionLookup" ma:readOnly="false" ma:showField="LastLocAttemptVersion" ma:web="6d93d202-47fc-4405-873a-cab67cc5f1b2">
      <xsd:simpleType>
        <xsd:restriction base="dms:Lookup"/>
      </xsd:simpleType>
    </xsd:element>
    <xsd:element name="LocLastLocAttemptVersionTypeLookup" ma:index="72" nillable="true" ma:displayName="Loc Last Loc Attempt Version Type" ma:default="" ma:list="{4CDE398E-75A7-4993-8C61-2BFD31F64754}" ma:internalName="LocLastLocAttemptVersionTypeLookup" ma:readOnly="true" ma:showField="LastLocAttemptVersionType" ma:web="6d93d202-47fc-4405-873a-cab67cc5f1b2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4CDE398E-75A7-4993-8C61-2BFD31F64754}" ma:internalName="LocNewPublishedVersionLookup" ma:readOnly="true" ma:showField="NewPublishedVersion" ma:web="6d93d202-47fc-4405-873a-cab67cc5f1b2">
      <xsd:simpleType>
        <xsd:restriction base="dms:Lookup"/>
      </xsd:simpleType>
    </xsd:element>
    <xsd:element name="LocOverallHandbackStatusLookup" ma:index="76" nillable="true" ma:displayName="Loc Overall Handback Status" ma:default="" ma:list="{4CDE398E-75A7-4993-8C61-2BFD31F64754}" ma:internalName="LocOverallHandbackStatusLookup" ma:readOnly="true" ma:showField="OverallHandbackStatus" ma:web="6d93d202-47fc-4405-873a-cab67cc5f1b2">
      <xsd:simpleType>
        <xsd:restriction base="dms:Lookup"/>
      </xsd:simpleType>
    </xsd:element>
    <xsd:element name="LocOverallLocStatusLookup" ma:index="77" nillable="true" ma:displayName="Loc Overall Localize Status" ma:default="" ma:list="{4CDE398E-75A7-4993-8C61-2BFD31F64754}" ma:internalName="LocOverallLocStatusLookup" ma:readOnly="true" ma:showField="OverallLocStatus" ma:web="6d93d202-47fc-4405-873a-cab67cc5f1b2">
      <xsd:simpleType>
        <xsd:restriction base="dms:Lookup"/>
      </xsd:simpleType>
    </xsd:element>
    <xsd:element name="LocOverallPreviewStatusLookup" ma:index="78" nillable="true" ma:displayName="Loc Overall Preview Status" ma:default="" ma:list="{4CDE398E-75A7-4993-8C61-2BFD31F64754}" ma:internalName="LocOverallPreviewStatusLookup" ma:readOnly="true" ma:showField="OverallPreviewStatus" ma:web="6d93d202-47fc-4405-873a-cab67cc5f1b2">
      <xsd:simpleType>
        <xsd:restriction base="dms:Lookup"/>
      </xsd:simpleType>
    </xsd:element>
    <xsd:element name="LocOverallPublishStatusLookup" ma:index="79" nillable="true" ma:displayName="Loc Overall Publish Status" ma:default="" ma:list="{4CDE398E-75A7-4993-8C61-2BFD31F64754}" ma:internalName="LocOverallPublishStatusLookup" ma:readOnly="true" ma:showField="OverallPublishStatus" ma:web="6d93d202-47fc-4405-873a-cab67cc5f1b2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4CDE398E-75A7-4993-8C61-2BFD31F64754}" ma:internalName="LocProcessedForHandoffsLookup" ma:readOnly="true" ma:showField="ProcessedForHandoffs" ma:web="6d93d202-47fc-4405-873a-cab67cc5f1b2">
      <xsd:simpleType>
        <xsd:restriction base="dms:Lookup"/>
      </xsd:simpleType>
    </xsd:element>
    <xsd:element name="LocProcessedForMarketsLookup" ma:index="82" nillable="true" ma:displayName="Loc Processed For Markets" ma:default="" ma:list="{4CDE398E-75A7-4993-8C61-2BFD31F64754}" ma:internalName="LocProcessedForMarketsLookup" ma:readOnly="true" ma:showField="ProcessedForMarkets" ma:web="6d93d202-47fc-4405-873a-cab67cc5f1b2">
      <xsd:simpleType>
        <xsd:restriction base="dms:Lookup"/>
      </xsd:simpleType>
    </xsd:element>
    <xsd:element name="LocPublishedDependentAssetsLookup" ma:index="83" nillable="true" ma:displayName="Loc Published Dependent Assets" ma:default="" ma:list="{4CDE398E-75A7-4993-8C61-2BFD31F64754}" ma:internalName="LocPublishedDependentAssetsLookup" ma:readOnly="true" ma:showField="PublishedDependentAssets" ma:web="6d93d202-47fc-4405-873a-cab67cc5f1b2">
      <xsd:simpleType>
        <xsd:restriction base="dms:Lookup"/>
      </xsd:simpleType>
    </xsd:element>
    <xsd:element name="LocPublishedLinkedAssetsLookup" ma:index="84" nillable="true" ma:displayName="Loc Published Linked Assets" ma:default="" ma:list="{4CDE398E-75A7-4993-8C61-2BFD31F64754}" ma:internalName="LocPublishedLinkedAssetsLookup" ma:readOnly="true" ma:showField="PublishedLinkedAssets" ma:web="6d93d202-47fc-4405-873a-cab67cc5f1b2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db560eb5-700a-4f94-8fda-b57de4261f12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0C6DD30-196A-4C6B-B1BF-A43F3B8ACD4F}" ma:internalName="Markets" ma:readOnly="false" ma:showField="MarketNa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E2D4CA2-442A-4FDA-AA57-71B8C7B2C53C}" ma:internalName="NumOfRatingsLookup" ma:readOnly="true" ma:showField="NumOfRating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E2D4CA2-442A-4FDA-AA57-71B8C7B2C53C}" ma:internalName="PublishStatusLookup" ma:readOnly="false" ma:showField="PublishStatu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6e3f7319-fb8f-4449-8902-000ab73a856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11d213f5-ec09-44b6-a8be-9da225be7a8d}" ma:internalName="TaxCatchAll" ma:showField="CatchAllData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11d213f5-ec09-44b6-a8be-9da225be7a8d}" ma:internalName="TaxCatchAllLabel" ma:readOnly="true" ma:showField="CatchAllDataLabel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acb2c5-0a2b-4bda-bd34-58e36cbb80d2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647BF8E-C7AD-49C2-BFFB-C5765C319574}">
  <ds:schemaRefs>
    <ds:schemaRef ds:uri="http://purl.org/dc/terms/"/>
    <ds:schemaRef ds:uri="http://www.w3.org/XML/1998/namespace"/>
    <ds:schemaRef ds:uri="64acb2c5-0a2b-4bda-bd34-58e36cbb80d2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6d93d202-47fc-4405-873a-cab67cc5f1b2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4158805-5224-4F10-B3CA-CF0A252F88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93d202-47fc-4405-873a-cab67cc5f1b2"/>
    <ds:schemaRef ds:uri="64acb2c5-0a2b-4bda-bd34-58e36cbb80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5C41E8-B092-4922-A6CC-2AB24793D8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Image animée de type panoramique dans une fenêtre avec légendes s’affichant avec effet de fondu</Template>
  <TotalTime>388</TotalTime>
  <Words>108</Words>
  <Application>Microsoft Office PowerPoint</Application>
  <PresentationFormat>Affichage à l'écran (4:3)</PresentationFormat>
  <Paragraphs>37</Paragraphs>
  <Slides>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Aharoni</vt:lpstr>
      <vt:lpstr>Arial</vt:lpstr>
      <vt:lpstr>Calibri</vt:lpstr>
      <vt:lpstr>Terberg_PansIn_TP101881394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Florian Doffemont</dc:creator>
  <cp:lastModifiedBy>Florian Doffemont</cp:lastModifiedBy>
  <cp:revision>8</cp:revision>
  <dcterms:created xsi:type="dcterms:W3CDTF">2022-09-18T09:00:25Z</dcterms:created>
  <dcterms:modified xsi:type="dcterms:W3CDTF">2022-11-17T08:44:52Z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0x01010069924D1ECC420D47A2456556BC94F7370400BDF4491DEA4973499845289601F88B9F</vt:lpwstr>
  </property>
  <property fmtid="{D5CDD505-2E9C-101B-9397-08002B2CF9AE}" pid="3" name="Scrubbed &amp; tested?">
    <vt:lpwstr>0</vt:lpwstr>
  </property>
  <property fmtid="{D5CDD505-2E9C-101B-9397-08002B2CF9AE}" pid="4" name="Effects types">
    <vt:lpwstr/>
  </property>
  <property fmtid="{D5CDD505-2E9C-101B-9397-08002B2CF9AE}" pid="5" name="Notes0">
    <vt:lpwstr/>
  </property>
  <property fmtid="{D5CDD505-2E9C-101B-9397-08002B2CF9AE}" pid="6" name="Presentation">
    <vt:lpwstr>TEXT_PIC</vt:lpwstr>
  </property>
  <property fmtid="{D5CDD505-2E9C-101B-9397-08002B2CF9AE}" pid="7" name="SlideDescription">
    <vt:lpwstr/>
  </property>
  <property fmtid="{D5CDD505-2E9C-101B-9397-08002B2CF9AE}" pid="8" name="APTrustLevel">
    <vt:r8>1</vt:r8>
  </property>
</Properties>
</file>