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9" r:id="rId9"/>
    <p:sldId id="260" r:id="rId10"/>
    <p:sldId id="267" r:id="rId11"/>
    <p:sldId id="268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howGuides="1">
      <p:cViewPr varScale="1">
        <p:scale>
          <a:sx n="94" d="100"/>
          <a:sy n="94" d="100"/>
        </p:scale>
        <p:origin x="21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5963-AF4B-496C-AEFE-B82207452C0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C5D9-3547-4831-8633-BF30DE83A73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2584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5034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i="0" dirty="0" err="1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OpenAI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Video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PreTraining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623855-8B97-6928-9414-61B3F3C0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3212976"/>
            <a:ext cx="6984776" cy="13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11EC8-09C8-80FF-0ECF-204893ED1FF2}"/>
              </a:ext>
            </a:extLst>
          </p:cNvPr>
          <p:cNvSpPr txBox="1"/>
          <p:nvPr/>
        </p:nvSpPr>
        <p:spPr>
          <a:xfrm>
            <a:off x="2162607" y="3700640"/>
            <a:ext cx="481878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Labeled</a:t>
            </a:r>
            <a:r>
              <a:rPr lang="fr-FR" sz="3600" b="1" dirty="0"/>
              <a:t> Contractor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21E293-60E6-AF5D-55E3-65BE41E3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05" y="1841460"/>
            <a:ext cx="4372585" cy="1562318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F47EBB-2029-1944-C129-765927F3C392}"/>
              </a:ext>
            </a:extLst>
          </p:cNvPr>
          <p:cNvSpPr txBox="1"/>
          <p:nvPr/>
        </p:nvSpPr>
        <p:spPr>
          <a:xfrm>
            <a:off x="3115271" y="4799470"/>
            <a:ext cx="291344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Train the IDM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B03CB3-658C-DC02-28DC-81C44C5A6CE4}"/>
              </a:ext>
            </a:extLst>
          </p:cNvPr>
          <p:cNvSpPr txBox="1"/>
          <p:nvPr/>
        </p:nvSpPr>
        <p:spPr>
          <a:xfrm>
            <a:off x="791575" y="5898300"/>
            <a:ext cx="756084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 Can be used to label online videos</a:t>
            </a:r>
            <a:endParaRPr lang="fr-FR" sz="3600" b="1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DD51E81-20C5-0667-2A2D-EDAAD9D02A1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345748" y="4573220"/>
            <a:ext cx="45249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C72FECE-4ABB-AD12-8F3C-00CBC910F88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345747" y="5672050"/>
            <a:ext cx="45249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15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CE3641-73AE-7CCB-F453-EAB5AE85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86" y="1772816"/>
            <a:ext cx="4134427" cy="2495898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2844EC-8C2C-FFEC-0B25-0F5C14B37C6C}"/>
              </a:ext>
            </a:extLst>
          </p:cNvPr>
          <p:cNvSpPr txBox="1"/>
          <p:nvPr/>
        </p:nvSpPr>
        <p:spPr>
          <a:xfrm>
            <a:off x="414975" y="4513769"/>
            <a:ext cx="8314047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Have </a:t>
            </a:r>
            <a:r>
              <a:rPr lang="fr-FR" sz="2800" b="1" dirty="0" err="1"/>
              <a:t>Unlabeled</a:t>
            </a:r>
            <a:r>
              <a:rPr lang="fr-FR" sz="2800" b="1" dirty="0"/>
              <a:t> to </a:t>
            </a:r>
            <a:r>
              <a:rPr lang="fr-FR" sz="2800" b="1" dirty="0" err="1"/>
              <a:t>Labeled</a:t>
            </a:r>
            <a:r>
              <a:rPr lang="fr-FR" sz="2800" b="1" dirty="0"/>
              <a:t> </a:t>
            </a:r>
            <a:r>
              <a:rPr lang="fr-FR" sz="2800" b="1" dirty="0" err="1"/>
              <a:t>Videos</a:t>
            </a:r>
            <a:r>
              <a:rPr lang="fr-FR" sz="2800" b="1" dirty="0"/>
              <a:t> in Entry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2A79AF-897D-5116-A5C8-D13D9449F64B}"/>
              </a:ext>
            </a:extLst>
          </p:cNvPr>
          <p:cNvSpPr txBox="1"/>
          <p:nvPr/>
        </p:nvSpPr>
        <p:spPr>
          <a:xfrm>
            <a:off x="1799801" y="5403830"/>
            <a:ext cx="55443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Training by </a:t>
            </a:r>
            <a:r>
              <a:rPr lang="fr-FR" sz="2800" b="1" dirty="0" err="1"/>
              <a:t>Watching</a:t>
            </a:r>
            <a:r>
              <a:rPr lang="fr-FR" sz="2800" b="1" dirty="0"/>
              <a:t> </a:t>
            </a:r>
            <a:r>
              <a:rPr lang="fr-FR" sz="2800" b="1" dirty="0" err="1"/>
              <a:t>Videos</a:t>
            </a:r>
            <a:endParaRPr lang="fr-FR" sz="28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A7413B-BB50-D476-220D-4F5C6D3D3053}"/>
              </a:ext>
            </a:extLst>
          </p:cNvPr>
          <p:cNvSpPr txBox="1"/>
          <p:nvPr/>
        </p:nvSpPr>
        <p:spPr>
          <a:xfrm>
            <a:off x="1799801" y="6290733"/>
            <a:ext cx="55443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Model can Play Minecraft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3AB4D81-9B51-75AF-D2F4-DA92B98942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388579" y="5220409"/>
            <a:ext cx="36684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3FD13CD4-A9E8-952E-68E2-40F6F53166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90157" y="6108891"/>
            <a:ext cx="363683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1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7BAC52-E497-C501-2F42-B9D797B7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1" y="2082972"/>
            <a:ext cx="8424936" cy="159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595152-1773-0A8B-5C02-921631CD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1" y="4509120"/>
            <a:ext cx="8458975" cy="15997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52A9C74-1C48-D337-8465-F213FCE658A3}"/>
              </a:ext>
            </a:extLst>
          </p:cNvPr>
          <p:cNvSpPr txBox="1"/>
          <p:nvPr/>
        </p:nvSpPr>
        <p:spPr>
          <a:xfrm>
            <a:off x="343748" y="3712553"/>
            <a:ext cx="84589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(Left) IDM keypress accuracy and mouse movement R^2 as a function of dataset size.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(Right) IDM vs. behavioral cloning data efficiency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A314E-32F2-F548-AFFE-0B2C50DC8A1E}"/>
              </a:ext>
            </a:extLst>
          </p:cNvPr>
          <p:cNvSpPr txBox="1"/>
          <p:nvPr/>
        </p:nvSpPr>
        <p:spPr>
          <a:xfrm>
            <a:off x="-144526" y="6259096"/>
            <a:ext cx="94330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(Left) Training and validation loss on the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web_clean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</a:rPr>
              <a:t>internet dataset with IDM pseudo-labels</a:t>
            </a:r>
          </a:p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(Right) Amount a given item was collected per episode averaged over 2500 60-minute survival episodes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4136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765A5-2772-ABD2-AFB2-75B832EC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844824"/>
            <a:ext cx="7956376" cy="2078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DE993E-52A7-B9F4-6A82-16703B93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6" y="5229200"/>
            <a:ext cx="7974032" cy="9921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6F61DE8-D8D4-7244-3D1B-E2CDA9BF93C4}"/>
              </a:ext>
            </a:extLst>
          </p:cNvPr>
          <p:cNvSpPr txBox="1"/>
          <p:nvPr/>
        </p:nvSpPr>
        <p:spPr>
          <a:xfrm>
            <a:off x="683568" y="4007481"/>
            <a:ext cx="8209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(Left) Collection and crafting rates for three policies</a:t>
            </a:r>
          </a:p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(Right) Collection and crafting rates for VPT foundation model snapshots throughout training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99A5CA-9BCD-FB07-BE68-41E8A5897979}"/>
              </a:ext>
            </a:extLst>
          </p:cNvPr>
          <p:cNvSpPr txBox="1"/>
          <p:nvPr/>
        </p:nvSpPr>
        <p:spPr>
          <a:xfrm>
            <a:off x="341000" y="6232368"/>
            <a:ext cx="820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Typical sequence of items for obtaining a diamond pickaxe.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15583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400984-65BA-B229-BD9F-45C091FF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6" y="1893312"/>
            <a:ext cx="8209188" cy="277114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D2A1E0E-E1B6-2044-4B82-540FF61DA7F0}"/>
              </a:ext>
            </a:extLst>
          </p:cNvPr>
          <p:cNvSpPr txBox="1"/>
          <p:nvPr/>
        </p:nvSpPr>
        <p:spPr>
          <a:xfrm>
            <a:off x="683568" y="4709396"/>
            <a:ext cx="79930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fr-FR" sz="1400" dirty="0">
                <a:effectLst/>
                <a:latin typeface="Arial" panose="020B0604020202020204" pitchFamily="34" charset="0"/>
              </a:rPr>
              <a:t>RL Fine-tuning </a:t>
            </a:r>
            <a:r>
              <a:rPr lang="fr-FR" sz="1400" dirty="0" err="1">
                <a:effectLst/>
                <a:latin typeface="Arial" panose="020B0604020202020204" pitchFamily="34" charset="0"/>
              </a:rPr>
              <a:t>results</a:t>
            </a:r>
            <a:endParaRPr lang="fr-FR" sz="140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fr-FR" sz="1400" dirty="0">
              <a:effectLst/>
              <a:latin typeface="Arial" panose="020B06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</a:rPr>
              <a:t>(b) RL from a randomly initialized model occasionally collects sticks by breaking leaves and never learns to reliably collect logs</a:t>
            </a:r>
          </a:p>
          <a:p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</a:rPr>
              <a:t>(c) RL fine-tuning from the VPT Foundation model learns everything in the curriculum up to iron ore and making furnaces, but fails to learn to use the furnace to smelt iron ingots</a:t>
            </a:r>
          </a:p>
          <a:p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</a:rPr>
              <a:t>(d) RL fine-tuning from the early-game model learns to obtain (at human-level)</a:t>
            </a:r>
            <a:endParaRPr lang="fr-FR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41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This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</a:t>
            </a:r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Paper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758D30-29A0-999C-94C3-3E7DCB22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1" y="2132856"/>
            <a:ext cx="5925377" cy="17052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CF83B7-EEAF-7B4F-2DC6-222C572EAD3A}"/>
              </a:ext>
            </a:extLst>
          </p:cNvPr>
          <p:cNvSpPr txBox="1"/>
          <p:nvPr/>
        </p:nvSpPr>
        <p:spPr>
          <a:xfrm>
            <a:off x="2514590" y="4103161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Video</a:t>
            </a:r>
            <a:r>
              <a:rPr lang="fr-FR" sz="3600" b="1" dirty="0"/>
              <a:t> </a:t>
            </a:r>
            <a:r>
              <a:rPr lang="fr-FR" sz="3600" b="1" dirty="0" err="1"/>
              <a:t>PreTraining</a:t>
            </a:r>
            <a:endParaRPr lang="fr-FR" sz="3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22A438-422B-C904-2F19-685956141022}"/>
              </a:ext>
            </a:extLst>
          </p:cNvPr>
          <p:cNvSpPr txBox="1"/>
          <p:nvPr/>
        </p:nvSpPr>
        <p:spPr>
          <a:xfrm>
            <a:off x="2514589" y="5014584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Minecraft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21DDE3-DA2F-47C9-44FD-D485018FB1D2}"/>
              </a:ext>
            </a:extLst>
          </p:cNvPr>
          <p:cNvSpPr txBox="1"/>
          <p:nvPr/>
        </p:nvSpPr>
        <p:spPr>
          <a:xfrm>
            <a:off x="2514589" y="5926007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A.I</a:t>
            </a:r>
          </a:p>
        </p:txBody>
      </p:sp>
    </p:spTree>
    <p:extLst>
      <p:ext uri="{BB962C8B-B14F-4D97-AF65-F5344CB8AC3E}">
        <p14:creationId xmlns:p14="http://schemas.microsoft.com/office/powerpoint/2010/main" val="22607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411DC4-D5F1-35BD-36F7-2F57F14E083D}"/>
              </a:ext>
            </a:extLst>
          </p:cNvPr>
          <p:cNvSpPr txBox="1"/>
          <p:nvPr/>
        </p:nvSpPr>
        <p:spPr>
          <a:xfrm>
            <a:off x="107504" y="1916832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Datasets</a:t>
            </a:r>
            <a:endParaRPr lang="fr-FR" sz="3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2E2A2-2A45-C8FF-F261-386746150920}"/>
              </a:ext>
            </a:extLst>
          </p:cNvPr>
          <p:cNvSpPr txBox="1"/>
          <p:nvPr/>
        </p:nvSpPr>
        <p:spPr>
          <a:xfrm>
            <a:off x="4750949" y="1916831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Chess, </a:t>
            </a:r>
            <a:r>
              <a:rPr lang="fr-FR" sz="3600" b="1" dirty="0" err="1"/>
              <a:t>Starcraft</a:t>
            </a:r>
            <a:r>
              <a:rPr lang="fr-FR" sz="3600" b="1" dirty="0"/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96A69E-BB38-AFB1-458C-13A3862CBEDB}"/>
              </a:ext>
            </a:extLst>
          </p:cNvPr>
          <p:cNvSpPr txBox="1"/>
          <p:nvPr/>
        </p:nvSpPr>
        <p:spPr>
          <a:xfrm>
            <a:off x="107503" y="2935397"/>
            <a:ext cx="4114817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Robotics</a:t>
            </a:r>
            <a:r>
              <a:rPr lang="fr-FR" sz="3600" b="1" dirty="0"/>
              <a:t>, Games </a:t>
            </a:r>
            <a:r>
              <a:rPr lang="fr-FR" sz="3600" b="1" dirty="0" err="1"/>
              <a:t>Playing</a:t>
            </a:r>
            <a:r>
              <a:rPr lang="fr-FR" sz="3600" b="1" dirty="0"/>
              <a:t> …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FA7E033-FD2F-20AB-6154-800E7A13E42F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978795" y="2749280"/>
            <a:ext cx="37223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812E0D0-F179-65BE-12FB-4FDA02D953E0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4222321" y="2239997"/>
            <a:ext cx="52862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3E2D224-665A-926C-E5C4-7467BB296ABF}"/>
              </a:ext>
            </a:extLst>
          </p:cNvPr>
          <p:cNvSpPr txBox="1"/>
          <p:nvPr/>
        </p:nvSpPr>
        <p:spPr>
          <a:xfrm>
            <a:off x="4750948" y="2935395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No Informations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BA5E535-FFA8-3D92-3C48-9C25AB701BA4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5400000">
            <a:off x="6622242" y="2749278"/>
            <a:ext cx="37223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E87B994B-65F4-CCD5-D3CA-4D36BA5A77BD}"/>
              </a:ext>
            </a:extLst>
          </p:cNvPr>
          <p:cNvSpPr txBox="1"/>
          <p:nvPr/>
        </p:nvSpPr>
        <p:spPr>
          <a:xfrm>
            <a:off x="4750948" y="1916831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Unlabeled</a:t>
            </a:r>
            <a:r>
              <a:rPr lang="fr-FR" sz="3600" b="1" dirty="0"/>
              <a:t> </a:t>
            </a:r>
            <a:r>
              <a:rPr lang="fr-FR" sz="3600" b="1" dirty="0" err="1"/>
              <a:t>Videos</a:t>
            </a:r>
            <a:endParaRPr lang="fr-FR" sz="36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2405333-A04B-FA33-58D2-A47ED2C7171B}"/>
              </a:ext>
            </a:extLst>
          </p:cNvPr>
          <p:cNvSpPr txBox="1"/>
          <p:nvPr/>
        </p:nvSpPr>
        <p:spPr>
          <a:xfrm>
            <a:off x="4750947" y="3953959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Strategy</a:t>
            </a:r>
            <a:r>
              <a:rPr lang="fr-FR" sz="3600" b="1" dirty="0"/>
              <a:t> : RL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3603CCC7-D73E-BA23-A0CB-95CF23F97D4D}"/>
              </a:ext>
            </a:extLst>
          </p:cNvPr>
          <p:cNvCxnSpPr>
            <a:cxnSpLocks/>
            <a:stCxn id="20" idx="2"/>
            <a:endCxn id="52" idx="0"/>
          </p:cNvCxnSpPr>
          <p:nvPr/>
        </p:nvCxnSpPr>
        <p:spPr>
          <a:xfrm rot="5400000">
            <a:off x="6622241" y="3767842"/>
            <a:ext cx="37223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86575E5-2808-2BA8-389A-2B30A6047F68}"/>
              </a:ext>
            </a:extLst>
          </p:cNvPr>
          <p:cNvSpPr txBox="1"/>
          <p:nvPr/>
        </p:nvSpPr>
        <p:spPr>
          <a:xfrm>
            <a:off x="621013" y="5374957"/>
            <a:ext cx="7767411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Upgrade </a:t>
            </a:r>
            <a:r>
              <a:rPr lang="fr-FR" sz="3600" b="1" dirty="0" err="1"/>
              <a:t>this</a:t>
            </a:r>
            <a:r>
              <a:rPr lang="fr-FR" sz="3600" b="1" dirty="0"/>
              <a:t> </a:t>
            </a:r>
            <a:r>
              <a:rPr lang="fr-FR" sz="3600" b="1" dirty="0" err="1"/>
              <a:t>into</a:t>
            </a:r>
            <a:r>
              <a:rPr lang="fr-FR" sz="3600" b="1" dirty="0"/>
              <a:t> </a:t>
            </a:r>
            <a:r>
              <a:rPr lang="fr-FR" sz="3600" b="1" dirty="0" err="1"/>
              <a:t>something</a:t>
            </a:r>
            <a:r>
              <a:rPr lang="fr-FR" sz="3600" b="1" dirty="0"/>
              <a:t> </a:t>
            </a:r>
            <a:r>
              <a:rPr lang="fr-FR" sz="3600" b="1" dirty="0" err="1"/>
              <a:t>better</a:t>
            </a:r>
            <a:r>
              <a:rPr lang="fr-FR" sz="3600" b="1" dirty="0"/>
              <a:t> : VPT</a:t>
            </a: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502EAEC4-A537-B4B9-7773-E39C7C162DF0}"/>
              </a:ext>
            </a:extLst>
          </p:cNvPr>
          <p:cNvCxnSpPr>
            <a:cxnSpLocks/>
            <a:stCxn id="52" idx="1"/>
            <a:endCxn id="57" idx="1"/>
          </p:cNvCxnSpPr>
          <p:nvPr/>
        </p:nvCxnSpPr>
        <p:spPr>
          <a:xfrm rot="10800000" flipV="1">
            <a:off x="621013" y="4277124"/>
            <a:ext cx="4129934" cy="1697997"/>
          </a:xfrm>
          <a:prstGeom prst="bentConnector3">
            <a:avLst>
              <a:gd name="adj1" fmla="val 1055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20" grpId="0" animBg="1"/>
      <p:bldP spid="49" grpId="0" animBg="1"/>
      <p:bldP spid="52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79A60D-B61E-BA42-06E5-322EF498EF46}"/>
              </a:ext>
            </a:extLst>
          </p:cNvPr>
          <p:cNvSpPr txBox="1"/>
          <p:nvPr/>
        </p:nvSpPr>
        <p:spPr>
          <a:xfrm>
            <a:off x="3818278" y="1804858"/>
            <a:ext cx="1507442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VPT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A6645E-7358-8F7C-82C2-ED4547FAF3B9}"/>
              </a:ext>
            </a:extLst>
          </p:cNvPr>
          <p:cNvSpPr txBox="1"/>
          <p:nvPr/>
        </p:nvSpPr>
        <p:spPr>
          <a:xfrm>
            <a:off x="3511063" y="2782669"/>
            <a:ext cx="21218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Minecraft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E6C90A-5273-C87E-AD07-5D9A2A12B1DE}"/>
              </a:ext>
            </a:extLst>
          </p:cNvPr>
          <p:cNvSpPr txBox="1"/>
          <p:nvPr/>
        </p:nvSpPr>
        <p:spPr>
          <a:xfrm>
            <a:off x="467406" y="3789040"/>
            <a:ext cx="259242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Most </a:t>
            </a:r>
            <a:r>
              <a:rPr lang="fr-FR" sz="3600" b="1" dirty="0" err="1"/>
              <a:t>Played</a:t>
            </a:r>
            <a:endParaRPr lang="fr-FR" sz="36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D1D73B-BB03-9053-2614-BD188C2FA4D3}"/>
              </a:ext>
            </a:extLst>
          </p:cNvPr>
          <p:cNvSpPr txBox="1"/>
          <p:nvPr/>
        </p:nvSpPr>
        <p:spPr>
          <a:xfrm>
            <a:off x="6012161" y="3789040"/>
            <a:ext cx="266443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Wide </a:t>
            </a:r>
            <a:r>
              <a:rPr lang="fr-FR" sz="3600" b="1" dirty="0" err="1"/>
              <a:t>Variety</a:t>
            </a:r>
            <a:endParaRPr lang="fr-FR" sz="36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8E8974-8508-4EE8-8531-ACAA519FDA77}"/>
              </a:ext>
            </a:extLst>
          </p:cNvPr>
          <p:cNvSpPr txBox="1"/>
          <p:nvPr/>
        </p:nvSpPr>
        <p:spPr>
          <a:xfrm>
            <a:off x="3511061" y="4569302"/>
            <a:ext cx="21218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20 FPS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C5AB47-6362-5A94-7F54-D94AF9E0756E}"/>
              </a:ext>
            </a:extLst>
          </p:cNvPr>
          <p:cNvSpPr txBox="1"/>
          <p:nvPr/>
        </p:nvSpPr>
        <p:spPr>
          <a:xfrm>
            <a:off x="395534" y="5832024"/>
            <a:ext cx="835293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G</a:t>
            </a:r>
            <a:r>
              <a:rPr lang="en-US" sz="2400" b="1" dirty="0">
                <a:effectLst/>
                <a:latin typeface="Arial" panose="020B0604020202020204" pitchFamily="34" charset="0"/>
              </a:rPr>
              <a:t>athering a single wooden log while </a:t>
            </a:r>
          </a:p>
          <a:p>
            <a:pPr algn="ctr"/>
            <a:r>
              <a:rPr lang="en-US" sz="2400" b="1" dirty="0">
                <a:effectLst/>
                <a:latin typeface="Arial" panose="020B0604020202020204" pitchFamily="34" charset="0"/>
              </a:rPr>
              <a:t>already facing a tree takes 60consecutive attack actions</a:t>
            </a:r>
            <a:endParaRPr lang="fr-FR" sz="2400" b="1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8B7A514-DFBC-ED85-3074-851807E141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406259" y="2616928"/>
            <a:ext cx="33148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58AE5D2-EE80-CFD0-5AE5-458221816B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763619" y="3105834"/>
            <a:ext cx="1747444" cy="6832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CB43831-2414-79D0-09FD-A7E6E3461437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632936" y="3105835"/>
            <a:ext cx="1711442" cy="6832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82661B52-2951-A066-A40D-9B94BBD11EF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001848" y="3999150"/>
            <a:ext cx="1140302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FCCB93-8468-089D-C7C9-CEF6C34C2A3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4263803" y="5523827"/>
            <a:ext cx="61639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0D24E3C-BF71-7F77-9DF3-19EFD3C652FB}"/>
              </a:ext>
            </a:extLst>
          </p:cNvPr>
          <p:cNvSpPr txBox="1"/>
          <p:nvPr/>
        </p:nvSpPr>
        <p:spPr>
          <a:xfrm>
            <a:off x="2387660" y="2690415"/>
            <a:ext cx="67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Why</a:t>
            </a:r>
            <a:endParaRPr lang="fr-FR" sz="20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CA6769-A773-A55F-BFCA-AA6699939B0F}"/>
              </a:ext>
            </a:extLst>
          </p:cNvPr>
          <p:cNvSpPr txBox="1"/>
          <p:nvPr/>
        </p:nvSpPr>
        <p:spPr>
          <a:xfrm>
            <a:off x="6009128" y="2690415"/>
            <a:ext cx="67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Why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709519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Minecraft </a:t>
            </a:r>
            <a:r>
              <a:rPr lang="fr-FR" sz="4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fr-FR" sz="4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4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3A9DBD-1BA2-669D-3576-F03F7A5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11" y="1772816"/>
            <a:ext cx="3998377" cy="230089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8E15B4A-A073-1506-37F8-1EBBA9156668}"/>
              </a:ext>
            </a:extLst>
          </p:cNvPr>
          <p:cNvSpPr txBox="1"/>
          <p:nvPr/>
        </p:nvSpPr>
        <p:spPr>
          <a:xfrm>
            <a:off x="3292889" y="4437112"/>
            <a:ext cx="255822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MCP-</a:t>
            </a:r>
            <a:r>
              <a:rPr lang="fr-FR" dirty="0" err="1"/>
              <a:t>Reborn</a:t>
            </a:r>
            <a:r>
              <a:rPr lang="fr-FR" dirty="0"/>
              <a:t> Minecraft </a:t>
            </a:r>
            <a:r>
              <a:rPr lang="fr-FR" dirty="0" err="1"/>
              <a:t>modding</a:t>
            </a:r>
            <a:r>
              <a:rPr lang="fr-FR" dirty="0"/>
              <a:t> package</a:t>
            </a:r>
            <a:endParaRPr lang="fr-FR" sz="3600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F944A9-5CEA-16DF-85B3-115CBC5F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81128"/>
            <a:ext cx="2060473" cy="20915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6A57C2-AEEE-F3E0-441C-D28D059D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33" y="4581128"/>
            <a:ext cx="2060839" cy="2091598"/>
          </a:xfrm>
          <a:prstGeom prst="rect">
            <a:avLst/>
          </a:prstGeom>
        </p:spPr>
      </p:pic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97365B8-E43D-5577-BD05-F7966F7C098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4390297" y="4255409"/>
            <a:ext cx="3634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76BCD57-7753-D0A0-F184-EB1342B3D4DE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rot="10800000" flipV="1">
            <a:off x="2384001" y="4760277"/>
            <a:ext cx="908888" cy="8666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855738E1-1E5E-F4EA-94C1-F2E09F923CC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51109" y="4760278"/>
            <a:ext cx="908524" cy="8666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3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7290AA-3501-4179-98C4-44C793BF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4" y="2636912"/>
            <a:ext cx="8676011" cy="254198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8082CF-39D2-7CDA-6BC6-1848EC617AEA}"/>
              </a:ext>
            </a:extLst>
          </p:cNvPr>
          <p:cNvSpPr/>
          <p:nvPr/>
        </p:nvSpPr>
        <p:spPr>
          <a:xfrm>
            <a:off x="233994" y="3645024"/>
            <a:ext cx="4482022" cy="1533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52C53-B070-06CB-FD1A-5D916F5D1D1F}"/>
              </a:ext>
            </a:extLst>
          </p:cNvPr>
          <p:cNvSpPr/>
          <p:nvPr/>
        </p:nvSpPr>
        <p:spPr>
          <a:xfrm>
            <a:off x="4741184" y="2662064"/>
            <a:ext cx="4168821" cy="2516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C7770-64DE-A051-F363-7D9DD93266DC}"/>
              </a:ext>
            </a:extLst>
          </p:cNvPr>
          <p:cNvSpPr/>
          <p:nvPr/>
        </p:nvSpPr>
        <p:spPr>
          <a:xfrm>
            <a:off x="233994" y="2661665"/>
            <a:ext cx="4482022" cy="983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72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lang="fr-FR" sz="4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Data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251E4-A22E-6C07-7A8D-B0271F9D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2756165" cy="442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2D47117-1A1C-91B1-AE09-B0411750F43D}"/>
              </a:ext>
            </a:extLst>
          </p:cNvPr>
          <p:cNvSpPr/>
          <p:nvPr/>
        </p:nvSpPr>
        <p:spPr>
          <a:xfrm>
            <a:off x="3707904" y="3681028"/>
            <a:ext cx="1224136" cy="6480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7BDAFE-13D9-239D-4FF7-68B32898AE8E}"/>
              </a:ext>
            </a:extLst>
          </p:cNvPr>
          <p:cNvSpPr txBox="1"/>
          <p:nvPr/>
        </p:nvSpPr>
        <p:spPr>
          <a:xfrm>
            <a:off x="5508104" y="2708920"/>
            <a:ext cx="266429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Minecraft Survival Mode - No Artifacts</a:t>
            </a:r>
            <a:endParaRPr lang="fr-FR" sz="36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00E19F-A635-17FE-D433-2E70460F8CF4}"/>
              </a:ext>
            </a:extLst>
          </p:cNvPr>
          <p:cNvSpPr txBox="1"/>
          <p:nvPr/>
        </p:nvSpPr>
        <p:spPr>
          <a:xfrm>
            <a:off x="5508104" y="4603582"/>
            <a:ext cx="266429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None of the </a:t>
            </a:r>
          </a:p>
          <a:p>
            <a:pPr algn="ctr"/>
            <a:r>
              <a:rPr lang="fr-FR" dirty="0" err="1"/>
              <a:t>Above</a:t>
            </a:r>
            <a:endParaRPr lang="fr-FR" sz="36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E98E26-A8ED-2F64-DF25-2EAE6EE455E1}"/>
              </a:ext>
            </a:extLst>
          </p:cNvPr>
          <p:cNvSpPr txBox="1"/>
          <p:nvPr/>
        </p:nvSpPr>
        <p:spPr>
          <a:xfrm>
            <a:off x="5508104" y="3656251"/>
            <a:ext cx="266429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Minecraft Survival Mode -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Artifacts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704035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lang="fr-FR" sz="4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Data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26F0EA-7927-6263-6FDF-5E2948B7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1887752"/>
            <a:ext cx="6372708" cy="27156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802D78-52DA-C3E9-50F5-4D990203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9" y="5255818"/>
            <a:ext cx="7643760" cy="15309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3DEFAB2-3882-8303-5843-F48E15FC630E}"/>
              </a:ext>
            </a:extLst>
          </p:cNvPr>
          <p:cNvSpPr txBox="1"/>
          <p:nvPr/>
        </p:nvSpPr>
        <p:spPr>
          <a:xfrm>
            <a:off x="1450151" y="4652916"/>
            <a:ext cx="62436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Amazon Mechanical Turk worker interface showing an example labeling task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86287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910B19-A240-0D44-8279-407225FB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39" y="1988840"/>
            <a:ext cx="4458322" cy="94310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27781C-D9A2-2C07-72FE-BCF1CFFD04C6}"/>
              </a:ext>
            </a:extLst>
          </p:cNvPr>
          <p:cNvSpPr txBox="1"/>
          <p:nvPr/>
        </p:nvSpPr>
        <p:spPr>
          <a:xfrm>
            <a:off x="2781391" y="3429000"/>
            <a:ext cx="35812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Overlaid</a:t>
            </a:r>
            <a:r>
              <a:rPr lang="fr-FR" sz="3600" b="1" dirty="0"/>
              <a:t> </a:t>
            </a:r>
            <a:r>
              <a:rPr lang="fr-FR" sz="3600" b="1" dirty="0" err="1"/>
              <a:t>Artifacts</a:t>
            </a:r>
            <a:endParaRPr lang="fr-FR" sz="3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CABBF7-CFCF-41E3-35D8-AD2B9789A9C9}"/>
              </a:ext>
            </a:extLst>
          </p:cNvPr>
          <p:cNvSpPr txBox="1"/>
          <p:nvPr/>
        </p:nvSpPr>
        <p:spPr>
          <a:xfrm>
            <a:off x="1495769" y="4437112"/>
            <a:ext cx="615246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Other</a:t>
            </a:r>
            <a:r>
              <a:rPr lang="fr-FR" sz="3600" b="1" dirty="0"/>
              <a:t> Platform </a:t>
            </a:r>
            <a:r>
              <a:rPr lang="fr-FR" sz="3600" b="1" dirty="0" err="1"/>
              <a:t>Than</a:t>
            </a:r>
            <a:r>
              <a:rPr lang="fr-FR" sz="3600" b="1" dirty="0"/>
              <a:t> Computer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11EC8-09C8-80FF-0ECF-204893ED1FF2}"/>
              </a:ext>
            </a:extLst>
          </p:cNvPr>
          <p:cNvSpPr txBox="1"/>
          <p:nvPr/>
        </p:nvSpPr>
        <p:spPr>
          <a:xfrm>
            <a:off x="3281614" y="5440624"/>
            <a:ext cx="258076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Not Survival</a:t>
            </a:r>
          </a:p>
        </p:txBody>
      </p:sp>
    </p:spTree>
    <p:extLst>
      <p:ext uri="{BB962C8B-B14F-4D97-AF65-F5344CB8AC3E}">
        <p14:creationId xmlns:p14="http://schemas.microsoft.com/office/powerpoint/2010/main" val="3977176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rberg_PansIn_TP10188139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2010-05-28T00:21:00+00:00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Community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2010-05-28T00:18:36+00:00</AssetStart>
    <FriendlyTitle xmlns="6d93d202-47fc-4405-873a-cab67cc5f1b2" xsi:nil="true"/>
    <MarketSpecific xmlns="6d93d202-47fc-4405-873a-cab67cc5f1b2">false</MarketSpecific>
    <TPNamespace xmlns="6d93d202-47fc-4405-873a-cab67cc5f1b2" xsi:nil="true"/>
    <PublishStatusLookup xmlns="6d93d202-47fc-4405-873a-cab67cc5f1b2">
      <Value>334718</Value>
      <Value>453726</Value>
    </PublishStatusLookup>
    <APAuthor xmlns="6d93d202-47fc-4405-873a-cab67cc5f1b2">
      <UserInfo>
        <DisplayName>REDMOND\v-luannv</DisplayName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>english</OriginalSourceMarket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true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true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2010-05-28T00:21:00+00:00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2010-05-28T00:21:00+00:00</LastModifiedDateTime>
    <LastPublishResultLookup xmlns="6d93d202-47fc-4405-873a-cab67cc5f1b2" xsi:nil="true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>english</DirectSourceMarket>
    <PrimaryImageGen xmlns="6d93d202-47fc-4405-873a-cab67cc5f1b2">true</PrimaryImageGen>
    <PlannedPubDate xmlns="6d93d202-47fc-4405-873a-cab67cc5f1b2">2010-05-28T00:21:00+00:00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TP101881394</AssetId>
    <TPClientViewer xmlns="6d93d202-47fc-4405-873a-cab67cc5f1b2" xsi:nil="true"/>
    <DSATActionTaken xmlns="6d93d202-47fc-4405-873a-cab67cc5f1b2">Best Bets</DSATActionTaken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true</CrawlForDependencies>
    <LastHandOff xmlns="6d93d202-47fc-4405-873a-cab67cc5f1b2" xsi:nil="true"/>
    <Milestone xmlns="6d93d202-47fc-4405-873a-cab67cc5f1b2" xsi:nil="true"/>
    <UANotes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55668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Component xmlns="64acb2c5-0a2b-4bda-bd34-58e36cbb80d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Description0 xmlns="64acb2c5-0a2b-4bda-bd34-58e36cbb80d2" xsi:nil="true"/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58805-5224-4F10-B3CA-CF0A252F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7BF8E-C7AD-49C2-BFFB-C5765C319574}">
  <ds:schemaRefs>
    <ds:schemaRef ds:uri="http://purl.org/dc/terms/"/>
    <ds:schemaRef ds:uri="http://www.w3.org/XML/1998/namespace"/>
    <ds:schemaRef ds:uri="64acb2c5-0a2b-4bda-bd34-58e36cbb80d2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d93d202-47fc-4405-873a-cab67cc5f1b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5C41E8-B092-4922-A6CC-2AB24793D8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animée de type panoramique dans une fenêtre avec légendes s’affichant avec effet de fondu</Template>
  <TotalTime>419</TotalTime>
  <Words>322</Words>
  <Application>Microsoft Office PowerPoint</Application>
  <PresentationFormat>Affichage à l'écran (4:3)</PresentationFormat>
  <Paragraphs>62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Courier New</vt:lpstr>
      <vt:lpstr>Terberg_PansIn_TP101881394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Doffemont</dc:creator>
  <cp:lastModifiedBy>Florian Doffemont</cp:lastModifiedBy>
  <cp:revision>11</cp:revision>
  <dcterms:created xsi:type="dcterms:W3CDTF">2022-09-18T09:00:25Z</dcterms:created>
  <dcterms:modified xsi:type="dcterms:W3CDTF">2022-11-29T14:18:32Z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  <property fmtid="{D5CDD505-2E9C-101B-9397-08002B2CF9AE}" pid="8" name="APTrustLevel">
    <vt:r8>1</vt:r8>
  </property>
</Properties>
</file>