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041" autoAdjust="0"/>
  </p:normalViewPr>
  <p:slideViewPr>
    <p:cSldViewPr showGuides="1">
      <p:cViewPr varScale="1">
        <p:scale>
          <a:sx n="111" d="100"/>
          <a:sy n="111" d="100"/>
        </p:scale>
        <p:origin x="165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A5963-AF4B-496C-AEFE-B82207452C08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8C5D9-3547-4831-8633-BF30DE83A73E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1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0" rIns="0" numCol="2" spcCol="274320">
            <a:normAutofit/>
          </a:bodyPr>
          <a:lstStyle/>
          <a:p>
            <a:pPr defTabSz="803275"/>
            <a:endParaRPr lang="en-US" sz="1200" baseline="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B0C2-1F3D-4594-BC97-D21C5CE96C4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5C28-A9AF-48F7-A492-117CD84F551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DB0C2-1F3D-4594-BC97-D21C5CE96C4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A5C28-A9AF-48F7-A492-117CD84F551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421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50000"/>
                <a:lumOff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D969852-65AE-BF60-E4F0-9BB0554F5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2150"/>
            <a:ext cx="91440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92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noir, transport&#10;&#10;Description générée automatiquement">
            <a:extLst>
              <a:ext uri="{FF2B5EF4-FFF2-40B4-BE49-F238E27FC236}">
                <a16:creationId xmlns:a16="http://schemas.microsoft.com/office/drawing/2014/main" id="{6C616B9E-2655-BEDC-0BB6-F3EDDFBA3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324"/>
            <a:ext cx="9144000" cy="514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668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6BF862B-D8A7-1544-37B4-09E594EF052F}"/>
              </a:ext>
            </a:extLst>
          </p:cNvPr>
          <p:cNvSpPr txBox="1"/>
          <p:nvPr/>
        </p:nvSpPr>
        <p:spPr>
          <a:xfrm>
            <a:off x="563851" y="332656"/>
            <a:ext cx="8256621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highlight>
                  <a:srgbClr val="000000"/>
                </a:highlight>
              </a:rPr>
              <a:t>3D render of a cute pig with sunglasses doing a dab on a dark blue background, digital art</a:t>
            </a:r>
            <a:endParaRPr lang="fr-FR" sz="2800" b="1" dirty="0">
              <a:highlight>
                <a:srgbClr val="000000"/>
              </a:highlight>
            </a:endParaRPr>
          </a:p>
        </p:txBody>
      </p:sp>
      <p:pic>
        <p:nvPicPr>
          <p:cNvPr id="12" name="Image 11" descr="Une image contenant lunettes, lunettes de protection, cache-œil, lunettes de soleil&#10;&#10;Description générée automatiquement">
            <a:extLst>
              <a:ext uri="{FF2B5EF4-FFF2-40B4-BE49-F238E27FC236}">
                <a16:creationId xmlns:a16="http://schemas.microsoft.com/office/drawing/2014/main" id="{03627D89-5CC9-5076-173A-DC898B1749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60" y="1436763"/>
            <a:ext cx="2582856" cy="258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077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6BF862B-D8A7-1544-37B4-09E594EF052F}"/>
              </a:ext>
            </a:extLst>
          </p:cNvPr>
          <p:cNvSpPr txBox="1"/>
          <p:nvPr/>
        </p:nvSpPr>
        <p:spPr>
          <a:xfrm>
            <a:off x="563851" y="332656"/>
            <a:ext cx="8256621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highlight>
                  <a:srgbClr val="000000"/>
                </a:highlight>
              </a:rPr>
              <a:t>3D render of a cute pig with sunglasses doing a dab on a dark blue background, digital art</a:t>
            </a:r>
            <a:endParaRPr lang="fr-FR" sz="2800" b="1" dirty="0">
              <a:highlight>
                <a:srgbClr val="000000"/>
              </a:highlight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595E72B-916E-B611-1628-29B809B157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60" y="4241627"/>
            <a:ext cx="2582856" cy="2582856"/>
          </a:xfrm>
          <a:prstGeom prst="rect">
            <a:avLst/>
          </a:prstGeom>
        </p:spPr>
      </p:pic>
      <p:pic>
        <p:nvPicPr>
          <p:cNvPr id="12" name="Image 11" descr="Une image contenant lunettes, lunettes de protection, cache-œil, lunettes de soleil&#10;&#10;Description générée automatiquement">
            <a:extLst>
              <a:ext uri="{FF2B5EF4-FFF2-40B4-BE49-F238E27FC236}">
                <a16:creationId xmlns:a16="http://schemas.microsoft.com/office/drawing/2014/main" id="{03627D89-5CC9-5076-173A-DC898B1749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60" y="1436763"/>
            <a:ext cx="2582856" cy="258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7689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6BF862B-D8A7-1544-37B4-09E594EF052F}"/>
              </a:ext>
            </a:extLst>
          </p:cNvPr>
          <p:cNvSpPr txBox="1"/>
          <p:nvPr/>
        </p:nvSpPr>
        <p:spPr>
          <a:xfrm>
            <a:off x="563851" y="332656"/>
            <a:ext cx="8256621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highlight>
                  <a:srgbClr val="000000"/>
                </a:highlight>
              </a:rPr>
              <a:t>3D render of a cute pig with sunglasses doing a dab on a dark blue background, digital art</a:t>
            </a:r>
            <a:endParaRPr lang="fr-FR" sz="2800" b="1" dirty="0">
              <a:highlight>
                <a:srgbClr val="000000"/>
              </a:highlight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595E72B-916E-B611-1628-29B809B157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60" y="4241627"/>
            <a:ext cx="2582856" cy="2582856"/>
          </a:xfrm>
          <a:prstGeom prst="rect">
            <a:avLst/>
          </a:prstGeom>
        </p:spPr>
      </p:pic>
      <p:pic>
        <p:nvPicPr>
          <p:cNvPr id="8" name="Image 7" descr="Une image contenant lunettes, lunettes de protection, accessoire, lunettes de soleil&#10;&#10;Description générée automatiquement">
            <a:extLst>
              <a:ext uri="{FF2B5EF4-FFF2-40B4-BE49-F238E27FC236}">
                <a16:creationId xmlns:a16="http://schemas.microsoft.com/office/drawing/2014/main" id="{B67BBBC4-F518-D4EB-9D70-CC1A613EF9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241627"/>
            <a:ext cx="2582856" cy="2582856"/>
          </a:xfrm>
          <a:prstGeom prst="rect">
            <a:avLst/>
          </a:prstGeom>
        </p:spPr>
      </p:pic>
      <p:pic>
        <p:nvPicPr>
          <p:cNvPr id="12" name="Image 11" descr="Une image contenant lunettes, lunettes de protection, cache-œil, lunettes de soleil&#10;&#10;Description générée automatiquement">
            <a:extLst>
              <a:ext uri="{FF2B5EF4-FFF2-40B4-BE49-F238E27FC236}">
                <a16:creationId xmlns:a16="http://schemas.microsoft.com/office/drawing/2014/main" id="{03627D89-5CC9-5076-173A-DC898B1749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60" y="1436763"/>
            <a:ext cx="2582856" cy="258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0792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6BF862B-D8A7-1544-37B4-09E594EF052F}"/>
              </a:ext>
            </a:extLst>
          </p:cNvPr>
          <p:cNvSpPr txBox="1"/>
          <p:nvPr/>
        </p:nvSpPr>
        <p:spPr>
          <a:xfrm>
            <a:off x="563851" y="332656"/>
            <a:ext cx="8256621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highlight>
                  <a:srgbClr val="000000"/>
                </a:highlight>
              </a:rPr>
              <a:t>3D render of a cute pig with sunglasses doing a dab on a dark blue background, digital art</a:t>
            </a:r>
            <a:endParaRPr lang="fr-FR" sz="2800" b="1" dirty="0">
              <a:highlight>
                <a:srgbClr val="000000"/>
              </a:highlight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595E72B-916E-B611-1628-29B809B157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60" y="4241627"/>
            <a:ext cx="2582856" cy="2582856"/>
          </a:xfrm>
          <a:prstGeom prst="rect">
            <a:avLst/>
          </a:prstGeom>
        </p:spPr>
      </p:pic>
      <p:pic>
        <p:nvPicPr>
          <p:cNvPr id="8" name="Image 7" descr="Une image contenant lunettes, lunettes de protection, accessoire, lunettes de soleil&#10;&#10;Description générée automatiquement">
            <a:extLst>
              <a:ext uri="{FF2B5EF4-FFF2-40B4-BE49-F238E27FC236}">
                <a16:creationId xmlns:a16="http://schemas.microsoft.com/office/drawing/2014/main" id="{B67BBBC4-F518-D4EB-9D70-CC1A613EF9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241627"/>
            <a:ext cx="2582856" cy="258285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E71C911-755C-C320-D9EF-A5C9AE7CE4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436763"/>
            <a:ext cx="2582856" cy="2582856"/>
          </a:xfrm>
          <a:prstGeom prst="rect">
            <a:avLst/>
          </a:prstGeom>
        </p:spPr>
      </p:pic>
      <p:pic>
        <p:nvPicPr>
          <p:cNvPr id="12" name="Image 11" descr="Une image contenant lunettes, lunettes de protection, cache-œil, lunettes de soleil&#10;&#10;Description générée automatiquement">
            <a:extLst>
              <a:ext uri="{FF2B5EF4-FFF2-40B4-BE49-F238E27FC236}">
                <a16:creationId xmlns:a16="http://schemas.microsoft.com/office/drawing/2014/main" id="{03627D89-5CC9-5076-173A-DC898B1749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60" y="1436763"/>
            <a:ext cx="2582856" cy="258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8371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6BF862B-D8A7-1544-37B4-09E594EF052F}"/>
              </a:ext>
            </a:extLst>
          </p:cNvPr>
          <p:cNvSpPr txBox="1"/>
          <p:nvPr/>
        </p:nvSpPr>
        <p:spPr>
          <a:xfrm>
            <a:off x="563851" y="332656"/>
            <a:ext cx="825662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highlight>
                  <a:srgbClr val="000000"/>
                </a:highlight>
              </a:rPr>
              <a:t>Add a cute 3D penguin</a:t>
            </a:r>
            <a:endParaRPr lang="fr-FR" sz="2800" b="1" dirty="0">
              <a:highlight>
                <a:srgbClr val="000000"/>
              </a:highlight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155FF8F-6819-4741-3796-466FAA1CB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76872"/>
            <a:ext cx="3658392" cy="365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6397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6BF862B-D8A7-1544-37B4-09E594EF052F}"/>
              </a:ext>
            </a:extLst>
          </p:cNvPr>
          <p:cNvSpPr txBox="1"/>
          <p:nvPr/>
        </p:nvSpPr>
        <p:spPr>
          <a:xfrm>
            <a:off x="563851" y="332656"/>
            <a:ext cx="825662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highlight>
                  <a:srgbClr val="000000"/>
                </a:highlight>
              </a:rPr>
              <a:t>Add a cute 3D penguin</a:t>
            </a:r>
            <a:endParaRPr lang="fr-FR" sz="2800" b="1" dirty="0">
              <a:highlight>
                <a:srgbClr val="000000"/>
              </a:highlight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155FF8F-6819-4741-3796-466FAA1CB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76872"/>
            <a:ext cx="3658392" cy="365839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EB909E1-3C8B-2320-EF3C-D80FD88649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080" y="2276872"/>
            <a:ext cx="3658392" cy="365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5291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rberg_PansIn_TP10188139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PDescription xmlns="6d93d202-47fc-4405-873a-cab67cc5f1b2" xsi:nil="true"/>
    <AssetExpire xmlns="6d93d202-47fc-4405-873a-cab67cc5f1b2">2029-05-12T07:00:00+00:00</AssetExpire>
    <IntlLangReviewDate xmlns="6d93d202-47fc-4405-873a-cab67cc5f1b2">2010-05-28T00:21:00+00:00</IntlLangReviewDate>
    <TPFriendlyName xmlns="6d93d202-47fc-4405-873a-cab67cc5f1b2" xsi:nil="true"/>
    <IntlLangReview xmlns="6d93d202-47fc-4405-873a-cab67cc5f1b2" xsi:nil="true"/>
    <PolicheckWords xmlns="6d93d202-47fc-4405-873a-cab67cc5f1b2" xsi:nil="true"/>
    <SubmitterId xmlns="6d93d202-47fc-4405-873a-cab67cc5f1b2" xsi:nil="true"/>
    <AcquiredFrom xmlns="6d93d202-47fc-4405-873a-cab67cc5f1b2">Community</AcquiredFrom>
    <EditorialStatus xmlns="6d93d202-47fc-4405-873a-cab67cc5f1b2" xsi:nil="true"/>
    <Markets xmlns="6d93d202-47fc-4405-873a-cab67cc5f1b2"/>
    <OriginAsset xmlns="6d93d202-47fc-4405-873a-cab67cc5f1b2" xsi:nil="true"/>
    <AssetStart xmlns="6d93d202-47fc-4405-873a-cab67cc5f1b2">2010-05-28T00:18:36+00:00</AssetStart>
    <FriendlyTitle xmlns="6d93d202-47fc-4405-873a-cab67cc5f1b2" xsi:nil="true"/>
    <MarketSpecific xmlns="6d93d202-47fc-4405-873a-cab67cc5f1b2">false</MarketSpecific>
    <TPNamespace xmlns="6d93d202-47fc-4405-873a-cab67cc5f1b2" xsi:nil="true"/>
    <PublishStatusLookup xmlns="6d93d202-47fc-4405-873a-cab67cc5f1b2">
      <Value>334718</Value>
      <Value>453726</Value>
    </PublishStatusLookup>
    <APAuthor xmlns="6d93d202-47fc-4405-873a-cab67cc5f1b2">
      <UserInfo>
        <DisplayName>REDMOND\v-luannv</DisplayName>
        <AccountId>92</AccountId>
        <AccountType/>
      </UserInfo>
    </APAuthor>
    <TPCommandLine xmlns="6d93d202-47fc-4405-873a-cab67cc5f1b2" xsi:nil="true"/>
    <IntlLangReviewer xmlns="6d93d202-47fc-4405-873a-cab67cc5f1b2" xsi:nil="true"/>
    <OpenTemplate xmlns="6d93d202-47fc-4405-873a-cab67cc5f1b2">true</OpenTemplate>
    <CSXSubmissionDate xmlns="6d93d202-47fc-4405-873a-cab67cc5f1b2" xsi:nil="true"/>
    <Manager xmlns="6d93d202-47fc-4405-873a-cab67cc5f1b2" xsi:nil="true"/>
    <NumericId xmlns="6d93d202-47fc-4405-873a-cab67cc5f1b2" xsi:nil="true"/>
    <ParentAssetId xmlns="6d93d202-47fc-4405-873a-cab67cc5f1b2" xsi:nil="true"/>
    <OriginalSourceMarket xmlns="6d93d202-47fc-4405-873a-cab67cc5f1b2">english</OriginalSourceMarket>
    <ApprovalStatus xmlns="6d93d202-47fc-4405-873a-cab67cc5f1b2">InProgress</ApprovalStatus>
    <TPComponent xmlns="6d93d202-47fc-4405-873a-cab67cc5f1b2" xsi:nil="true"/>
    <EditorialTags xmlns="6d93d202-47fc-4405-873a-cab67cc5f1b2" xsi:nil="true"/>
    <TPExecutable xmlns="6d93d202-47fc-4405-873a-cab67cc5f1b2" xsi:nil="true"/>
    <TPLaunchHelpLink xmlns="6d93d202-47fc-4405-873a-cab67cc5f1b2" xsi:nil="true"/>
    <SourceTitle xmlns="6d93d202-47fc-4405-873a-cab67cc5f1b2" xsi:nil="true"/>
    <CSXUpdate xmlns="6d93d202-47fc-4405-873a-cab67cc5f1b2">true</CSXUpdate>
    <IntlLocPriority xmlns="6d93d202-47fc-4405-873a-cab67cc5f1b2" xsi:nil="true"/>
    <UAProjectedTotalWords xmlns="6d93d202-47fc-4405-873a-cab67cc5f1b2" xsi:nil="true"/>
    <AssetType xmlns="6d93d202-47fc-4405-873a-cab67cc5f1b2" xsi:nil="true"/>
    <MachineTranslated xmlns="6d93d202-47fc-4405-873a-cab67cc5f1b2">false</MachineTranslated>
    <OutputCachingOn xmlns="6d93d202-47fc-4405-873a-cab67cc5f1b2">true</OutputCachingOn>
    <TemplateStatus xmlns="6d93d202-47fc-4405-873a-cab67cc5f1b2" xsi:nil="true"/>
    <IsSearchable xmlns="6d93d202-47fc-4405-873a-cab67cc5f1b2">true</IsSearchable>
    <ContentItem xmlns="6d93d202-47fc-4405-873a-cab67cc5f1b2" xsi:nil="true"/>
    <HandoffToMSDN xmlns="6d93d202-47fc-4405-873a-cab67cc5f1b2">2010-05-28T00:21:00+00:00</HandoffToMSDN>
    <ShowIn xmlns="6d93d202-47fc-4405-873a-cab67cc5f1b2">Show everywhere</ShowIn>
    <ThumbnailAssetId xmlns="6d93d202-47fc-4405-873a-cab67cc5f1b2" xsi:nil="true"/>
    <UALocComments xmlns="6d93d202-47fc-4405-873a-cab67cc5f1b2" xsi:nil="true"/>
    <UALocRecommendation xmlns="6d93d202-47fc-4405-873a-cab67cc5f1b2">Localize</UALocRecommendation>
    <LastModifiedDateTime xmlns="6d93d202-47fc-4405-873a-cab67cc5f1b2">2010-05-28T00:21:00+00:00</LastModifiedDateTime>
    <LastPublishResultLookup xmlns="6d93d202-47fc-4405-873a-cab67cc5f1b2" xsi:nil="true"/>
    <LegacyData xmlns="6d93d202-47fc-4405-873a-cab67cc5f1b2" xsi:nil="true"/>
    <ClipArtFilename xmlns="6d93d202-47fc-4405-873a-cab67cc5f1b2" xsi:nil="true"/>
    <TPApplication xmlns="6d93d202-47fc-4405-873a-cab67cc5f1b2" xsi:nil="true"/>
    <CSXHash xmlns="6d93d202-47fc-4405-873a-cab67cc5f1b2" xsi:nil="true"/>
    <DirectSourceMarket xmlns="6d93d202-47fc-4405-873a-cab67cc5f1b2">english</DirectSourceMarket>
    <PrimaryImageGen xmlns="6d93d202-47fc-4405-873a-cab67cc5f1b2">true</PrimaryImageGen>
    <PlannedPubDate xmlns="6d93d202-47fc-4405-873a-cab67cc5f1b2">2010-05-28T00:21:00+00:00</PlannedPubDate>
    <CSXSubmissionMarket xmlns="6d93d202-47fc-4405-873a-cab67cc5f1b2" xsi:nil="true"/>
    <Downloads xmlns="6d93d202-47fc-4405-873a-cab67cc5f1b2">0</Downloads>
    <ArtSampleDocs xmlns="6d93d202-47fc-4405-873a-cab67cc5f1b2" xsi:nil="true"/>
    <TrustLevel xmlns="6d93d202-47fc-4405-873a-cab67cc5f1b2">1 Microsoft Managed Content</TrustLevel>
    <TPLaunchHelpLinkType xmlns="6d93d202-47fc-4405-873a-cab67cc5f1b2">Template</TPLaunchHelpLinkType>
    <BusinessGroup xmlns="6d93d202-47fc-4405-873a-cab67cc5f1b2" xsi:nil="true"/>
    <Providers xmlns="6d93d202-47fc-4405-873a-cab67cc5f1b2" xsi:nil="true"/>
    <TemplateTemplateType xmlns="6d93d202-47fc-4405-873a-cab67cc5f1b2">PowerPoint Presentation Template</TemplateTemplateType>
    <TimesCloned xmlns="6d93d202-47fc-4405-873a-cab67cc5f1b2" xsi:nil="true"/>
    <TPAppVersion xmlns="6d93d202-47fc-4405-873a-cab67cc5f1b2" xsi:nil="true"/>
    <VoteCount xmlns="6d93d202-47fc-4405-873a-cab67cc5f1b2" xsi:nil="true"/>
    <AverageRating xmlns="6d93d202-47fc-4405-873a-cab67cc5f1b2" xsi:nil="true"/>
    <Provider xmlns="6d93d202-47fc-4405-873a-cab67cc5f1b2" xsi:nil="true"/>
    <UACurrentWords xmlns="6d93d202-47fc-4405-873a-cab67cc5f1b2" xsi:nil="true"/>
    <AssetId xmlns="6d93d202-47fc-4405-873a-cab67cc5f1b2">TP101881394</AssetId>
    <TPClientViewer xmlns="6d93d202-47fc-4405-873a-cab67cc5f1b2" xsi:nil="true"/>
    <DSATActionTaken xmlns="6d93d202-47fc-4405-873a-cab67cc5f1b2">Best Bets</DSATActionTaken>
    <APEditor xmlns="6d93d202-47fc-4405-873a-cab67cc5f1b2">
      <UserInfo>
        <DisplayName/>
        <AccountId xsi:nil="true"/>
        <AccountType/>
      </UserInfo>
    </APEditor>
    <TPInstallLocation xmlns="6d93d202-47fc-4405-873a-cab67cc5f1b2" xsi:nil="true"/>
    <OOCacheId xmlns="6d93d202-47fc-4405-873a-cab67cc5f1b2" xsi:nil="true"/>
    <IsDeleted xmlns="6d93d202-47fc-4405-873a-cab67cc5f1b2">false</IsDeleted>
    <PublishTargets xmlns="6d93d202-47fc-4405-873a-cab67cc5f1b2">OfficeOnline</PublishTargets>
    <ApprovalLog xmlns="6d93d202-47fc-4405-873a-cab67cc5f1b2" xsi:nil="true"/>
    <BugNumber xmlns="6d93d202-47fc-4405-873a-cab67cc5f1b2" xsi:nil="true"/>
    <CrawlForDependencies xmlns="6d93d202-47fc-4405-873a-cab67cc5f1b2">true</CrawlForDependencies>
    <LastHandOff xmlns="6d93d202-47fc-4405-873a-cab67cc5f1b2" xsi:nil="true"/>
    <Milestone xmlns="6d93d202-47fc-4405-873a-cab67cc5f1b2" xsi:nil="true"/>
    <UANotes xmlns="6d93d202-47fc-4405-873a-cab67cc5f1b2" xsi:nil="true"/>
    <LocManualTestRequired xmlns="6d93d202-47fc-4405-873a-cab67cc5f1b2" xsi:nil="true"/>
    <LocalizationTagsTaxHTField0 xmlns="6d93d202-47fc-4405-873a-cab67cc5f1b2">
      <Terms xmlns="http://schemas.microsoft.com/office/infopath/2007/PartnerControls"/>
    </LocalizationTagsTaxHTField0>
    <CampaignTagsTaxHTField0 xmlns="6d93d202-47fc-4405-873a-cab67cc5f1b2">
      <Terms xmlns="http://schemas.microsoft.com/office/infopath/2007/PartnerControls"/>
    </CampaignTagsTaxHTField0>
    <LocLastLocAttemptVersionLookup xmlns="6d93d202-47fc-4405-873a-cab67cc5f1b2">55668</LocLastLocAttemptVersionLookup>
    <InternalTagsTaxHTField0 xmlns="6d93d202-47fc-4405-873a-cab67cc5f1b2">
      <Terms xmlns="http://schemas.microsoft.com/office/infopath/2007/PartnerControls"/>
    </InternalTagsTaxHTField0>
    <LocProcessedForMarketsLookup xmlns="6d93d202-47fc-4405-873a-cab67cc5f1b2" xsi:nil="true"/>
    <LocRecommendedHandoff xmlns="6d93d202-47fc-4405-873a-cab67cc5f1b2" xsi:nil="true"/>
    <LocOverallPreviewStatusLookup xmlns="6d93d202-47fc-4405-873a-cab67cc5f1b2" xsi:nil="true"/>
    <LocOverallPublishStatusLookup xmlns="6d93d202-47fc-4405-873a-cab67cc5f1b2" xsi:nil="true"/>
    <Component xmlns="64acb2c5-0a2b-4bda-bd34-58e36cbb80d2" xsi:nil="true"/>
    <LocProcessedForHandoffsLookup xmlns="6d93d202-47fc-4405-873a-cab67cc5f1b2" xsi:nil="true"/>
    <LocLastLocAttemptVersionTypeLookup xmlns="6d93d202-47fc-4405-873a-cab67cc5f1b2" xsi:nil="true"/>
    <LocOverallHandbackStatusLookup xmlns="6d93d202-47fc-4405-873a-cab67cc5f1b2" xsi:nil="true"/>
    <BlockPublish xmlns="6d93d202-47fc-4405-873a-cab67cc5f1b2" xsi:nil="true"/>
    <LocComments xmlns="6d93d202-47fc-4405-873a-cab67cc5f1b2" xsi:nil="true"/>
    <TaxCatchAll xmlns="6d93d202-47fc-4405-873a-cab67cc5f1b2"/>
    <RecommendationsModifier xmlns="6d93d202-47fc-4405-873a-cab67cc5f1b2" xsi:nil="true"/>
    <ScenarioTagsTaxHTField0 xmlns="6d93d202-47fc-4405-873a-cab67cc5f1b2">
      <Terms xmlns="http://schemas.microsoft.com/office/infopath/2007/PartnerControls"/>
    </ScenarioTagsTaxHTField0>
    <Description0 xmlns="64acb2c5-0a2b-4bda-bd34-58e36cbb80d2" xsi:nil="true"/>
    <FeatureTagsTaxHTField0 xmlns="6d93d202-47fc-4405-873a-cab67cc5f1b2">
      <Terms xmlns="http://schemas.microsoft.com/office/infopath/2007/PartnerControls"/>
    </FeatureTagsTaxHTField0>
    <LocOverallLocStatusLookup xmlns="6d93d202-47fc-4405-873a-cab67cc5f1b2" xsi:nil="true"/>
    <LocPublishedLinkedAssetsLookup xmlns="6d93d202-47fc-4405-873a-cab67cc5f1b2" xsi:nil="true"/>
    <LocNewPublishedVersionLookup xmlns="6d93d202-47fc-4405-873a-cab67cc5f1b2" xsi:nil="true"/>
    <LocPublishedDependentAssetsLookup xmlns="6d93d202-47fc-4405-873a-cab67cc5f1b2" xsi:nil="true"/>
    <OriginalRelease xmlns="6d93d202-47fc-4405-873a-cab67cc5f1b2">14</OriginalRelease>
    <LocMarketGroupTiers2 xmlns="6d93d202-47fc-4405-873a-cab67cc5f1b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9924D1ECC420D47A2456556BC94F7370400BDF4491DEA4973499845289601F88B9F" ma:contentTypeVersion="55" ma:contentTypeDescription="Create a new document." ma:contentTypeScope="" ma:versionID="41eb558a2b826e6e4f9defd990175bec">
  <xsd:schema xmlns:xsd="http://www.w3.org/2001/XMLSchema" xmlns:xs="http://www.w3.org/2001/XMLSchema" xmlns:p="http://schemas.microsoft.com/office/2006/metadata/properties" xmlns:ns2="6d93d202-47fc-4405-873a-cab67cc5f1b2" xmlns:ns3="64acb2c5-0a2b-4bda-bd34-58e36cbb80d2" targetNamespace="http://schemas.microsoft.com/office/2006/metadata/properties" ma:root="true" ma:fieldsID="19deea0185cf7bc57eee9b90b1ba2ace" ns2:_="" ns3:_="">
    <xsd:import namespace="6d93d202-47fc-4405-873a-cab67cc5f1b2"/>
    <xsd:import namespace="64acb2c5-0a2b-4bda-bd34-58e36cbb80d2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3d202-47fc-4405-873a-cab67cc5f1b2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dc79c007-7f28-4db9-9ba1-525d19a3279b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0C6DD30-196A-4C6B-B1BF-A43F3B8ACD4F}" ma:internalName="CSXSubmissionMarket" ma:readOnly="false" ma:showField="MarketName" ma:web="6d93d202-47fc-4405-873a-cab67cc5f1b2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bb16b974-ed24-4278-8820-8e232d38904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E2D4CA2-442A-4FDA-AA57-71B8C7B2C53C}" ma:internalName="InProjectListLookup" ma:readOnly="true" ma:showField="InProjectLis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fd9a49dc-3dbf-4047-b62d-1d587abe7b40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E2D4CA2-442A-4FDA-AA57-71B8C7B2C53C}" ma:internalName="LastCompleteVersionLookup" ma:readOnly="true" ma:showField="LastComplete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E2D4CA2-442A-4FDA-AA57-71B8C7B2C53C}" ma:internalName="LastPreviewErrorLookup" ma:readOnly="true" ma:showField="LastPreview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E2D4CA2-442A-4FDA-AA57-71B8C7B2C53C}" ma:internalName="LastPreviewResultLookup" ma:readOnly="true" ma:showField="LastPreview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E2D4CA2-442A-4FDA-AA57-71B8C7B2C53C}" ma:internalName="LastPreviewAttemptDateLookup" ma:readOnly="true" ma:showField="LastPreview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E2D4CA2-442A-4FDA-AA57-71B8C7B2C53C}" ma:internalName="LastPreviewedByLookup" ma:readOnly="true" ma:showField="LastPreview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E2D4CA2-442A-4FDA-AA57-71B8C7B2C53C}" ma:internalName="LastPreviewTimeLookup" ma:readOnly="true" ma:showField="LastPreview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E2D4CA2-442A-4FDA-AA57-71B8C7B2C53C}" ma:internalName="LastPreviewVersionLookup" ma:readOnly="true" ma:showField="LastPreview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E2D4CA2-442A-4FDA-AA57-71B8C7B2C53C}" ma:internalName="LastPublishErrorLookup" ma:readOnly="true" ma:showField="LastPublish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E2D4CA2-442A-4FDA-AA57-71B8C7B2C53C}" ma:internalName="LastPublishResultLookup" ma:readOnly="true" ma:showField="LastPublish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E2D4CA2-442A-4FDA-AA57-71B8C7B2C53C}" ma:internalName="LastPublishAttemptDateLookup" ma:readOnly="true" ma:showField="LastPublish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E2D4CA2-442A-4FDA-AA57-71B8C7B2C53C}" ma:internalName="LastPublishedByLookup" ma:readOnly="true" ma:showField="LastPublish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E2D4CA2-442A-4FDA-AA57-71B8C7B2C53C}" ma:internalName="LastPublishTimeLookup" ma:readOnly="true" ma:showField="LastPublish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E2D4CA2-442A-4FDA-AA57-71B8C7B2C53C}" ma:internalName="LastPublishVersionLookup" ma:readOnly="true" ma:showField="LastPublish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4CDE398E-75A7-4993-8C61-2BFD31F64754}" ma:internalName="LocLastLocAttemptVersionLookup" ma:readOnly="false" ma:showField="LastLocAttemptVersion" ma:web="6d93d202-47fc-4405-873a-cab67cc5f1b2">
      <xsd:simpleType>
        <xsd:restriction base="dms:Lookup"/>
      </xsd:simpleType>
    </xsd:element>
    <xsd:element name="LocLastLocAttemptVersionTypeLookup" ma:index="72" nillable="true" ma:displayName="Loc Last Loc Attempt Version Type" ma:default="" ma:list="{4CDE398E-75A7-4993-8C61-2BFD31F64754}" ma:internalName="LocLastLocAttemptVersionTypeLookup" ma:readOnly="true" ma:showField="LastLocAttemptVersionType" ma:web="6d93d202-47fc-4405-873a-cab67cc5f1b2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4CDE398E-75A7-4993-8C61-2BFD31F64754}" ma:internalName="LocNewPublishedVersionLookup" ma:readOnly="true" ma:showField="NewPublishedVersion" ma:web="6d93d202-47fc-4405-873a-cab67cc5f1b2">
      <xsd:simpleType>
        <xsd:restriction base="dms:Lookup"/>
      </xsd:simpleType>
    </xsd:element>
    <xsd:element name="LocOverallHandbackStatusLookup" ma:index="76" nillable="true" ma:displayName="Loc Overall Handback Status" ma:default="" ma:list="{4CDE398E-75A7-4993-8C61-2BFD31F64754}" ma:internalName="LocOverallHandbackStatusLookup" ma:readOnly="true" ma:showField="OverallHandbackStatus" ma:web="6d93d202-47fc-4405-873a-cab67cc5f1b2">
      <xsd:simpleType>
        <xsd:restriction base="dms:Lookup"/>
      </xsd:simpleType>
    </xsd:element>
    <xsd:element name="LocOverallLocStatusLookup" ma:index="77" nillable="true" ma:displayName="Loc Overall Localize Status" ma:default="" ma:list="{4CDE398E-75A7-4993-8C61-2BFD31F64754}" ma:internalName="LocOverallLocStatusLookup" ma:readOnly="true" ma:showField="OverallLocStatus" ma:web="6d93d202-47fc-4405-873a-cab67cc5f1b2">
      <xsd:simpleType>
        <xsd:restriction base="dms:Lookup"/>
      </xsd:simpleType>
    </xsd:element>
    <xsd:element name="LocOverallPreviewStatusLookup" ma:index="78" nillable="true" ma:displayName="Loc Overall Preview Status" ma:default="" ma:list="{4CDE398E-75A7-4993-8C61-2BFD31F64754}" ma:internalName="LocOverallPreviewStatusLookup" ma:readOnly="true" ma:showField="OverallPreviewStatus" ma:web="6d93d202-47fc-4405-873a-cab67cc5f1b2">
      <xsd:simpleType>
        <xsd:restriction base="dms:Lookup"/>
      </xsd:simpleType>
    </xsd:element>
    <xsd:element name="LocOverallPublishStatusLookup" ma:index="79" nillable="true" ma:displayName="Loc Overall Publish Status" ma:default="" ma:list="{4CDE398E-75A7-4993-8C61-2BFD31F64754}" ma:internalName="LocOverallPublishStatusLookup" ma:readOnly="true" ma:showField="OverallPublishStatus" ma:web="6d93d202-47fc-4405-873a-cab67cc5f1b2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4CDE398E-75A7-4993-8C61-2BFD31F64754}" ma:internalName="LocProcessedForHandoffsLookup" ma:readOnly="true" ma:showField="ProcessedForHandoffs" ma:web="6d93d202-47fc-4405-873a-cab67cc5f1b2">
      <xsd:simpleType>
        <xsd:restriction base="dms:Lookup"/>
      </xsd:simpleType>
    </xsd:element>
    <xsd:element name="LocProcessedForMarketsLookup" ma:index="82" nillable="true" ma:displayName="Loc Processed For Markets" ma:default="" ma:list="{4CDE398E-75A7-4993-8C61-2BFD31F64754}" ma:internalName="LocProcessedForMarketsLookup" ma:readOnly="true" ma:showField="ProcessedForMarkets" ma:web="6d93d202-47fc-4405-873a-cab67cc5f1b2">
      <xsd:simpleType>
        <xsd:restriction base="dms:Lookup"/>
      </xsd:simpleType>
    </xsd:element>
    <xsd:element name="LocPublishedDependentAssetsLookup" ma:index="83" nillable="true" ma:displayName="Loc Published Dependent Assets" ma:default="" ma:list="{4CDE398E-75A7-4993-8C61-2BFD31F64754}" ma:internalName="LocPublishedDependentAssetsLookup" ma:readOnly="true" ma:showField="PublishedDependentAssets" ma:web="6d93d202-47fc-4405-873a-cab67cc5f1b2">
      <xsd:simpleType>
        <xsd:restriction base="dms:Lookup"/>
      </xsd:simpleType>
    </xsd:element>
    <xsd:element name="LocPublishedLinkedAssetsLookup" ma:index="84" nillable="true" ma:displayName="Loc Published Linked Assets" ma:default="" ma:list="{4CDE398E-75A7-4993-8C61-2BFD31F64754}" ma:internalName="LocPublishedLinkedAssetsLookup" ma:readOnly="true" ma:showField="PublishedLinkedAssets" ma:web="6d93d202-47fc-4405-873a-cab67cc5f1b2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db560eb5-700a-4f94-8fda-b57de4261f12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0C6DD30-196A-4C6B-B1BF-A43F3B8ACD4F}" ma:internalName="Markets" ma:readOnly="false" ma:showField="MarketNa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E2D4CA2-442A-4FDA-AA57-71B8C7B2C53C}" ma:internalName="NumOfRatingsLookup" ma:readOnly="true" ma:showField="NumOfRating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E2D4CA2-442A-4FDA-AA57-71B8C7B2C53C}" ma:internalName="PublishStatusLookup" ma:readOnly="false" ma:showField="PublishStatu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6e3f7319-fb8f-4449-8902-000ab73a856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11d213f5-ec09-44b6-a8be-9da225be7a8d}" ma:internalName="TaxCatchAll" ma:showField="CatchAllData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11d213f5-ec09-44b6-a8be-9da225be7a8d}" ma:internalName="TaxCatchAllLabel" ma:readOnly="true" ma:showField="CatchAllDataLabel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acb2c5-0a2b-4bda-bd34-58e36cbb80d2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47BF8E-C7AD-49C2-BFFB-C5765C319574}">
  <ds:schemaRefs>
    <ds:schemaRef ds:uri="http://schemas.microsoft.com/office/2006/metadata/properties"/>
    <ds:schemaRef ds:uri="6d93d202-47fc-4405-873a-cab67cc5f1b2"/>
    <ds:schemaRef ds:uri="http://schemas.microsoft.com/office/infopath/2007/PartnerControls"/>
    <ds:schemaRef ds:uri="64acb2c5-0a2b-4bda-bd34-58e36cbb80d2"/>
  </ds:schemaRefs>
</ds:datastoreItem>
</file>

<file path=customXml/itemProps2.xml><?xml version="1.0" encoding="utf-8"?>
<ds:datastoreItem xmlns:ds="http://schemas.openxmlformats.org/officeDocument/2006/customXml" ds:itemID="{CD5C41E8-B092-4922-A6CC-2AB24793D8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158805-5224-4F10-B3CA-CF0A252F88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93d202-47fc-4405-873a-cab67cc5f1b2"/>
    <ds:schemaRef ds:uri="64acb2c5-0a2b-4bda-bd34-58e36cbb80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Image animée de type panoramique dans une fenêtre avec légendes s’affichant avec effet de fondu</Template>
  <TotalTime>19</TotalTime>
  <Words>86</Words>
  <Application>Microsoft Office PowerPoint</Application>
  <PresentationFormat>Affichage à l'écran (4:3)</PresentationFormat>
  <Paragraphs>6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Terberg_PansIn_TP101881394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Florian Doffemont</dc:creator>
  <cp:lastModifiedBy>Florian Doffemont</cp:lastModifiedBy>
  <cp:revision>1</cp:revision>
  <dcterms:created xsi:type="dcterms:W3CDTF">2022-09-18T09:00:25Z</dcterms:created>
  <dcterms:modified xsi:type="dcterms:W3CDTF">2022-09-18T09:20:18Z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0x01010069924D1ECC420D47A2456556BC94F7370400BDF4491DEA4973499845289601F88B9F</vt:lpwstr>
  </property>
  <property fmtid="{D5CDD505-2E9C-101B-9397-08002B2CF9AE}" pid="3" name="Scrubbed &amp; tested?">
    <vt:lpwstr>0</vt:lpwstr>
  </property>
  <property fmtid="{D5CDD505-2E9C-101B-9397-08002B2CF9AE}" pid="4" name="Effects types">
    <vt:lpwstr/>
  </property>
  <property fmtid="{D5CDD505-2E9C-101B-9397-08002B2CF9AE}" pid="5" name="Notes0">
    <vt:lpwstr/>
  </property>
  <property fmtid="{D5CDD505-2E9C-101B-9397-08002B2CF9AE}" pid="6" name="Presentation">
    <vt:lpwstr>TEXT_PIC</vt:lpwstr>
  </property>
  <property fmtid="{D5CDD505-2E9C-101B-9397-08002B2CF9AE}" pid="7" name="SlideDescription">
    <vt:lpwstr/>
  </property>
  <property fmtid="{D5CDD505-2E9C-101B-9397-08002B2CF9AE}" pid="8" name="APTrustLevel">
    <vt:r8>1</vt:r8>
  </property>
</Properties>
</file>