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0317299d2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0317299d2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0317299d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0317299d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0317299d2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0317299d2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0317299d2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0317299d2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0317299d2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0317299d2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0317299d2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0317299d2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0317299d2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0317299d2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0317299d2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0317299d2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317299d2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317299d2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0317299d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0317299d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0317299d2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0317299d2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0317299d2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0317299d2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0317299d2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0317299d2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0317299d2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0317299d2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quantum.ibm.com/api/qiskit/qiskit.quantum_info.SparsePauliOp" TargetMode="External"/><Relationship Id="rId4" Type="http://schemas.openxmlformats.org/officeDocument/2006/relationships/hyperlink" Target="https://en.wikipedia.org/wiki/Operator_norm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Quantum_information_science" TargetMode="External"/><Relationship Id="rId4" Type="http://schemas.openxmlformats.org/officeDocument/2006/relationships/hyperlink" Target="https://en.wikipedia.org/wiki/Computational_complexity" TargetMode="External"/><Relationship Id="rId5" Type="http://schemas.openxmlformats.org/officeDocument/2006/relationships/hyperlink" Target="https://en.wikipedia.org/wiki/Quantum_algorithm" TargetMode="External"/><Relationship Id="rId6" Type="http://schemas.openxmlformats.org/officeDocument/2006/relationships/hyperlink" Target="https://en.wikipedia.org/wiki/Richard_Feynman" TargetMode="External"/><Relationship Id="rId7" Type="http://schemas.openxmlformats.org/officeDocument/2006/relationships/hyperlink" Target="https://en.wikipedia.org/wiki/Quantum_computer" TargetMode="External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50">
                <a:solidFill>
                  <a:schemeClr val="dk1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Hamiltonian simulation theory and application in simulating coupled classical oscillators</a:t>
            </a:r>
            <a:endParaRPr sz="2050">
              <a:solidFill>
                <a:schemeClr val="dk1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639575" y="4115425"/>
            <a:ext cx="3470700" cy="5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				Edson Vasquez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00" y="4065675"/>
            <a:ext cx="1936622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68300" y="362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0899"/>
              <a:buFont typeface="Arial"/>
              <a:buNone/>
            </a:pPr>
            <a:r>
              <a:rPr lang="es-419" sz="2161">
                <a:highlight>
                  <a:srgbClr val="F7F7F7"/>
                </a:highlight>
              </a:rPr>
              <a:t>Hamiltonian Simulation with QSVT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044987" y="13894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00" y="4343475"/>
            <a:ext cx="1554899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00" y="588275"/>
            <a:ext cx="8224024" cy="21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3752" y="2771875"/>
            <a:ext cx="5244749" cy="22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2424050" y="-396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Coupled classical oscillators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95512" y="7861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1265">
                <a:latin typeface="Arial"/>
                <a:ea typeface="Arial"/>
                <a:cs typeface="Arial"/>
                <a:sym typeface="Arial"/>
              </a:rPr>
              <a:t>Consider a network of N = 2n+1 − 2 masses coupled by springs, where  M=1  and  K  coincides with the adjacency matrix of a graph consisting of two balanced binary trees of depth n “glued” randomly as in Figure  (i.e., the spring constants are  κjk=1 if (j, k) is an edge of the graph or  κjk  = 0 otherwise). Each mass (vertex) of the network is labeled randomly with a bit string of size  2n . The network contains two special and verifiable masses, ENTRANCE and EXIT, which correspond to the roots of both trees. Given oracle access to  K  and the label of the ENTRANCE mass, the problem is to find the label of the EXIT mass.</a:t>
            </a:r>
            <a:endParaRPr sz="1265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25" y="4200600"/>
            <a:ext cx="1936622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125" y="2382925"/>
            <a:ext cx="4450524" cy="22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00">
                <a:latin typeface="Arial"/>
                <a:ea typeface="Arial"/>
                <a:cs typeface="Arial"/>
                <a:sym typeface="Arial"/>
              </a:rPr>
              <a:t>SUZUKI TROTER APROXIMATION FOR COUPLED CLASSICAL OSCILLATORS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00" y="1460825"/>
            <a:ext cx="4152051" cy="34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050" y="1549200"/>
            <a:ext cx="4441051" cy="32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25" y="4772125"/>
            <a:ext cx="1753324" cy="4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00">
                <a:latin typeface="Arial"/>
                <a:ea typeface="Arial"/>
                <a:cs typeface="Arial"/>
                <a:sym typeface="Arial"/>
              </a:rPr>
              <a:t>QUBITIZATION APROXIMATION FOR COUPLED CLASSICAL OSCILLATORS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25" y="4541925"/>
            <a:ext cx="1753324" cy="4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142"/>
              <a:buFont typeface="Arial"/>
              <a:buNone/>
            </a:pPr>
            <a:r>
              <a:rPr lang="es-419" sz="2100">
                <a:latin typeface="Arial"/>
                <a:ea typeface="Arial"/>
                <a:cs typeface="Arial"/>
                <a:sym typeface="Arial"/>
              </a:rPr>
              <a:t>QSVT APROXIMATION FOR COUPLED CLASSICAL OSCILLATORS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25" y="4541925"/>
            <a:ext cx="1753324" cy="4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384500" y="26238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References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2727612" y="34610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1] Babbush, Ryan and Berry, Dominic W. and Kothari, Robin and Somma, Rolando D. and Wiebe, Nathan. "Exponential Quantum Speedup in Simulating Coupled Classical Oscillators." Phys. Rev. X 13, 041041 (2023)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[2]Andrew M Childs, Richard Cleve, Enrico Deotto, Edward Farhi, Sam Gutmann, and Daniel A Spielman, “Exponential algorithmic speedup by a quantum walk,” in Proceedings of the thirty-fifth annual ACM symposium on Theory of computing (2003) pp. 59–68.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[3]</a:t>
            </a:r>
            <a:r>
              <a:rPr lang="es-419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https://docs.quantum.ibm.com/api/qiskit/qiskit.quantum_info.SparsePauliOp</a:t>
            </a:r>
            <a:endParaRPr sz="1200" u="sng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[4] </a:t>
            </a:r>
            <a:r>
              <a:rPr lang="es-419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https://en.wikipedia.org/wiki/Operator_norm</a:t>
            </a:r>
            <a:endParaRPr sz="1200" u="sng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25" y="4541925"/>
            <a:ext cx="1753324" cy="4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 u="sng"/>
              <a:t>Hamiltonian Simulation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297500" y="1027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Defining the problem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393">
                <a:latin typeface="Arial"/>
                <a:ea typeface="Arial"/>
                <a:cs typeface="Arial"/>
                <a:sym typeface="Arial"/>
              </a:rPr>
              <a:t> In this project we will implement Hamiltonian simulation with three different techniques: Product formulas (Suzuki - Trotter), Quantum Singular Eigenvalues ​​Transform (QSVT) and Qubitization, a brief theoretical foundation on product formulas, block encoding and Linear Combination of Unitaries (LCU) for the Hamiltonian first in a toy problem and then in the specific case estimated to simulate coupled classical oscillators </a:t>
            </a:r>
            <a:r>
              <a:rPr b="1" lang="es-419" sz="13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1393">
                <a:solidFill>
                  <a:srgbClr val="000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1050">
                <a:solidFill>
                  <a:srgbClr val="000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H= hamiltonian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t= time  ====&gt; exp(-iHt) is unitary matrix so we can implement it on quantum computer</a:t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00" y="4168875"/>
            <a:ext cx="1936622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011750" y="425500"/>
            <a:ext cx="25134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Because?=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226050" y="114563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Hamiltonian simulation</a:t>
            </a:r>
            <a:r>
              <a:rPr lang="es-419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(also referred to as </a:t>
            </a:r>
            <a:r>
              <a:rPr b="1" lang="es-419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quantum simulation</a:t>
            </a:r>
            <a:r>
              <a:rPr lang="es-419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 is a problem in </a:t>
            </a:r>
            <a:r>
              <a:rPr lang="es-419" sz="1200">
                <a:solidFill>
                  <a:srgbClr val="20212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quantum information science</a:t>
            </a:r>
            <a:r>
              <a:rPr lang="es-419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that attempts to find the </a:t>
            </a:r>
            <a:r>
              <a:rPr lang="es-419" sz="1200">
                <a:solidFill>
                  <a:srgbClr val="20212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computational complexity</a:t>
            </a:r>
            <a:r>
              <a:rPr lang="es-419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s-419" sz="1200">
                <a:solidFill>
                  <a:srgbClr val="20212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quantum algorithms</a:t>
            </a:r>
            <a:r>
              <a:rPr lang="es-419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needed for simulating quantum systems. Hamiltonian simulation is a problem that demands algorithms which implement the evolution of a quantum state efficiently. The Hamiltonian simulation problem was proposed by </a:t>
            </a:r>
            <a:r>
              <a:rPr lang="es-419" sz="1200">
                <a:solidFill>
                  <a:srgbClr val="20212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Richard Feynman</a:t>
            </a:r>
            <a:r>
              <a:rPr lang="es-419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in 1982, where he proposed a </a:t>
            </a:r>
            <a:r>
              <a:rPr lang="es-419" sz="1200">
                <a:solidFill>
                  <a:srgbClr val="20212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quantum computer</a:t>
            </a:r>
            <a:r>
              <a:rPr lang="es-419" sz="12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as a possible solution since the simulation of general Hamiltonians seem to grow exponentially with respect to the system size.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300" y="4065675"/>
            <a:ext cx="1936622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480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960"/>
              <a:t>Methods </a:t>
            </a:r>
            <a:r>
              <a:rPr lang="es-419" sz="1960"/>
              <a:t>implemented for hamiltonian simulation</a:t>
            </a:r>
            <a:endParaRPr sz="1960"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16255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Product Formulas (Suzuki - Troter)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Qubitization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Quantum Singular Eigenvalues ​​Transform (QSVT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00" y="4256175"/>
            <a:ext cx="1936622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 Formulas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901750" y="1116150"/>
            <a:ext cx="7038900" cy="19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A set of formulas for approximated hamiltonian simulation, each formula is characterized by order(o) and number of repetitions </a:t>
            </a:r>
            <a:r>
              <a:rPr lang="es-419" sz="1100"/>
              <a:t>(r)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/>
              <a:t>Suzuki - Troter function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/>
              <a:t>Classiq  </a:t>
            </a:r>
            <a:r>
              <a:rPr lang="es-419" sz="1100"/>
              <a:t>provides an optimized implementation, reducing CX - counts  and function depth.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/>
              <a:t>The function produces the Suzuki-Trotter product for a given order and repetitions.</a:t>
            </a:r>
            <a:endParaRPr sz="11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25" y="2990575"/>
            <a:ext cx="75628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484213" y="348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Our Toy Problem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75" y="4137100"/>
            <a:ext cx="1753324" cy="4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088" y="1079250"/>
            <a:ext cx="585787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46075" y="1768525"/>
            <a:ext cx="19365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exp(-iHt)=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25" y="2501975"/>
            <a:ext cx="4238601" cy="9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4025" y="1442800"/>
            <a:ext cx="4492625" cy="359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400250" y="575950"/>
            <a:ext cx="4617300" cy="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900"/>
              <a:t>Execute graphics on classiq cloud using Product Formulas</a:t>
            </a:r>
            <a:endParaRPr sz="1900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25" y="4541925"/>
            <a:ext cx="1753324" cy="4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6794"/>
            <a:ext cx="9144001" cy="263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574750" y="5362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>
                <a:latin typeface="Arial"/>
                <a:ea typeface="Arial"/>
                <a:cs typeface="Arial"/>
                <a:sym typeface="Arial"/>
              </a:rPr>
              <a:t>Block - </a:t>
            </a:r>
            <a:r>
              <a:rPr b="0" lang="es-419">
                <a:latin typeface="Arial"/>
                <a:ea typeface="Arial"/>
                <a:cs typeface="Arial"/>
                <a:sym typeface="Arial"/>
              </a:rPr>
              <a:t>encoding</a:t>
            </a:r>
            <a:r>
              <a:rPr b="0" lang="es-419">
                <a:latin typeface="Arial"/>
                <a:ea typeface="Arial"/>
                <a:cs typeface="Arial"/>
                <a:sym typeface="Arial"/>
              </a:rPr>
              <a:t> based aproximations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1393">
                <a:latin typeface="Arial"/>
                <a:ea typeface="Arial"/>
                <a:cs typeface="Arial"/>
                <a:sym typeface="Arial"/>
              </a:rPr>
              <a:t>Quantum Singular Eigenvalues ​​Transform (QSVT) and Qubitization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5" y="4598175"/>
            <a:ext cx="1578727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00" y="2174875"/>
            <a:ext cx="8271651" cy="1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28550" y="5061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0899"/>
              <a:buFont typeface="Arial"/>
              <a:buNone/>
            </a:pPr>
            <a:r>
              <a:rPr lang="es-419" sz="2161">
                <a:highlight>
                  <a:srgbClr val="F7F7F7"/>
                </a:highlight>
              </a:rPr>
              <a:t>Hamiltonian Simulation with Qubitization</a:t>
            </a:r>
            <a:endParaRPr sz="2605"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343062" y="36912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25" y="4581625"/>
            <a:ext cx="1936622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3900"/>
            <a:ext cx="8839199" cy="166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0" y="3038400"/>
            <a:ext cx="2271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Execute graphics on classiq cloud using Quibitization</a:t>
            </a:r>
            <a:endParaRPr b="1" sz="1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7775" y="2859175"/>
            <a:ext cx="6210300" cy="23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