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10692000" cx="770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747775"/>
          </p15:clr>
        </p15:guide>
        <p15:guide id="2" pos="242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500E53-DD57-49C4-B58B-D5F7FF077716}">
  <a:tblStyle styleId="{92500E53-DD57-49C4-B58B-D5F7FF0777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42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93959" y="685800"/>
            <a:ext cx="247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98ed80272_0_116:notes"/>
          <p:cNvSpPr/>
          <p:nvPr>
            <p:ph idx="2" type="sldImg"/>
          </p:nvPr>
        </p:nvSpPr>
        <p:spPr>
          <a:xfrm>
            <a:off x="2193959" y="685800"/>
            <a:ext cx="247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98ed8027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958d7a98d_0_67:notes"/>
          <p:cNvSpPr/>
          <p:nvPr>
            <p:ph idx="2" type="sldImg"/>
          </p:nvPr>
        </p:nvSpPr>
        <p:spPr>
          <a:xfrm>
            <a:off x="2193959" y="685800"/>
            <a:ext cx="247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958d7a98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98ed80272_0_89:notes"/>
          <p:cNvSpPr/>
          <p:nvPr>
            <p:ph idx="2" type="sldImg"/>
          </p:nvPr>
        </p:nvSpPr>
        <p:spPr>
          <a:xfrm>
            <a:off x="2193959" y="685800"/>
            <a:ext cx="247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98ed8027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958d7a98d_0_54:notes"/>
          <p:cNvSpPr/>
          <p:nvPr>
            <p:ph idx="2" type="sldImg"/>
          </p:nvPr>
        </p:nvSpPr>
        <p:spPr>
          <a:xfrm>
            <a:off x="2193936" y="685800"/>
            <a:ext cx="247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958d7a98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6f4ac27bd_0_0:notes"/>
          <p:cNvSpPr/>
          <p:nvPr>
            <p:ph idx="2" type="sldImg"/>
          </p:nvPr>
        </p:nvSpPr>
        <p:spPr>
          <a:xfrm>
            <a:off x="2193959" y="685800"/>
            <a:ext cx="247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6f4ac27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2620" y="1547778"/>
            <a:ext cx="71787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2613" y="5891409"/>
            <a:ext cx="71787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138212" y="9693616"/>
            <a:ext cx="4623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2613" y="2299346"/>
            <a:ext cx="71787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2613" y="6552657"/>
            <a:ext cx="71787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138212" y="9693616"/>
            <a:ext cx="4623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138212" y="9693616"/>
            <a:ext cx="4623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2613" y="4471058"/>
            <a:ext cx="71787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138212" y="9693616"/>
            <a:ext cx="4623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2613" y="925091"/>
            <a:ext cx="71787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2613" y="2395696"/>
            <a:ext cx="71787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138212" y="9693616"/>
            <a:ext cx="4623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2613" y="925091"/>
            <a:ext cx="71787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2613" y="2395696"/>
            <a:ext cx="3369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071392" y="2395696"/>
            <a:ext cx="3369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138212" y="9693616"/>
            <a:ext cx="4623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2613" y="925091"/>
            <a:ext cx="71787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138212" y="9693616"/>
            <a:ext cx="4623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2613" y="1154948"/>
            <a:ext cx="23658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2613" y="2888617"/>
            <a:ext cx="23658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138212" y="9693616"/>
            <a:ext cx="4623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3045" y="935745"/>
            <a:ext cx="53649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138212" y="9693616"/>
            <a:ext cx="4623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52000" y="-260"/>
            <a:ext cx="3852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3689" y="2563450"/>
            <a:ext cx="34083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3689" y="5826865"/>
            <a:ext cx="34083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61626" y="1505164"/>
            <a:ext cx="32328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138212" y="9693616"/>
            <a:ext cx="4623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2613" y="8794266"/>
            <a:ext cx="50541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138212" y="9693616"/>
            <a:ext cx="4623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2613" y="925091"/>
            <a:ext cx="71787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2613" y="2395696"/>
            <a:ext cx="71787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138212" y="9693616"/>
            <a:ext cx="4623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.png"/><Relationship Id="rId13" Type="http://schemas.openxmlformats.org/officeDocument/2006/relationships/image" Target="../media/image11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3.png"/><Relationship Id="rId13" Type="http://schemas.openxmlformats.org/officeDocument/2006/relationships/image" Target="../media/image24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ketchfab.com/3d-models/asian-man-a27942dce64a42a4ac613b30f5ad92d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-4311800"/>
            <a:ext cx="7704000" cy="150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0" y="0"/>
            <a:ext cx="7704000" cy="433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25" y="4305501"/>
            <a:ext cx="4742650" cy="493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13"/>
          <p:cNvGrpSpPr/>
          <p:nvPr/>
        </p:nvGrpSpPr>
        <p:grpSpPr>
          <a:xfrm>
            <a:off x="894379" y="7098610"/>
            <a:ext cx="1429507" cy="1781061"/>
            <a:chOff x="956901" y="7957270"/>
            <a:chExt cx="1009824" cy="1233080"/>
          </a:xfrm>
        </p:grpSpPr>
        <p:grpSp>
          <p:nvGrpSpPr>
            <p:cNvPr id="58" name="Google Shape;58;p13"/>
            <p:cNvGrpSpPr/>
            <p:nvPr/>
          </p:nvGrpSpPr>
          <p:grpSpPr>
            <a:xfrm>
              <a:off x="1153308" y="8365725"/>
              <a:ext cx="813417" cy="824626"/>
              <a:chOff x="1613233" y="7684950"/>
              <a:chExt cx="813417" cy="824626"/>
            </a:xfrm>
          </p:grpSpPr>
          <p:pic>
            <p:nvPicPr>
              <p:cNvPr id="59" name="Google Shape;59;p1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613233" y="7684950"/>
                <a:ext cx="714066" cy="7140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1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961675" y="8044600"/>
                <a:ext cx="464975" cy="464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" name="Google Shape;61;p13"/>
            <p:cNvSpPr txBox="1"/>
            <p:nvPr/>
          </p:nvSpPr>
          <p:spPr>
            <a:xfrm rot="-1382933">
              <a:off x="1022536" y="8048544"/>
              <a:ext cx="557831" cy="44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38761D"/>
                  </a:solidFill>
                </a:rPr>
                <a:t>+1</a:t>
              </a:r>
              <a:endParaRPr b="1" sz="3000">
                <a:solidFill>
                  <a:srgbClr val="38761D"/>
                </a:solidFill>
              </a:endParaRPr>
            </a:p>
          </p:txBody>
        </p:sp>
      </p:grpSp>
      <p:grpSp>
        <p:nvGrpSpPr>
          <p:cNvPr id="62" name="Google Shape;62;p13"/>
          <p:cNvGrpSpPr/>
          <p:nvPr/>
        </p:nvGrpSpPr>
        <p:grpSpPr>
          <a:xfrm>
            <a:off x="3113925" y="7020253"/>
            <a:ext cx="1327550" cy="1937761"/>
            <a:chOff x="2199000" y="7922870"/>
            <a:chExt cx="937800" cy="1341568"/>
          </a:xfrm>
        </p:grpSpPr>
        <p:grpSp>
          <p:nvGrpSpPr>
            <p:cNvPr id="63" name="Google Shape;63;p13"/>
            <p:cNvGrpSpPr/>
            <p:nvPr/>
          </p:nvGrpSpPr>
          <p:grpSpPr>
            <a:xfrm>
              <a:off x="2199000" y="8365718"/>
              <a:ext cx="937800" cy="898720"/>
              <a:chOff x="4062600" y="8037418"/>
              <a:chExt cx="937800" cy="898720"/>
            </a:xfrm>
          </p:grpSpPr>
          <p:pic>
            <p:nvPicPr>
              <p:cNvPr id="64" name="Google Shape;64;p13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062600" y="8037418"/>
                <a:ext cx="714066" cy="71405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5" name="Google Shape;65;p13"/>
              <p:cNvGrpSpPr/>
              <p:nvPr/>
            </p:nvGrpSpPr>
            <p:grpSpPr>
              <a:xfrm>
                <a:off x="4389850" y="8358288"/>
                <a:ext cx="610550" cy="577850"/>
                <a:chOff x="3015125" y="8515388"/>
                <a:chExt cx="610550" cy="577850"/>
              </a:xfrm>
            </p:grpSpPr>
            <p:pic>
              <p:nvPicPr>
                <p:cNvPr id="66" name="Google Shape;66;p1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3015125" y="8515400"/>
                  <a:ext cx="464975" cy="4649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7" name="Google Shape;67;p1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3047825" y="8515388"/>
                  <a:ext cx="577850" cy="577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68" name="Google Shape;68;p13"/>
            <p:cNvSpPr txBox="1"/>
            <p:nvPr/>
          </p:nvSpPr>
          <p:spPr>
            <a:xfrm rot="994179">
              <a:off x="2492408" y="7984174"/>
              <a:ext cx="495475" cy="448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CC0000"/>
                  </a:solidFill>
                </a:rPr>
                <a:t>-1</a:t>
              </a:r>
              <a:endParaRPr b="1" sz="3000">
                <a:solidFill>
                  <a:srgbClr val="CC0000"/>
                </a:solidFill>
              </a:endParaRPr>
            </a:p>
          </p:txBody>
        </p:sp>
      </p:grpSp>
      <p:sp>
        <p:nvSpPr>
          <p:cNvPr id="69" name="Google Shape;69;p13"/>
          <p:cNvSpPr txBox="1"/>
          <p:nvPr>
            <p:ph type="title"/>
          </p:nvPr>
        </p:nvSpPr>
        <p:spPr>
          <a:xfrm>
            <a:off x="304800" y="9501550"/>
            <a:ext cx="7094400" cy="8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Remember to have Fun!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记得玩得开心</a:t>
            </a:r>
            <a:endParaRPr sz="1800"/>
          </a:p>
        </p:txBody>
      </p:sp>
      <p:grpSp>
        <p:nvGrpSpPr>
          <p:cNvPr id="70" name="Google Shape;70;p13"/>
          <p:cNvGrpSpPr/>
          <p:nvPr/>
        </p:nvGrpSpPr>
        <p:grpSpPr>
          <a:xfrm>
            <a:off x="5217392" y="4305590"/>
            <a:ext cx="2181783" cy="4932600"/>
            <a:chOff x="5217367" y="4524990"/>
            <a:chExt cx="2181783" cy="4932600"/>
          </a:xfrm>
        </p:grpSpPr>
        <p:sp>
          <p:nvSpPr>
            <p:cNvPr id="71" name="Google Shape;71;p13"/>
            <p:cNvSpPr/>
            <p:nvPr/>
          </p:nvSpPr>
          <p:spPr>
            <a:xfrm>
              <a:off x="5228350" y="4524990"/>
              <a:ext cx="2170800" cy="4932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2" name="Google Shape;72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492942">
              <a:off x="6027333" y="4584576"/>
              <a:ext cx="714064" cy="71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2359249">
              <a:off x="5362775" y="6443292"/>
              <a:ext cx="714065" cy="714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1603407">
              <a:off x="6514583" y="7936863"/>
              <a:ext cx="714065" cy="71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3" title="Blue arrow pointing right vector drawing | Public domain vectors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5400000">
              <a:off x="5362950" y="7370038"/>
              <a:ext cx="671600" cy="314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3" title="Blue arrow pointing right vector drawing | Public domain vectors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5400000">
              <a:off x="6575313" y="8873488"/>
              <a:ext cx="671600" cy="314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3" title="Blue arrow pointing right vector drawing | Public domain vectors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5400000">
              <a:off x="6042788" y="5480238"/>
              <a:ext cx="671600" cy="314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" name="Google Shape;78;p13"/>
          <p:cNvSpPr txBox="1"/>
          <p:nvPr>
            <p:ph type="title"/>
          </p:nvPr>
        </p:nvSpPr>
        <p:spPr>
          <a:xfrm>
            <a:off x="304800" y="304800"/>
            <a:ext cx="3547200" cy="10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How to Play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Apple Frenzy</a:t>
            </a:r>
            <a:endParaRPr sz="3600"/>
          </a:p>
        </p:txBody>
      </p:sp>
      <p:graphicFrame>
        <p:nvGraphicFramePr>
          <p:cNvPr id="79" name="Google Shape;79;p13"/>
          <p:cNvGraphicFramePr/>
          <p:nvPr/>
        </p:nvGraphicFramePr>
        <p:xfrm>
          <a:off x="304788" y="16683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{92500E53-DD57-49C4-B58B-D5F7FF077716}</a:tableStyleId>
              </a:tblPr>
              <a:tblGrid>
                <a:gridCol w="430700"/>
                <a:gridCol w="6663700"/>
              </a:tblGrid>
              <a:tr h="1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050" marB="190050" marR="77025" marL="770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 your Nose to move the Glove!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用鼻子移动手套！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050" marB="190050" marR="77025" marL="770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050" marB="190050" marR="77025" marL="770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Apples will Fall from the Tree!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苹果将​​从树上掉下来！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050" marB="190050" marR="77025" marL="770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3.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050" marB="190050" marR="77025" marL="770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Pick up the Red Apples!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快来摘红苹果吧！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050" marB="190050" marR="77025" marL="770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050" marB="190050" marR="77025" marL="770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Avoid the Grey Apples! 避免灰苹果！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050" marB="190050" marR="77025" marL="770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80" name="Google Shape;80;p13"/>
          <p:cNvGrpSpPr/>
          <p:nvPr/>
        </p:nvGrpSpPr>
        <p:grpSpPr>
          <a:xfrm>
            <a:off x="1974808" y="4566887"/>
            <a:ext cx="1402892" cy="1937937"/>
            <a:chOff x="-3570754" y="2149212"/>
            <a:chExt cx="1402892" cy="1937937"/>
          </a:xfrm>
        </p:grpSpPr>
        <p:pic>
          <p:nvPicPr>
            <p:cNvPr id="81" name="Google Shape;81;p13"/>
            <p:cNvPicPr preferRelativeResize="0"/>
            <p:nvPr/>
          </p:nvPicPr>
          <p:blipFill rotWithShape="1">
            <a:blip r:embed="rId11">
              <a:alphaModFix/>
            </a:blip>
            <a:srcRect b="8634" l="5011" r="2524" t="0"/>
            <a:stretch/>
          </p:blipFill>
          <p:spPr>
            <a:xfrm>
              <a:off x="-3570754" y="2149212"/>
              <a:ext cx="1402892" cy="19379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3063815" y="3216377"/>
              <a:ext cx="315021" cy="3150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3" title="Blue arrow pointing right vector drawing | Public domain vectors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-2747272" y="3230995"/>
              <a:ext cx="273964" cy="2739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3" title="Blue arrow pointing right vector drawing | Public domain vectors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10800000">
              <a:off x="-3321772" y="3230994"/>
              <a:ext cx="273964" cy="2739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" name="Google Shape;85;p13"/>
          <p:cNvGrpSpPr/>
          <p:nvPr/>
        </p:nvGrpSpPr>
        <p:grpSpPr>
          <a:xfrm>
            <a:off x="3535109" y="4566764"/>
            <a:ext cx="1213387" cy="1937863"/>
            <a:chOff x="-2010454" y="2149089"/>
            <a:chExt cx="1213387" cy="1937863"/>
          </a:xfrm>
        </p:grpSpPr>
        <p:pic>
          <p:nvPicPr>
            <p:cNvPr id="86" name="Google Shape;86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-2010454" y="2149089"/>
              <a:ext cx="1213387" cy="19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1305543" y="2901202"/>
              <a:ext cx="315009" cy="315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3" title="Blue arrow pointing right vector drawing | Public domain vectors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-1540738" y="2913138"/>
              <a:ext cx="273964" cy="2739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" name="Google Shape;89;p13"/>
          <p:cNvGrpSpPr/>
          <p:nvPr/>
        </p:nvGrpSpPr>
        <p:grpSpPr>
          <a:xfrm>
            <a:off x="603808" y="4566887"/>
            <a:ext cx="1213437" cy="1937938"/>
            <a:chOff x="-4941754" y="2149212"/>
            <a:chExt cx="1213437" cy="1937938"/>
          </a:xfrm>
        </p:grpSpPr>
        <p:pic>
          <p:nvPicPr>
            <p:cNvPr id="90" name="Google Shape;90;p1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-4941754" y="2149212"/>
              <a:ext cx="1213437" cy="1937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4822489" y="3026897"/>
              <a:ext cx="315021" cy="3150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3" title="Blue arrow pointing right vector drawing | Public domain vectors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10800000">
              <a:off x="-4529950" y="3053113"/>
              <a:ext cx="273964" cy="27396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0"/>
            <a:ext cx="7704000" cy="10692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" name="Google Shape;98;p14"/>
          <p:cNvGraphicFramePr/>
          <p:nvPr/>
        </p:nvGraphicFramePr>
        <p:xfrm>
          <a:off x="304825" y="166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{92500E53-DD57-49C4-B58B-D5F7FF077716}</a:tableStyleId>
              </a:tblPr>
              <a:tblGrid>
                <a:gridCol w="440225"/>
                <a:gridCol w="6654175"/>
              </a:tblGrid>
              <a:tr h="2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</a:t>
                      </a:r>
                      <a:endParaRPr/>
                    </a:p>
                  </a:txBody>
                  <a:tcPr marT="192000" marB="192000" marR="73150" marL="73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 your nose to control the hammer!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用鼻子控制锤子！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2000" marB="192000" marR="73150" marL="73150">
                    <a:solidFill>
                      <a:schemeClr val="lt1"/>
                    </a:solidFill>
                  </a:tcPr>
                </a:tc>
              </a:tr>
              <a:tr h="2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</a:t>
                      </a:r>
                      <a:endParaRPr/>
                    </a:p>
                  </a:txBody>
                  <a:tcPr marT="192000" marB="192000" marR="73150" marL="73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Moles will appear from the holes!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痣会从洞里出现！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2000" marB="192000" marR="73150" marL="73150">
                    <a:solidFill>
                      <a:schemeClr val="lt1"/>
                    </a:solidFill>
                  </a:tcPr>
                </a:tc>
              </a:tr>
              <a:tr h="2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 </a:t>
                      </a:r>
                      <a:endParaRPr/>
                    </a:p>
                  </a:txBody>
                  <a:tcPr marT="192000" marB="192000" marR="73150" marL="73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Hit the Evil Moles! 打击邪恶的鼹鼠！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2000" marB="192000" marR="73150" marL="73150">
                    <a:solidFill>
                      <a:schemeClr val="lt1"/>
                    </a:solidFill>
                  </a:tcPr>
                </a:tc>
              </a:tr>
              <a:tr h="2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</a:t>
                      </a:r>
                      <a:endParaRPr/>
                    </a:p>
                  </a:txBody>
                  <a:tcPr marT="192000" marB="192000" marR="73150" marL="731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Avoid the Cute Moles! 避开可爱的鼹鼠！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2000" marB="192000" marR="73150" marL="731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14"/>
          <p:cNvSpPr txBox="1"/>
          <p:nvPr>
            <p:ph type="title"/>
          </p:nvPr>
        </p:nvSpPr>
        <p:spPr>
          <a:xfrm>
            <a:off x="304800" y="609600"/>
            <a:ext cx="7094400" cy="10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How to Play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 Upright</a:t>
            </a:r>
            <a:endParaRPr sz="3600"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304800" y="9501550"/>
            <a:ext cx="7094400" cy="8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Remember to have Fun!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记得玩得开心</a:t>
            </a:r>
            <a:endParaRPr sz="1800"/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23106"/>
          <a:stretch/>
        </p:blipFill>
        <p:spPr>
          <a:xfrm>
            <a:off x="304825" y="4171900"/>
            <a:ext cx="4918196" cy="3781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4"/>
          <p:cNvGrpSpPr/>
          <p:nvPr/>
        </p:nvGrpSpPr>
        <p:grpSpPr>
          <a:xfrm>
            <a:off x="3465325" y="4140070"/>
            <a:ext cx="1924509" cy="1975784"/>
            <a:chOff x="5104703" y="4731014"/>
            <a:chExt cx="2567724" cy="2636137"/>
          </a:xfrm>
        </p:grpSpPr>
        <p:sp>
          <p:nvSpPr>
            <p:cNvPr id="103" name="Google Shape;103;p14"/>
            <p:cNvSpPr txBox="1"/>
            <p:nvPr/>
          </p:nvSpPr>
          <p:spPr>
            <a:xfrm rot="-1102507">
              <a:off x="5222404" y="4895195"/>
              <a:ext cx="1181016" cy="862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38761D"/>
                  </a:solidFill>
                </a:rPr>
                <a:t>+10</a:t>
              </a:r>
              <a:endParaRPr b="1" sz="3000">
                <a:solidFill>
                  <a:srgbClr val="38761D"/>
                </a:solidFill>
              </a:endParaRPr>
            </a:p>
          </p:txBody>
        </p:sp>
        <p:pic>
          <p:nvPicPr>
            <p:cNvPr id="104" name="Google Shape;104;p14" title="Vintage comic POW sound effect | Free SVG"/>
            <p:cNvPicPr preferRelativeResize="0"/>
            <p:nvPr/>
          </p:nvPicPr>
          <p:blipFill rotWithShape="1">
            <a:blip r:embed="rId5">
              <a:alphaModFix/>
            </a:blip>
            <a:srcRect b="21607" l="0" r="0" t="21962"/>
            <a:stretch/>
          </p:blipFill>
          <p:spPr>
            <a:xfrm rot="368273">
              <a:off x="5143325" y="5556650"/>
              <a:ext cx="1414501" cy="79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3163828">
              <a:off x="6355441" y="5666918"/>
              <a:ext cx="1138716" cy="1012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25442" y="6048036"/>
              <a:ext cx="1171008" cy="13191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4"/>
          <p:cNvGrpSpPr/>
          <p:nvPr/>
        </p:nvGrpSpPr>
        <p:grpSpPr>
          <a:xfrm>
            <a:off x="815084" y="4576129"/>
            <a:ext cx="1178172" cy="1539731"/>
            <a:chOff x="1024839" y="5118470"/>
            <a:chExt cx="1571944" cy="2054344"/>
          </a:xfrm>
        </p:grpSpPr>
        <p:pic>
          <p:nvPicPr>
            <p:cNvPr id="108" name="Google Shape;108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425775" y="5853700"/>
              <a:ext cx="1171008" cy="13191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4"/>
            <p:cNvSpPr txBox="1"/>
            <p:nvPr/>
          </p:nvSpPr>
          <p:spPr>
            <a:xfrm rot="-1797294">
              <a:off x="1161436" y="5354904"/>
              <a:ext cx="1177606" cy="862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CC0000"/>
                  </a:solidFill>
                </a:rPr>
                <a:t>-10</a:t>
              </a:r>
              <a:endParaRPr b="1" sz="3000">
                <a:solidFill>
                  <a:srgbClr val="CC0000"/>
                </a:solidFill>
              </a:endParaRPr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4694822" y="5600881"/>
            <a:ext cx="2704597" cy="3781914"/>
            <a:chOff x="2513833" y="4502245"/>
            <a:chExt cx="2911613" cy="4022030"/>
          </a:xfrm>
        </p:grpSpPr>
        <p:pic>
          <p:nvPicPr>
            <p:cNvPr id="111" name="Google Shape;111;p14"/>
            <p:cNvPicPr preferRelativeResize="0"/>
            <p:nvPr/>
          </p:nvPicPr>
          <p:blipFill rotWithShape="1">
            <a:blip r:embed="rId9">
              <a:alphaModFix/>
            </a:blip>
            <a:srcRect b="8634" l="5011" r="2524" t="0"/>
            <a:stretch/>
          </p:blipFill>
          <p:spPr>
            <a:xfrm>
              <a:off x="2513833" y="4502245"/>
              <a:ext cx="2911613" cy="40220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2" name="Google Shape;112;p14"/>
            <p:cNvGrpSpPr/>
            <p:nvPr/>
          </p:nvGrpSpPr>
          <p:grpSpPr>
            <a:xfrm>
              <a:off x="3185704" y="6229330"/>
              <a:ext cx="1613581" cy="1613581"/>
              <a:chOff x="3366699" y="6074100"/>
              <a:chExt cx="1205875" cy="1205875"/>
            </a:xfrm>
          </p:grpSpPr>
          <p:pic>
            <p:nvPicPr>
              <p:cNvPr id="113" name="Google Shape;113;p1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727975" y="6433487"/>
                <a:ext cx="508050" cy="4516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" name="Google Shape;114;p14" title="Blue arrow pointing right vector drawing | Public domain vectors"/>
              <p:cNvPicPr preferRelativeResize="0"/>
              <p:nvPr/>
            </p:nvPicPr>
            <p:blipFill>
              <a:blip r:embed="rId10">
                <a:alphaModFix amt="70000"/>
              </a:blip>
              <a:stretch>
                <a:fillRect/>
              </a:stretch>
            </p:blipFill>
            <p:spPr>
              <a:xfrm rot="-5400000">
                <a:off x="3839461" y="6074100"/>
                <a:ext cx="260350" cy="260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" name="Google Shape;115;p14" title="Blue arrow pointing right vector drawing | Public domain vectors"/>
              <p:cNvPicPr preferRelativeResize="0"/>
              <p:nvPr/>
            </p:nvPicPr>
            <p:blipFill>
              <a:blip r:embed="rId10">
                <a:alphaModFix amt="70000"/>
              </a:blip>
              <a:stretch>
                <a:fillRect/>
              </a:stretch>
            </p:blipFill>
            <p:spPr>
              <a:xfrm rot="5400000">
                <a:off x="3839461" y="7019625"/>
                <a:ext cx="260350" cy="260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6" name="Google Shape;116;p14" title="Blue arrow pointing right vector drawing | Public domain vectors"/>
              <p:cNvPicPr preferRelativeResize="0"/>
              <p:nvPr/>
            </p:nvPicPr>
            <p:blipFill>
              <a:blip r:embed="rId10">
                <a:alphaModFix amt="70000"/>
              </a:blip>
              <a:stretch>
                <a:fillRect/>
              </a:stretch>
            </p:blipFill>
            <p:spPr>
              <a:xfrm rot="10800000">
                <a:off x="3366699" y="6544775"/>
                <a:ext cx="260350" cy="260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" name="Google Shape;117;p14" title="Blue arrow pointing right vector drawing | Public domain vectors"/>
              <p:cNvPicPr preferRelativeResize="0"/>
              <p:nvPr/>
            </p:nvPicPr>
            <p:blipFill>
              <a:blip r:embed="rId10">
                <a:alphaModFix amt="70000"/>
              </a:blip>
              <a:stretch>
                <a:fillRect/>
              </a:stretch>
            </p:blipFill>
            <p:spPr>
              <a:xfrm>
                <a:off x="4312224" y="6544775"/>
                <a:ext cx="260350" cy="260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5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0"/>
            <a:ext cx="7704000" cy="106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4">
            <a:alphaModFix amt="75000"/>
          </a:blip>
          <a:stretch>
            <a:fillRect/>
          </a:stretch>
        </p:blipFill>
        <p:spPr>
          <a:xfrm>
            <a:off x="3240000" y="0"/>
            <a:ext cx="1224012" cy="106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>
            <p:ph type="title"/>
          </p:nvPr>
        </p:nvSpPr>
        <p:spPr>
          <a:xfrm>
            <a:off x="304800" y="9501550"/>
            <a:ext cx="7094400" cy="8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Remember to have Fun!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记得玩得开心</a:t>
            </a:r>
            <a:endParaRPr sz="1800"/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971800" y="0"/>
            <a:ext cx="0" cy="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0" y="1688400"/>
            <a:ext cx="7704000" cy="77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15"/>
          <p:cNvGraphicFramePr/>
          <p:nvPr/>
        </p:nvGraphicFramePr>
        <p:xfrm>
          <a:off x="872475" y="231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{92500E53-DD57-49C4-B58B-D5F7FF077716}</a:tableStyleId>
              </a:tblPr>
              <a:tblGrid>
                <a:gridCol w="432825"/>
                <a:gridCol w="5526225"/>
              </a:tblGrid>
              <a:tr h="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Turn your Head left and right!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左右转动你的头！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Enemies will fire Balls at you! Avoid them!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敌人会向你发射球！避开他们！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Walk the entire plank before Time runs out!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在时间用完之前走完整条木板！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9" name="Google Shape;129;p15"/>
          <p:cNvSpPr txBox="1"/>
          <p:nvPr>
            <p:ph type="title"/>
          </p:nvPr>
        </p:nvSpPr>
        <p:spPr>
          <a:xfrm>
            <a:off x="304800" y="609600"/>
            <a:ext cx="7094400" cy="10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How to Play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Beach Bomb</a:t>
            </a:r>
            <a:endParaRPr sz="3600"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2311000" y="4238536"/>
            <a:ext cx="1438480" cy="2297332"/>
            <a:chOff x="13591641" y="2857958"/>
            <a:chExt cx="2076928" cy="3316968"/>
          </a:xfrm>
        </p:grpSpPr>
        <p:pic>
          <p:nvPicPr>
            <p:cNvPr id="131" name="Google Shape;131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591641" y="2857958"/>
              <a:ext cx="2076928" cy="3316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5" title="Blue arrow pointing right vector drawing | Public domain vectors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4116361" y="5466350"/>
              <a:ext cx="1027502" cy="468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133;p15"/>
          <p:cNvGrpSpPr/>
          <p:nvPr/>
        </p:nvGrpSpPr>
        <p:grpSpPr>
          <a:xfrm>
            <a:off x="872483" y="4238484"/>
            <a:ext cx="1438541" cy="2297421"/>
            <a:chOff x="8574194" y="2858170"/>
            <a:chExt cx="2077015" cy="3317097"/>
          </a:xfrm>
        </p:grpSpPr>
        <p:pic>
          <p:nvPicPr>
            <p:cNvPr id="134" name="Google Shape;134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574194" y="2858170"/>
              <a:ext cx="2077015" cy="3317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5" title="Blue arrow pointing right vector drawing | Public domain vectors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9098951" y="5466340"/>
              <a:ext cx="1027502" cy="468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5"/>
          <p:cNvGrpSpPr/>
          <p:nvPr/>
        </p:nvGrpSpPr>
        <p:grpSpPr>
          <a:xfrm>
            <a:off x="3052099" y="7056457"/>
            <a:ext cx="1411894" cy="1413119"/>
            <a:chOff x="3052099" y="7056457"/>
            <a:chExt cx="1411894" cy="1413119"/>
          </a:xfrm>
        </p:grpSpPr>
        <p:pic>
          <p:nvPicPr>
            <p:cNvPr id="137" name="Google Shape;137;p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364388" y="7494350"/>
              <a:ext cx="975226" cy="975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10800000">
              <a:off x="3949567" y="7056457"/>
              <a:ext cx="514426" cy="514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522260" y="7652197"/>
              <a:ext cx="659500" cy="65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5" title="Vintage comic book | Public domain vectors"/>
            <p:cNvPicPr preferRelativeResize="0"/>
            <p:nvPr/>
          </p:nvPicPr>
          <p:blipFill rotWithShape="1">
            <a:blip r:embed="rId12">
              <a:alphaModFix/>
            </a:blip>
            <a:srcRect b="13525" l="14489" r="10783" t="69450"/>
            <a:stretch/>
          </p:blipFill>
          <p:spPr>
            <a:xfrm rot="-900032">
              <a:off x="3087135" y="7265756"/>
              <a:ext cx="888294" cy="3876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15"/>
          <p:cNvGrpSpPr/>
          <p:nvPr/>
        </p:nvGrpSpPr>
        <p:grpSpPr>
          <a:xfrm>
            <a:off x="5207179" y="6766114"/>
            <a:ext cx="1624346" cy="1079436"/>
            <a:chOff x="5207179" y="6682364"/>
            <a:chExt cx="1624346" cy="1079436"/>
          </a:xfrm>
        </p:grpSpPr>
        <p:pic>
          <p:nvPicPr>
            <p:cNvPr id="142" name="Google Shape;142;p1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 rot="10800000">
              <a:off x="5752093" y="6682364"/>
              <a:ext cx="1079433" cy="10794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 title="Blue arrow pointing right vector drawing | Public domain vectors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5207179" y="7059702"/>
              <a:ext cx="711649" cy="3247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15"/>
          <p:cNvSpPr txBox="1"/>
          <p:nvPr/>
        </p:nvSpPr>
        <p:spPr>
          <a:xfrm rot="-2700000">
            <a:off x="603888" y="4554144"/>
            <a:ext cx="7464926" cy="11081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C0000"/>
                </a:solidFill>
              </a:rPr>
              <a:t>UNCOMPLETE</a:t>
            </a:r>
            <a:endParaRPr sz="60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262613" y="1154948"/>
            <a:ext cx="23658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 - SingaBall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262613" y="2888617"/>
            <a:ext cx="23658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Turn your head left and right to Walk!</a:t>
            </a:r>
            <a:endParaRPr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左右转动你的头来行走！</a:t>
            </a:r>
            <a:endParaRPr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Walk the Plank in the shortest time!</a:t>
            </a:r>
            <a:endParaRPr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用最短的时间走完平板支撑！</a:t>
            </a:r>
            <a:endParaRPr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Avoid the Beach Balls!</a:t>
            </a:r>
            <a:endParaRPr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避免沙滩球！</a:t>
            </a:r>
            <a:endParaRPr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</a:rPr>
              <a:t>Get the highest score before time runs out!</a:t>
            </a:r>
            <a:endParaRPr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F4CCCC"/>
                </a:highlight>
              </a:rPr>
              <a:t>在时间用完之前获得最高分！</a:t>
            </a:r>
            <a:endParaRPr>
              <a:highlight>
                <a:srgbClr val="F4CCCC"/>
              </a:highlight>
            </a:endParaRPr>
          </a:p>
        </p:txBody>
      </p:sp>
      <p:sp>
        <p:nvSpPr>
          <p:cNvPr id="151" name="Google Shape;151;p16"/>
          <p:cNvSpPr txBox="1"/>
          <p:nvPr/>
        </p:nvSpPr>
        <p:spPr>
          <a:xfrm rot="-2700000">
            <a:off x="603888" y="4554144"/>
            <a:ext cx="7464926" cy="11081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C0000"/>
                </a:solidFill>
              </a:rPr>
              <a:t>SAMPLE</a:t>
            </a:r>
            <a:endParaRPr sz="6000">
              <a:solidFill>
                <a:srgbClr val="CC0000"/>
              </a:solidFill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989" y="950400"/>
            <a:ext cx="2451610" cy="356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262613" y="925091"/>
            <a:ext cx="71787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262613" y="2395696"/>
            <a:ext cx="71787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 Assets taken from the games.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Translation by Google Translate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Asian man 3d model reference: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https://sketchfab.com/3d-models/asian-man-a27942dce64a42a4ac613b30f5ad92d4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