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58ea73e0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58ea73e0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58ea73e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58ea73e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58ea73e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58ea73e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58ea73e0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58ea73e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58ea73e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58ea73e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58ea73e0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58ea73e0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58ea73e0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58ea73e0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58ea73e0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58ea73e0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58ea73e0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58ea73e0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park.meta.com/learn/scripting/vs-code-extens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Spark Studio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Gamification of Social Media Filters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Developer: Winston (That’s me!)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6D7A8"/>
                </a:highlight>
              </a:rPr>
              <a:t>Meta Spark Studio</a:t>
            </a:r>
            <a:r>
              <a:rPr lang="en"/>
              <a:t> -&gt; </a:t>
            </a:r>
            <a:r>
              <a:rPr lang="en"/>
              <a:t>Singleplayer Testing with </a:t>
            </a:r>
            <a:r>
              <a:rPr lang="en">
                <a:highlight>
                  <a:srgbClr val="B6D7A8"/>
                </a:highlight>
              </a:rPr>
              <a:t>Meta Spark Mobile Player</a:t>
            </a:r>
            <a:endParaRPr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6D7A8"/>
                </a:highlight>
              </a:rPr>
              <a:t>Visual Studio Code</a:t>
            </a:r>
            <a:r>
              <a:rPr lang="en"/>
              <a:t> -&gt; JavaScript &amp; Reactive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Plugins: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https://spark.meta.com/learn/scripting/vs-code-extension</a:t>
            </a:r>
            <a:r>
              <a:rPr lang="en"/>
              <a:t> </a:t>
            </a:r>
            <a:endParaRPr/>
          </a:p>
        </p:txBody>
      </p:sp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Team &amp; Environment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Frenzy -&gt; Dropper Collector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frenzy, simple game, </a:t>
            </a:r>
            <a:r>
              <a:rPr lang="en"/>
              <a:t>repeatable within short time frame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Current objectives -&gt; deploy to centers by first session, use messenger </a:t>
            </a:r>
            <a:r>
              <a:rPr lang="en">
                <a:highlight>
                  <a:srgbClr val="B6D7A8"/>
                </a:highlight>
              </a:rPr>
              <a:t>screen share</a:t>
            </a:r>
            <a:endParaRPr>
              <a:highlight>
                <a:srgbClr val="B6D7A8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Up Right -&gt; Whackamole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to understand, repeatable rounds, level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Current objectives -&gt; deploy to centers by first session, use messenger </a:t>
            </a:r>
            <a:r>
              <a:rPr lang="en">
                <a:highlight>
                  <a:srgbClr val="B6D7A8"/>
                </a:highlight>
              </a:rPr>
              <a:t>video call effect</a:t>
            </a:r>
            <a:endParaRPr>
              <a:highlight>
                <a:srgbClr val="B6D7A8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SingaBall -&gt; Volley Ball with Wall Breaker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Slightly harder to understand, less intuitive to play, intrusive instruction 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Current objectives -&gt; VOID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Beach Bomb -&gt; Endless Runner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Game, confusing instructions. Player does not make </a:t>
            </a:r>
            <a:r>
              <a:rPr lang="en"/>
              <a:t>conscious</a:t>
            </a:r>
            <a:r>
              <a:rPr lang="en"/>
              <a:t> </a:t>
            </a:r>
            <a:r>
              <a:rPr lang="en"/>
              <a:t>gameplay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Current objectives -&gt; VOID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Tasks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the google document with current and completed tasks.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AppleFrenzy: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Documentation and collation of JS scripts.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Replaced redundant/repeated code into game manager, for a more standardized update loop.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Removed unused assets such as “StoppableDelay” by reworking the time system into game manager.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Organized code into code blocks for readability and behavior grouping. Implementing game states, unfinished.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Tasks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the google document with current and completed tasks. Created TDD for each of the effects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AppleFrenzy: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Documentation and collation of JS scripts.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Replaced redundant/repeated code into game manager, for a more standardized update loop.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Removed unused assets such as “StoppableDelay” by reworking the time system into game manager.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Organized code into code blocks for readability and behavior grouping. Implementing game states, unfinished.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Tasks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StepUpRight: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Documentation and organizing code blocks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Reworking UI to reduce layers and Z-Fighting renders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Handling state changes and scoring system more gracefully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Timeline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???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