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Bubblegum Sans"/>
      <p:regular r:id="rId28"/>
    </p:embeddedFont>
    <p:embeddedFont>
      <p:font typeface="Lilita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ubblegumSans-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lita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00cec717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00cec717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b00cec717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b00cec717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b00cec717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b00cec717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00cec7179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00cec7179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8e9e7888f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8e9e7888f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8e9e7888f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8e9e7888f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8e9e7888f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8e9e7888f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8e9e7888f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8e9e7888f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b00cec717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b00cec717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00cec717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00cec717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00cec717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00cec717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b00cec7179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b00cec7179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b00cec717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b00cec717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00cec717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b00cec717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00cec717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00cec717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00cec717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00cec717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b00cec717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b00cec717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6100" y="888738"/>
            <a:ext cx="3846000" cy="2658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6100" y="3504763"/>
            <a:ext cx="2889300" cy="750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nvSpPr>
        <p:spPr>
          <a:xfrm flipH="1" rot="-1717625">
            <a:off x="6429626" y="1205513"/>
            <a:ext cx="2639912" cy="4087673"/>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30000">
                <a:solidFill>
                  <a:srgbClr val="37618A"/>
                </a:solidFill>
                <a:latin typeface="Lilita One"/>
                <a:ea typeface="Lilita One"/>
                <a:cs typeface="Lilita One"/>
                <a:sym typeface="Lilita One"/>
              </a:rPr>
              <a:t>¿</a:t>
            </a:r>
            <a:endParaRPr sz="30000">
              <a:solidFill>
                <a:srgbClr val="37618A"/>
              </a:solidFill>
              <a:latin typeface="Lilita One"/>
              <a:ea typeface="Lilita One"/>
              <a:cs typeface="Lilita One"/>
              <a:sym typeface="Lilita One"/>
            </a:endParaRPr>
          </a:p>
        </p:txBody>
      </p:sp>
      <p:sp>
        <p:nvSpPr>
          <p:cNvPr id="12" name="Google Shape;12;p2"/>
          <p:cNvSpPr txBox="1"/>
          <p:nvPr/>
        </p:nvSpPr>
        <p:spPr>
          <a:xfrm flipH="1" rot="-9898604">
            <a:off x="3762592" y="-185164"/>
            <a:ext cx="2639931" cy="408772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30000">
                <a:solidFill>
                  <a:srgbClr val="37618A"/>
                </a:solidFill>
                <a:latin typeface="Lilita One"/>
                <a:ea typeface="Lilita One"/>
                <a:cs typeface="Lilita One"/>
                <a:sym typeface="Lilita One"/>
              </a:rPr>
              <a:t>¿</a:t>
            </a:r>
            <a:endParaRPr sz="30000">
              <a:solidFill>
                <a:srgbClr val="37618A"/>
              </a:solidFill>
              <a:latin typeface="Lilita One"/>
              <a:ea typeface="Lilita One"/>
              <a:cs typeface="Lilita One"/>
              <a:sym typeface="Lilita On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 name="Shape 136"/>
        <p:cNvGrpSpPr/>
        <p:nvPr/>
      </p:nvGrpSpPr>
      <p:grpSpPr>
        <a:xfrm>
          <a:off x="0" y="0"/>
          <a:ext cx="0" cy="0"/>
          <a:chOff x="0" y="0"/>
          <a:chExt cx="0" cy="0"/>
        </a:xfrm>
      </p:grpSpPr>
      <p:sp>
        <p:nvSpPr>
          <p:cNvPr id="137" name="Google Shape;13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8" name="Google Shape;13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39" name="Shape 1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0" name="Shape 140"/>
        <p:cNvGrpSpPr/>
        <p:nvPr/>
      </p:nvGrpSpPr>
      <p:grpSpPr>
        <a:xfrm>
          <a:off x="0" y="0"/>
          <a:ext cx="0" cy="0"/>
          <a:chOff x="0" y="0"/>
          <a:chExt cx="0" cy="0"/>
        </a:xfrm>
      </p:grpSpPr>
      <p:sp>
        <p:nvSpPr>
          <p:cNvPr id="141" name="Google Shape;141;p13">
            <a:hlinkClick/>
          </p:cNvPr>
          <p:cNvSpPr/>
          <p:nvPr/>
        </p:nvSpPr>
        <p:spPr>
          <a:xfrm>
            <a:off x="3215250" y="3268025"/>
            <a:ext cx="2713500" cy="861300"/>
          </a:xfrm>
          <a:prstGeom prst="roundRect">
            <a:avLst>
              <a:gd fmla="val 16667" name="adj"/>
            </a:avLst>
          </a:prstGeom>
          <a:solidFill>
            <a:srgbClr val="D85F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grpSp>
        <p:nvGrpSpPr>
          <p:cNvPr id="142" name="Google Shape;142;p13"/>
          <p:cNvGrpSpPr/>
          <p:nvPr/>
        </p:nvGrpSpPr>
        <p:grpSpPr>
          <a:xfrm flipH="1" rot="10800000">
            <a:off x="7012442" y="10"/>
            <a:ext cx="2131500" cy="2226300"/>
            <a:chOff x="7012442" y="2917195"/>
            <a:chExt cx="2131500" cy="2226300"/>
          </a:xfrm>
        </p:grpSpPr>
        <p:sp>
          <p:nvSpPr>
            <p:cNvPr id="143" name="Google Shape;143;p13"/>
            <p:cNvSpPr/>
            <p:nvPr/>
          </p:nvSpPr>
          <p:spPr>
            <a:xfrm rot="900037">
              <a:off x="7222223" y="3107281"/>
              <a:ext cx="1711938" cy="184612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rot="899198">
              <a:off x="7867772" y="3819737"/>
              <a:ext cx="421124" cy="42112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3"/>
          <p:cNvGrpSpPr/>
          <p:nvPr/>
        </p:nvGrpSpPr>
        <p:grpSpPr>
          <a:xfrm flipH="1" rot="10800000">
            <a:off x="47" y="2917210"/>
            <a:ext cx="2131500" cy="2226300"/>
            <a:chOff x="47" y="-5"/>
            <a:chExt cx="2131500" cy="2226300"/>
          </a:xfrm>
        </p:grpSpPr>
        <p:sp>
          <p:nvSpPr>
            <p:cNvPr id="146" name="Google Shape;146;p13"/>
            <p:cNvSpPr/>
            <p:nvPr/>
          </p:nvSpPr>
          <p:spPr>
            <a:xfrm flipH="1" rot="-900037">
              <a:off x="209828" y="190081"/>
              <a:ext cx="1711938" cy="184612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3"/>
            <p:cNvGrpSpPr/>
            <p:nvPr/>
          </p:nvGrpSpPr>
          <p:grpSpPr>
            <a:xfrm flipH="1" rot="-899857">
              <a:off x="366438" y="356630"/>
              <a:ext cx="1398513" cy="1513046"/>
              <a:chOff x="-2206074" y="819150"/>
              <a:chExt cx="3257475" cy="3524250"/>
            </a:xfrm>
          </p:grpSpPr>
          <p:sp>
            <p:nvSpPr>
              <p:cNvPr id="148" name="Google Shape;148;p13"/>
              <p:cNvSpPr/>
              <p:nvPr/>
            </p:nvSpPr>
            <p:spPr>
              <a:xfrm>
                <a:off x="-2206074"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0401" y="336240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p:nvPr/>
          </p:nvSpPr>
          <p:spPr>
            <a:xfrm flipH="1" rot="-899198">
              <a:off x="855093" y="902537"/>
              <a:ext cx="421124" cy="42112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3"/>
          <p:cNvSpPr txBox="1"/>
          <p:nvPr>
            <p:ph type="title"/>
          </p:nvPr>
        </p:nvSpPr>
        <p:spPr>
          <a:xfrm>
            <a:off x="720000" y="5400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Font typeface="Lilita One"/>
              <a:buNone/>
              <a:defRPr sz="3200">
                <a:solidFill>
                  <a:schemeClr val="accent1"/>
                </a:solidFill>
                <a:latin typeface="Lilita One"/>
                <a:ea typeface="Lilita One"/>
                <a:cs typeface="Lilita One"/>
                <a:sym typeface="Lilita One"/>
              </a:defRPr>
            </a:lvl1pPr>
            <a:lvl2pPr lvl="1"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2pPr>
            <a:lvl3pPr lvl="2"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3pPr>
            <a:lvl4pPr lvl="3"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4pPr>
            <a:lvl5pPr lvl="4"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5pPr>
            <a:lvl6pPr lvl="5"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6pPr>
            <a:lvl7pPr lvl="6"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7pPr>
            <a:lvl8pPr lvl="7"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8pPr>
            <a:lvl9pPr lvl="8" rtl="0">
              <a:spcBef>
                <a:spcPts val="0"/>
              </a:spcBef>
              <a:spcAft>
                <a:spcPts val="0"/>
              </a:spcAft>
              <a:buClr>
                <a:srgbClr val="FFFFFF"/>
              </a:buClr>
              <a:buSzPts val="2800"/>
              <a:buFont typeface="Bubblegum Sans"/>
              <a:buNone/>
              <a:defRPr sz="2800">
                <a:solidFill>
                  <a:srgbClr val="FFFFFF"/>
                </a:solidFill>
                <a:latin typeface="Bubblegum Sans"/>
                <a:ea typeface="Bubblegum Sans"/>
                <a:cs typeface="Bubblegum Sans"/>
                <a:sym typeface="Bubblegum Sans"/>
              </a:defRPr>
            </a:lvl9pPr>
          </a:lstStyle>
          <a:p/>
        </p:txBody>
      </p:sp>
      <p:sp>
        <p:nvSpPr>
          <p:cNvPr id="152" name="Google Shape;152;p13"/>
          <p:cNvSpPr txBox="1"/>
          <p:nvPr>
            <p:ph idx="1" type="subTitle"/>
          </p:nvPr>
        </p:nvSpPr>
        <p:spPr>
          <a:xfrm>
            <a:off x="3376650" y="3412175"/>
            <a:ext cx="2390700" cy="400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atin typeface="Lilita One"/>
                <a:ea typeface="Lilita One"/>
                <a:cs typeface="Lilita One"/>
                <a:sym typeface="Lilita One"/>
              </a:defRPr>
            </a:lvl1pPr>
            <a:lvl2pPr lvl="1">
              <a:spcBef>
                <a:spcPts val="0"/>
              </a:spcBef>
              <a:spcAft>
                <a:spcPts val="0"/>
              </a:spcAft>
              <a:buSzPts val="2400"/>
              <a:buNone/>
              <a:defRPr sz="2400"/>
            </a:lvl2pPr>
            <a:lvl3pPr lvl="2">
              <a:spcBef>
                <a:spcPts val="1600"/>
              </a:spcBef>
              <a:spcAft>
                <a:spcPts val="0"/>
              </a:spcAft>
              <a:buSzPts val="2400"/>
              <a:buNone/>
              <a:defRPr sz="2400"/>
            </a:lvl3pPr>
            <a:lvl4pPr lvl="3">
              <a:spcBef>
                <a:spcPts val="1600"/>
              </a:spcBef>
              <a:spcAft>
                <a:spcPts val="0"/>
              </a:spcAft>
              <a:buSzPts val="2400"/>
              <a:buNone/>
              <a:defRPr sz="2400"/>
            </a:lvl4pPr>
            <a:lvl5pPr lvl="4">
              <a:spcBef>
                <a:spcPts val="1600"/>
              </a:spcBef>
              <a:spcAft>
                <a:spcPts val="0"/>
              </a:spcAft>
              <a:buSzPts val="2400"/>
              <a:buNone/>
              <a:defRPr sz="2400"/>
            </a:lvl5pPr>
            <a:lvl6pPr lvl="5">
              <a:spcBef>
                <a:spcPts val="1600"/>
              </a:spcBef>
              <a:spcAft>
                <a:spcPts val="0"/>
              </a:spcAft>
              <a:buSzPts val="2400"/>
              <a:buNone/>
              <a:defRPr sz="2400"/>
            </a:lvl6pPr>
            <a:lvl7pPr lvl="6">
              <a:spcBef>
                <a:spcPts val="1600"/>
              </a:spcBef>
              <a:spcAft>
                <a:spcPts val="0"/>
              </a:spcAft>
              <a:buSzPts val="2400"/>
              <a:buNone/>
              <a:defRPr sz="2400"/>
            </a:lvl7pPr>
            <a:lvl8pPr lvl="7">
              <a:spcBef>
                <a:spcPts val="1600"/>
              </a:spcBef>
              <a:spcAft>
                <a:spcPts val="0"/>
              </a:spcAft>
              <a:buSzPts val="2400"/>
              <a:buNone/>
              <a:defRPr sz="2400"/>
            </a:lvl8pPr>
            <a:lvl9pPr lvl="8">
              <a:spcBef>
                <a:spcPts val="1600"/>
              </a:spcBef>
              <a:spcAft>
                <a:spcPts val="160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lt2"/>
        </a:solidFill>
      </p:bgPr>
    </p:bg>
    <p:spTree>
      <p:nvGrpSpPr>
        <p:cNvPr id="153" name="Shape 153"/>
        <p:cNvGrpSpPr/>
        <p:nvPr/>
      </p:nvGrpSpPr>
      <p:grpSpPr>
        <a:xfrm>
          <a:off x="0" y="0"/>
          <a:ext cx="0" cy="0"/>
          <a:chOff x="0" y="0"/>
          <a:chExt cx="0" cy="0"/>
        </a:xfrm>
      </p:grpSpPr>
      <p:grpSp>
        <p:nvGrpSpPr>
          <p:cNvPr id="154" name="Google Shape;154;p14"/>
          <p:cNvGrpSpPr/>
          <p:nvPr/>
        </p:nvGrpSpPr>
        <p:grpSpPr>
          <a:xfrm>
            <a:off x="-53475" y="1227822"/>
            <a:ext cx="4964700" cy="5185500"/>
            <a:chOff x="4227036" y="7547"/>
            <a:chExt cx="4964700" cy="5185500"/>
          </a:xfrm>
        </p:grpSpPr>
        <p:sp>
          <p:nvSpPr>
            <p:cNvPr id="155" name="Google Shape;155;p14"/>
            <p:cNvSpPr/>
            <p:nvPr/>
          </p:nvSpPr>
          <p:spPr>
            <a:xfrm flipH="1" rot="-899950">
              <a:off x="4715607" y="450278"/>
              <a:ext cx="3987558" cy="4300039"/>
            </a:xfrm>
            <a:prstGeom prst="roundRect">
              <a:avLst>
                <a:gd fmla="val 5368" name="adj"/>
              </a:avLst>
            </a:prstGeom>
            <a:solidFill>
              <a:srgbClr val="D4C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flipH="1" rot="-899814">
              <a:off x="6210673" y="2184844"/>
              <a:ext cx="980806" cy="98080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4"/>
          <p:cNvSpPr txBox="1"/>
          <p:nvPr>
            <p:ph type="title"/>
          </p:nvPr>
        </p:nvSpPr>
        <p:spPr>
          <a:xfrm>
            <a:off x="3043230" y="1914463"/>
            <a:ext cx="2385600" cy="545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solidFill>
                  <a:schemeClr val="accent4"/>
                </a:solidFill>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58" name="Google Shape;158;p14"/>
          <p:cNvSpPr txBox="1"/>
          <p:nvPr>
            <p:ph hasCustomPrompt="1" idx="2" type="title"/>
          </p:nvPr>
        </p:nvSpPr>
        <p:spPr>
          <a:xfrm>
            <a:off x="726100" y="1878300"/>
            <a:ext cx="2024700" cy="138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7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9" name="Google Shape;159;p14"/>
          <p:cNvSpPr txBox="1"/>
          <p:nvPr>
            <p:ph idx="1" type="subTitle"/>
          </p:nvPr>
        </p:nvSpPr>
        <p:spPr>
          <a:xfrm>
            <a:off x="3037150" y="2526438"/>
            <a:ext cx="2391300" cy="70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_1">
    <p:bg>
      <p:bgPr>
        <a:solidFill>
          <a:schemeClr val="lt2"/>
        </a:solidFill>
      </p:bgPr>
    </p:bg>
    <p:spTree>
      <p:nvGrpSpPr>
        <p:cNvPr id="160" name="Shape 160"/>
        <p:cNvGrpSpPr/>
        <p:nvPr/>
      </p:nvGrpSpPr>
      <p:grpSpPr>
        <a:xfrm>
          <a:off x="0" y="0"/>
          <a:ext cx="0" cy="0"/>
          <a:chOff x="0" y="0"/>
          <a:chExt cx="0" cy="0"/>
        </a:xfrm>
      </p:grpSpPr>
      <p:grpSp>
        <p:nvGrpSpPr>
          <p:cNvPr id="161" name="Google Shape;161;p15"/>
          <p:cNvGrpSpPr/>
          <p:nvPr/>
        </p:nvGrpSpPr>
        <p:grpSpPr>
          <a:xfrm flipH="1" rot="-899960">
            <a:off x="448430" y="1821888"/>
            <a:ext cx="3987481" cy="4300072"/>
            <a:chOff x="-3361711" y="308336"/>
            <a:chExt cx="3987600" cy="4300200"/>
          </a:xfrm>
        </p:grpSpPr>
        <p:grpSp>
          <p:nvGrpSpPr>
            <p:cNvPr id="162" name="Google Shape;162;p15"/>
            <p:cNvGrpSpPr/>
            <p:nvPr/>
          </p:nvGrpSpPr>
          <p:grpSpPr>
            <a:xfrm>
              <a:off x="-3361711" y="308336"/>
              <a:ext cx="3987600" cy="4300200"/>
              <a:chOff x="-2571136" y="421611"/>
              <a:chExt cx="3987600" cy="4300200"/>
            </a:xfrm>
          </p:grpSpPr>
          <p:sp>
            <p:nvSpPr>
              <p:cNvPr id="163" name="Google Shape;163;p15"/>
              <p:cNvSpPr/>
              <p:nvPr/>
            </p:nvSpPr>
            <p:spPr>
              <a:xfrm>
                <a:off x="-2571136" y="421611"/>
                <a:ext cx="3987600" cy="4300200"/>
              </a:xfrm>
              <a:prstGeom prst="roundRect">
                <a:avLst>
                  <a:gd fmla="val 5368" name="adj"/>
                </a:avLst>
              </a:prstGeom>
              <a:solidFill>
                <a:srgbClr val="CDB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5"/>
              <p:cNvGrpSpPr/>
              <p:nvPr/>
            </p:nvGrpSpPr>
            <p:grpSpPr>
              <a:xfrm>
                <a:off x="-2206074" y="809586"/>
                <a:ext cx="3257475" cy="3524250"/>
                <a:chOff x="-2206074" y="819150"/>
                <a:chExt cx="3257475" cy="3524250"/>
              </a:xfrm>
            </p:grpSpPr>
            <p:grpSp>
              <p:nvGrpSpPr>
                <p:cNvPr id="165" name="Google Shape;165;p15"/>
                <p:cNvGrpSpPr/>
                <p:nvPr/>
              </p:nvGrpSpPr>
              <p:grpSpPr>
                <a:xfrm>
                  <a:off x="-2206074" y="819150"/>
                  <a:ext cx="3257475" cy="981000"/>
                  <a:chOff x="-2209800" y="819150"/>
                  <a:chExt cx="3257475" cy="981000"/>
                </a:xfrm>
              </p:grpSpPr>
              <p:sp>
                <p:nvSpPr>
                  <p:cNvPr id="166" name="Google Shape;166;p15"/>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5"/>
                <p:cNvGrpSpPr/>
                <p:nvPr/>
              </p:nvGrpSpPr>
              <p:grpSpPr>
                <a:xfrm>
                  <a:off x="-2206074" y="3362400"/>
                  <a:ext cx="3257475" cy="981000"/>
                  <a:chOff x="-2209800" y="819150"/>
                  <a:chExt cx="3257475" cy="981000"/>
                </a:xfrm>
              </p:grpSpPr>
              <p:sp>
                <p:nvSpPr>
                  <p:cNvPr id="169" name="Google Shape;169;p15"/>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1" name="Google Shape;171;p15"/>
            <p:cNvSpPr/>
            <p:nvPr/>
          </p:nvSpPr>
          <p:spPr>
            <a:xfrm>
              <a:off x="-1858399" y="1967936"/>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5"/>
          <p:cNvSpPr txBox="1"/>
          <p:nvPr>
            <p:ph type="title"/>
          </p:nvPr>
        </p:nvSpPr>
        <p:spPr>
          <a:xfrm>
            <a:off x="4352925" y="1256950"/>
            <a:ext cx="4030500" cy="1676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15"/>
          <p:cNvSpPr txBox="1"/>
          <p:nvPr>
            <p:ph idx="1" type="body"/>
          </p:nvPr>
        </p:nvSpPr>
        <p:spPr>
          <a:xfrm>
            <a:off x="4569700" y="3057525"/>
            <a:ext cx="3813900" cy="15435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200"/>
            </a:lvl2pPr>
            <a:lvl3pPr indent="-330200" lvl="2" marL="1371600" rtl="0">
              <a:spcBef>
                <a:spcPts val="1600"/>
              </a:spcBef>
              <a:spcAft>
                <a:spcPts val="0"/>
              </a:spcAft>
              <a:buSzPts val="1600"/>
              <a:buChar char="■"/>
              <a:defRPr sz="1200"/>
            </a:lvl3pPr>
            <a:lvl4pPr indent="-330200" lvl="3" marL="1828800" rtl="0">
              <a:spcBef>
                <a:spcPts val="1600"/>
              </a:spcBef>
              <a:spcAft>
                <a:spcPts val="0"/>
              </a:spcAft>
              <a:buSzPts val="1600"/>
              <a:buChar char="●"/>
              <a:defRPr sz="1200"/>
            </a:lvl4pPr>
            <a:lvl5pPr indent="-330200" lvl="4" marL="2286000" rtl="0">
              <a:spcBef>
                <a:spcPts val="1600"/>
              </a:spcBef>
              <a:spcAft>
                <a:spcPts val="0"/>
              </a:spcAft>
              <a:buSzPts val="1600"/>
              <a:buChar char="○"/>
              <a:defRPr sz="1200"/>
            </a:lvl5pPr>
            <a:lvl6pPr indent="-330200" lvl="5" marL="2743200" rtl="0">
              <a:spcBef>
                <a:spcPts val="1600"/>
              </a:spcBef>
              <a:spcAft>
                <a:spcPts val="0"/>
              </a:spcAft>
              <a:buSzPts val="1600"/>
              <a:buChar char="■"/>
              <a:defRPr sz="1200"/>
            </a:lvl6pPr>
            <a:lvl7pPr indent="-330200" lvl="6" marL="3200400" rtl="0">
              <a:spcBef>
                <a:spcPts val="1600"/>
              </a:spcBef>
              <a:spcAft>
                <a:spcPts val="0"/>
              </a:spcAft>
              <a:buSzPts val="1600"/>
              <a:buChar char="●"/>
              <a:defRPr sz="1200"/>
            </a:lvl7pPr>
            <a:lvl8pPr indent="-330200" lvl="7" marL="3657600" rtl="0">
              <a:spcBef>
                <a:spcPts val="1600"/>
              </a:spcBef>
              <a:spcAft>
                <a:spcPts val="0"/>
              </a:spcAft>
              <a:buSzPts val="1600"/>
              <a:buChar char="○"/>
              <a:defRPr sz="1200"/>
            </a:lvl8pPr>
            <a:lvl9pPr indent="-330200" lvl="8" marL="4114800" rtl="0">
              <a:spcBef>
                <a:spcPts val="1600"/>
              </a:spcBef>
              <a:spcAft>
                <a:spcPts val="1600"/>
              </a:spcAft>
              <a:buSzPts val="1600"/>
              <a:buChar char="■"/>
              <a:defRPr sz="1200"/>
            </a:lvl9pPr>
          </a:lstStyle>
          <a:p/>
        </p:txBody>
      </p:sp>
      <p:sp>
        <p:nvSpPr>
          <p:cNvPr id="174" name="Google Shape;174;p15"/>
          <p:cNvSpPr txBox="1"/>
          <p:nvPr/>
        </p:nvSpPr>
        <p:spPr>
          <a:xfrm rot="665646">
            <a:off x="3504968" y="-223931"/>
            <a:ext cx="859054" cy="121177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rgbClr val="D4C2AF"/>
                </a:solidFill>
                <a:latin typeface="Lilita One"/>
                <a:ea typeface="Lilita One"/>
                <a:cs typeface="Lilita One"/>
                <a:sym typeface="Lilita One"/>
              </a:rPr>
              <a:t>¿</a:t>
            </a:r>
            <a:endParaRPr sz="8000">
              <a:solidFill>
                <a:srgbClr val="D4C2AF"/>
              </a:solidFill>
              <a:latin typeface="Lilita One"/>
              <a:ea typeface="Lilita One"/>
              <a:cs typeface="Lilita One"/>
              <a:sym typeface="Lilita One"/>
            </a:endParaRPr>
          </a:p>
        </p:txBody>
      </p:sp>
      <p:sp>
        <p:nvSpPr>
          <p:cNvPr id="175" name="Google Shape;175;p15"/>
          <p:cNvSpPr txBox="1"/>
          <p:nvPr/>
        </p:nvSpPr>
        <p:spPr>
          <a:xfrm rot="9272901">
            <a:off x="2618129" y="512643"/>
            <a:ext cx="821642" cy="108948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rgbClr val="D4C2AF"/>
                </a:solidFill>
                <a:latin typeface="Lilita One"/>
                <a:ea typeface="Lilita One"/>
                <a:cs typeface="Lilita One"/>
                <a:sym typeface="Lilita One"/>
              </a:rPr>
              <a:t>¿</a:t>
            </a:r>
            <a:endParaRPr sz="8000">
              <a:solidFill>
                <a:srgbClr val="D4C2AF"/>
              </a:solidFill>
              <a:latin typeface="Lilita One"/>
              <a:ea typeface="Lilita One"/>
              <a:cs typeface="Lilita One"/>
              <a:sym typeface="Lilita On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lt1"/>
        </a:solidFill>
      </p:bgPr>
    </p:bg>
    <p:spTree>
      <p:nvGrpSpPr>
        <p:cNvPr id="176" name="Shape 176"/>
        <p:cNvGrpSpPr/>
        <p:nvPr/>
      </p:nvGrpSpPr>
      <p:grpSpPr>
        <a:xfrm>
          <a:off x="0" y="0"/>
          <a:ext cx="0" cy="0"/>
          <a:chOff x="0" y="0"/>
          <a:chExt cx="0" cy="0"/>
        </a:xfrm>
      </p:grpSpPr>
      <p:grpSp>
        <p:nvGrpSpPr>
          <p:cNvPr id="177" name="Google Shape;177;p16"/>
          <p:cNvGrpSpPr/>
          <p:nvPr/>
        </p:nvGrpSpPr>
        <p:grpSpPr>
          <a:xfrm flipH="1">
            <a:off x="-1220339" y="970647"/>
            <a:ext cx="4964700" cy="5185500"/>
            <a:chOff x="4227036" y="7547"/>
            <a:chExt cx="4964700" cy="5185500"/>
          </a:xfrm>
        </p:grpSpPr>
        <p:sp>
          <p:nvSpPr>
            <p:cNvPr id="178" name="Google Shape;178;p16"/>
            <p:cNvSpPr/>
            <p:nvPr/>
          </p:nvSpPr>
          <p:spPr>
            <a:xfrm flipH="1" rot="-899950">
              <a:off x="4715607" y="450278"/>
              <a:ext cx="3987558" cy="430003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flipH="1" rot="-899814">
              <a:off x="6210673" y="2184844"/>
              <a:ext cx="980806" cy="980806"/>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6"/>
          <p:cNvSpPr txBox="1"/>
          <p:nvPr>
            <p:ph type="title"/>
          </p:nvPr>
        </p:nvSpPr>
        <p:spPr>
          <a:xfrm>
            <a:off x="6038480" y="1914463"/>
            <a:ext cx="2385600" cy="545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solidFill>
                  <a:schemeClr val="accent5"/>
                </a:solidFill>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81" name="Google Shape;181;p16"/>
          <p:cNvSpPr txBox="1"/>
          <p:nvPr>
            <p:ph hasCustomPrompt="1" idx="2" type="title"/>
          </p:nvPr>
        </p:nvSpPr>
        <p:spPr>
          <a:xfrm>
            <a:off x="3721350" y="1878300"/>
            <a:ext cx="2024700" cy="138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7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2" name="Google Shape;182;p16"/>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dk2"/>
        </a:solidFill>
      </p:bgPr>
    </p:bg>
    <p:spTree>
      <p:nvGrpSpPr>
        <p:cNvPr id="183" name="Shape 183"/>
        <p:cNvGrpSpPr/>
        <p:nvPr/>
      </p:nvGrpSpPr>
      <p:grpSpPr>
        <a:xfrm>
          <a:off x="0" y="0"/>
          <a:ext cx="0" cy="0"/>
          <a:chOff x="0" y="0"/>
          <a:chExt cx="0" cy="0"/>
        </a:xfrm>
      </p:grpSpPr>
      <p:grpSp>
        <p:nvGrpSpPr>
          <p:cNvPr id="184" name="Google Shape;184;p17"/>
          <p:cNvGrpSpPr/>
          <p:nvPr/>
        </p:nvGrpSpPr>
        <p:grpSpPr>
          <a:xfrm rot="899857">
            <a:off x="7222313" y="190062"/>
            <a:ext cx="1711973" cy="1846180"/>
            <a:chOff x="-3361711" y="308336"/>
            <a:chExt cx="3987600" cy="4300200"/>
          </a:xfrm>
        </p:grpSpPr>
        <p:grpSp>
          <p:nvGrpSpPr>
            <p:cNvPr id="185" name="Google Shape;185;p17"/>
            <p:cNvGrpSpPr/>
            <p:nvPr/>
          </p:nvGrpSpPr>
          <p:grpSpPr>
            <a:xfrm>
              <a:off x="-3361711" y="308336"/>
              <a:ext cx="3987600" cy="4300200"/>
              <a:chOff x="-2571136" y="421611"/>
              <a:chExt cx="3987600" cy="4300200"/>
            </a:xfrm>
          </p:grpSpPr>
          <p:sp>
            <p:nvSpPr>
              <p:cNvPr id="186" name="Google Shape;186;p17"/>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7"/>
              <p:cNvGrpSpPr/>
              <p:nvPr/>
            </p:nvGrpSpPr>
            <p:grpSpPr>
              <a:xfrm>
                <a:off x="-2206074" y="809586"/>
                <a:ext cx="3257475" cy="3524250"/>
                <a:chOff x="-2206074" y="819150"/>
                <a:chExt cx="3257475" cy="3524250"/>
              </a:xfrm>
            </p:grpSpPr>
            <p:grpSp>
              <p:nvGrpSpPr>
                <p:cNvPr id="188" name="Google Shape;188;p17"/>
                <p:cNvGrpSpPr/>
                <p:nvPr/>
              </p:nvGrpSpPr>
              <p:grpSpPr>
                <a:xfrm>
                  <a:off x="-2206074" y="819150"/>
                  <a:ext cx="3257475" cy="981000"/>
                  <a:chOff x="-2209800" y="819150"/>
                  <a:chExt cx="3257475" cy="981000"/>
                </a:xfrm>
              </p:grpSpPr>
              <p:sp>
                <p:nvSpPr>
                  <p:cNvPr id="189" name="Google Shape;189;p17"/>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7"/>
                <p:cNvGrpSpPr/>
                <p:nvPr/>
              </p:nvGrpSpPr>
              <p:grpSpPr>
                <a:xfrm>
                  <a:off x="-2206074" y="3362400"/>
                  <a:ext cx="3257475" cy="981000"/>
                  <a:chOff x="-2209800" y="819150"/>
                  <a:chExt cx="3257475" cy="981000"/>
                </a:xfrm>
              </p:grpSpPr>
              <p:sp>
                <p:nvSpPr>
                  <p:cNvPr id="192" name="Google Shape;192;p17"/>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94" name="Google Shape;194;p17"/>
            <p:cNvSpPr/>
            <p:nvPr/>
          </p:nvSpPr>
          <p:spPr>
            <a:xfrm>
              <a:off x="-1858399" y="1967936"/>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7"/>
          <p:cNvGrpSpPr/>
          <p:nvPr/>
        </p:nvGrpSpPr>
        <p:grpSpPr>
          <a:xfrm flipH="1" rot="-899857">
            <a:off x="209713" y="190062"/>
            <a:ext cx="1711973" cy="1846180"/>
            <a:chOff x="-2571136" y="421611"/>
            <a:chExt cx="3987600" cy="4300200"/>
          </a:xfrm>
        </p:grpSpPr>
        <p:sp>
          <p:nvSpPr>
            <p:cNvPr id="196" name="Google Shape;196;p17"/>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17"/>
            <p:cNvGrpSpPr/>
            <p:nvPr/>
          </p:nvGrpSpPr>
          <p:grpSpPr>
            <a:xfrm>
              <a:off x="-2206074" y="809586"/>
              <a:ext cx="3257475" cy="3524250"/>
              <a:chOff x="-2206074" y="819150"/>
              <a:chExt cx="3257475" cy="3524250"/>
            </a:xfrm>
          </p:grpSpPr>
          <p:grpSp>
            <p:nvGrpSpPr>
              <p:cNvPr id="198" name="Google Shape;198;p17"/>
              <p:cNvGrpSpPr/>
              <p:nvPr/>
            </p:nvGrpSpPr>
            <p:grpSpPr>
              <a:xfrm>
                <a:off x="-2206074" y="819150"/>
                <a:ext cx="3257475" cy="981000"/>
                <a:chOff x="-2209800" y="819150"/>
                <a:chExt cx="3257475" cy="981000"/>
              </a:xfrm>
            </p:grpSpPr>
            <p:sp>
              <p:nvSpPr>
                <p:cNvPr id="199" name="Google Shape;199;p17"/>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7"/>
              <p:cNvGrpSpPr/>
              <p:nvPr/>
            </p:nvGrpSpPr>
            <p:grpSpPr>
              <a:xfrm>
                <a:off x="-2206074" y="3362400"/>
                <a:ext cx="3257475" cy="981000"/>
                <a:chOff x="-2209800" y="819150"/>
                <a:chExt cx="3257475" cy="981000"/>
              </a:xfrm>
            </p:grpSpPr>
            <p:sp>
              <p:nvSpPr>
                <p:cNvPr id="202" name="Google Shape;202;p17"/>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4" name="Google Shape;204;p17"/>
          <p:cNvSpPr txBox="1"/>
          <p:nvPr>
            <p:ph type="title"/>
          </p:nvPr>
        </p:nvSpPr>
        <p:spPr>
          <a:xfrm>
            <a:off x="720000" y="5400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05" name="Google Shape;205;p17"/>
          <p:cNvSpPr txBox="1"/>
          <p:nvPr>
            <p:ph idx="1" type="subTitle"/>
          </p:nvPr>
        </p:nvSpPr>
        <p:spPr>
          <a:xfrm>
            <a:off x="625500" y="3305125"/>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06" name="Google Shape;206;p17"/>
          <p:cNvSpPr txBox="1"/>
          <p:nvPr>
            <p:ph idx="2" type="subTitle"/>
          </p:nvPr>
        </p:nvSpPr>
        <p:spPr>
          <a:xfrm>
            <a:off x="650550" y="3823025"/>
            <a:ext cx="22950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
        <p:nvSpPr>
          <p:cNvPr id="207" name="Google Shape;207;p17"/>
          <p:cNvSpPr txBox="1"/>
          <p:nvPr>
            <p:ph idx="3" type="subTitle"/>
          </p:nvPr>
        </p:nvSpPr>
        <p:spPr>
          <a:xfrm>
            <a:off x="3380650" y="3305125"/>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08" name="Google Shape;208;p17"/>
          <p:cNvSpPr txBox="1"/>
          <p:nvPr>
            <p:ph idx="4" type="subTitle"/>
          </p:nvPr>
        </p:nvSpPr>
        <p:spPr>
          <a:xfrm>
            <a:off x="3405700" y="3823025"/>
            <a:ext cx="22950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
        <p:nvSpPr>
          <p:cNvPr id="209" name="Google Shape;209;p17"/>
          <p:cNvSpPr txBox="1"/>
          <p:nvPr>
            <p:ph idx="5" type="subTitle"/>
          </p:nvPr>
        </p:nvSpPr>
        <p:spPr>
          <a:xfrm>
            <a:off x="6078900" y="3305125"/>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10" name="Google Shape;210;p17"/>
          <p:cNvSpPr txBox="1"/>
          <p:nvPr>
            <p:ph idx="6" type="subTitle"/>
          </p:nvPr>
        </p:nvSpPr>
        <p:spPr>
          <a:xfrm>
            <a:off x="6103950" y="3823025"/>
            <a:ext cx="22950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bg>
      <p:bgPr>
        <a:solidFill>
          <a:schemeClr val="lt2"/>
        </a:solidFill>
      </p:bgPr>
    </p:bg>
    <p:spTree>
      <p:nvGrpSpPr>
        <p:cNvPr id="211" name="Shape 211"/>
        <p:cNvGrpSpPr/>
        <p:nvPr/>
      </p:nvGrpSpPr>
      <p:grpSpPr>
        <a:xfrm>
          <a:off x="0" y="0"/>
          <a:ext cx="0" cy="0"/>
          <a:chOff x="0" y="0"/>
          <a:chExt cx="0" cy="0"/>
        </a:xfrm>
      </p:grpSpPr>
      <p:grpSp>
        <p:nvGrpSpPr>
          <p:cNvPr id="212" name="Google Shape;212;p18"/>
          <p:cNvGrpSpPr/>
          <p:nvPr/>
        </p:nvGrpSpPr>
        <p:grpSpPr>
          <a:xfrm rot="899857">
            <a:off x="7222313" y="190062"/>
            <a:ext cx="1711973" cy="1846180"/>
            <a:chOff x="-3361711" y="308336"/>
            <a:chExt cx="3987600" cy="4300200"/>
          </a:xfrm>
        </p:grpSpPr>
        <p:grpSp>
          <p:nvGrpSpPr>
            <p:cNvPr id="213" name="Google Shape;213;p18"/>
            <p:cNvGrpSpPr/>
            <p:nvPr/>
          </p:nvGrpSpPr>
          <p:grpSpPr>
            <a:xfrm>
              <a:off x="-3361711" y="308336"/>
              <a:ext cx="3987600" cy="4300200"/>
              <a:chOff x="-2571136" y="421611"/>
              <a:chExt cx="3987600" cy="4300200"/>
            </a:xfrm>
          </p:grpSpPr>
          <p:sp>
            <p:nvSpPr>
              <p:cNvPr id="214" name="Google Shape;214;p18"/>
              <p:cNvSpPr/>
              <p:nvPr/>
            </p:nvSpPr>
            <p:spPr>
              <a:xfrm>
                <a:off x="-2571136" y="421611"/>
                <a:ext cx="3987600" cy="4300200"/>
              </a:xfrm>
              <a:prstGeom prst="roundRect">
                <a:avLst>
                  <a:gd fmla="val 5368" name="adj"/>
                </a:avLst>
              </a:prstGeom>
              <a:solidFill>
                <a:srgbClr val="CDB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8"/>
              <p:cNvGrpSpPr/>
              <p:nvPr/>
            </p:nvGrpSpPr>
            <p:grpSpPr>
              <a:xfrm>
                <a:off x="-2206074" y="809586"/>
                <a:ext cx="3257475" cy="3524250"/>
                <a:chOff x="-2206074" y="819150"/>
                <a:chExt cx="3257475" cy="3524250"/>
              </a:xfrm>
            </p:grpSpPr>
            <p:grpSp>
              <p:nvGrpSpPr>
                <p:cNvPr id="216" name="Google Shape;216;p18"/>
                <p:cNvGrpSpPr/>
                <p:nvPr/>
              </p:nvGrpSpPr>
              <p:grpSpPr>
                <a:xfrm>
                  <a:off x="-2206074" y="819150"/>
                  <a:ext cx="3257475" cy="981000"/>
                  <a:chOff x="-2209800" y="819150"/>
                  <a:chExt cx="3257475" cy="981000"/>
                </a:xfrm>
              </p:grpSpPr>
              <p:sp>
                <p:nvSpPr>
                  <p:cNvPr id="217" name="Google Shape;217;p18"/>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8"/>
                <p:cNvGrpSpPr/>
                <p:nvPr/>
              </p:nvGrpSpPr>
              <p:grpSpPr>
                <a:xfrm>
                  <a:off x="-2206074" y="3362400"/>
                  <a:ext cx="3257475" cy="981000"/>
                  <a:chOff x="-2209800" y="819150"/>
                  <a:chExt cx="3257475" cy="981000"/>
                </a:xfrm>
              </p:grpSpPr>
              <p:sp>
                <p:nvSpPr>
                  <p:cNvPr id="220" name="Google Shape;220;p18"/>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22" name="Google Shape;222;p18"/>
            <p:cNvSpPr/>
            <p:nvPr/>
          </p:nvSpPr>
          <p:spPr>
            <a:xfrm>
              <a:off x="-1858399" y="1967936"/>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8"/>
          <p:cNvGrpSpPr/>
          <p:nvPr/>
        </p:nvGrpSpPr>
        <p:grpSpPr>
          <a:xfrm flipH="1" rot="-899857">
            <a:off x="209713" y="3114237"/>
            <a:ext cx="1711973" cy="1846180"/>
            <a:chOff x="-2571136" y="421611"/>
            <a:chExt cx="3987600" cy="4300200"/>
          </a:xfrm>
        </p:grpSpPr>
        <p:sp>
          <p:nvSpPr>
            <p:cNvPr id="224" name="Google Shape;224;p18"/>
            <p:cNvSpPr/>
            <p:nvPr/>
          </p:nvSpPr>
          <p:spPr>
            <a:xfrm>
              <a:off x="-2571136" y="421611"/>
              <a:ext cx="3987600" cy="4300200"/>
            </a:xfrm>
            <a:prstGeom prst="roundRect">
              <a:avLst>
                <a:gd fmla="val 5368" name="adj"/>
              </a:avLst>
            </a:prstGeom>
            <a:solidFill>
              <a:srgbClr val="CDB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8"/>
            <p:cNvGrpSpPr/>
            <p:nvPr/>
          </p:nvGrpSpPr>
          <p:grpSpPr>
            <a:xfrm>
              <a:off x="-2206074" y="809586"/>
              <a:ext cx="3257475" cy="3524250"/>
              <a:chOff x="-2206074" y="819150"/>
              <a:chExt cx="3257475" cy="3524250"/>
            </a:xfrm>
          </p:grpSpPr>
          <p:grpSp>
            <p:nvGrpSpPr>
              <p:cNvPr id="226" name="Google Shape;226;p18"/>
              <p:cNvGrpSpPr/>
              <p:nvPr/>
            </p:nvGrpSpPr>
            <p:grpSpPr>
              <a:xfrm>
                <a:off x="-2206074" y="819150"/>
                <a:ext cx="3257475" cy="981000"/>
                <a:chOff x="-2209800" y="819150"/>
                <a:chExt cx="3257475" cy="981000"/>
              </a:xfrm>
            </p:grpSpPr>
            <p:sp>
              <p:nvSpPr>
                <p:cNvPr id="227" name="Google Shape;227;p18"/>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8"/>
              <p:cNvGrpSpPr/>
              <p:nvPr/>
            </p:nvGrpSpPr>
            <p:grpSpPr>
              <a:xfrm>
                <a:off x="-2206074" y="3362400"/>
                <a:ext cx="3257475" cy="981000"/>
                <a:chOff x="-2209800" y="819150"/>
                <a:chExt cx="3257475" cy="981000"/>
              </a:xfrm>
            </p:grpSpPr>
            <p:sp>
              <p:nvSpPr>
                <p:cNvPr id="230" name="Google Shape;230;p18"/>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2" name="Google Shape;232;p18"/>
          <p:cNvSpPr txBox="1"/>
          <p:nvPr>
            <p:ph type="title"/>
          </p:nvPr>
        </p:nvSpPr>
        <p:spPr>
          <a:xfrm>
            <a:off x="720000" y="5400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33" name="Google Shape;233;p18"/>
          <p:cNvSpPr txBox="1"/>
          <p:nvPr>
            <p:ph idx="1" type="subTitle"/>
          </p:nvPr>
        </p:nvSpPr>
        <p:spPr>
          <a:xfrm>
            <a:off x="1050828" y="1476325"/>
            <a:ext cx="1907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lt1"/>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34" name="Google Shape;234;p18"/>
          <p:cNvSpPr txBox="1"/>
          <p:nvPr>
            <p:ph idx="2" type="subTitle"/>
          </p:nvPr>
        </p:nvSpPr>
        <p:spPr>
          <a:xfrm>
            <a:off x="3613896" y="1476325"/>
            <a:ext cx="1907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6"/>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35" name="Google Shape;235;p18"/>
          <p:cNvSpPr txBox="1"/>
          <p:nvPr>
            <p:ph idx="3" type="subTitle"/>
          </p:nvPr>
        </p:nvSpPr>
        <p:spPr>
          <a:xfrm>
            <a:off x="6186072" y="1476325"/>
            <a:ext cx="1907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4"/>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dk2"/>
        </a:solidFill>
      </p:bgPr>
    </p:bg>
    <p:spTree>
      <p:nvGrpSpPr>
        <p:cNvPr id="236" name="Shape 236"/>
        <p:cNvGrpSpPr/>
        <p:nvPr/>
      </p:nvGrpSpPr>
      <p:grpSpPr>
        <a:xfrm>
          <a:off x="0" y="0"/>
          <a:ext cx="0" cy="0"/>
          <a:chOff x="0" y="0"/>
          <a:chExt cx="0" cy="0"/>
        </a:xfrm>
      </p:grpSpPr>
      <p:sp>
        <p:nvSpPr>
          <p:cNvPr id="237" name="Google Shape;237;p19"/>
          <p:cNvSpPr txBox="1"/>
          <p:nvPr>
            <p:ph type="title"/>
          </p:nvPr>
        </p:nvSpPr>
        <p:spPr>
          <a:xfrm>
            <a:off x="1656150" y="1071600"/>
            <a:ext cx="5831700" cy="300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5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38" name="Google Shape;238;p19"/>
          <p:cNvGrpSpPr/>
          <p:nvPr/>
        </p:nvGrpSpPr>
        <p:grpSpPr>
          <a:xfrm>
            <a:off x="7012442" y="2917210"/>
            <a:ext cx="2131500" cy="2226300"/>
            <a:chOff x="7012442" y="2917195"/>
            <a:chExt cx="2131500" cy="2226300"/>
          </a:xfrm>
        </p:grpSpPr>
        <p:sp>
          <p:nvSpPr>
            <p:cNvPr id="239" name="Google Shape;239;p19"/>
            <p:cNvSpPr/>
            <p:nvPr/>
          </p:nvSpPr>
          <p:spPr>
            <a:xfrm rot="900037">
              <a:off x="7222223" y="3107281"/>
              <a:ext cx="1711938" cy="1846129"/>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rot="899198">
              <a:off x="7867772" y="3819737"/>
              <a:ext cx="421124" cy="42112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9"/>
          <p:cNvGrpSpPr/>
          <p:nvPr/>
        </p:nvGrpSpPr>
        <p:grpSpPr>
          <a:xfrm>
            <a:off x="47" y="10"/>
            <a:ext cx="2131500" cy="2226300"/>
            <a:chOff x="47" y="-5"/>
            <a:chExt cx="2131500" cy="2226300"/>
          </a:xfrm>
        </p:grpSpPr>
        <p:sp>
          <p:nvSpPr>
            <p:cNvPr id="242" name="Google Shape;242;p19"/>
            <p:cNvSpPr/>
            <p:nvPr/>
          </p:nvSpPr>
          <p:spPr>
            <a:xfrm flipH="1" rot="-900037">
              <a:off x="209828" y="190081"/>
              <a:ext cx="1711938" cy="1846129"/>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9"/>
            <p:cNvGrpSpPr/>
            <p:nvPr/>
          </p:nvGrpSpPr>
          <p:grpSpPr>
            <a:xfrm flipH="1" rot="-899857">
              <a:off x="366438" y="356630"/>
              <a:ext cx="1398513" cy="1513046"/>
              <a:chOff x="-2206074" y="819150"/>
              <a:chExt cx="3257475" cy="3524250"/>
            </a:xfrm>
          </p:grpSpPr>
          <p:sp>
            <p:nvSpPr>
              <p:cNvPr id="244" name="Google Shape;244;p19"/>
              <p:cNvSpPr/>
              <p:nvPr/>
            </p:nvSpPr>
            <p:spPr>
              <a:xfrm>
                <a:off x="-2206074" y="819150"/>
                <a:ext cx="981000" cy="981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0401" y="3362400"/>
                <a:ext cx="981000" cy="981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9"/>
            <p:cNvSpPr/>
            <p:nvPr/>
          </p:nvSpPr>
          <p:spPr>
            <a:xfrm flipH="1" rot="-899198">
              <a:off x="855093" y="902537"/>
              <a:ext cx="421124" cy="421124"/>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_1">
    <p:bg>
      <p:bgPr>
        <a:solidFill>
          <a:schemeClr val="lt2"/>
        </a:solidFill>
      </p:bgPr>
    </p:bg>
    <p:spTree>
      <p:nvGrpSpPr>
        <p:cNvPr id="247" name="Shape 247"/>
        <p:cNvGrpSpPr/>
        <p:nvPr/>
      </p:nvGrpSpPr>
      <p:grpSpPr>
        <a:xfrm>
          <a:off x="0" y="0"/>
          <a:ext cx="0" cy="0"/>
          <a:chOff x="0" y="0"/>
          <a:chExt cx="0" cy="0"/>
        </a:xfrm>
      </p:grpSpPr>
      <p:sp>
        <p:nvSpPr>
          <p:cNvPr id="248" name="Google Shape;248;p20"/>
          <p:cNvSpPr txBox="1"/>
          <p:nvPr>
            <p:ph type="title"/>
          </p:nvPr>
        </p:nvSpPr>
        <p:spPr>
          <a:xfrm>
            <a:off x="1852650" y="1071600"/>
            <a:ext cx="5438700" cy="300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52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49" name="Google Shape;249;p20"/>
          <p:cNvGrpSpPr/>
          <p:nvPr/>
        </p:nvGrpSpPr>
        <p:grpSpPr>
          <a:xfrm>
            <a:off x="7012442" y="2917210"/>
            <a:ext cx="2131500" cy="2226300"/>
            <a:chOff x="7012442" y="2917195"/>
            <a:chExt cx="2131500" cy="2226300"/>
          </a:xfrm>
        </p:grpSpPr>
        <p:sp>
          <p:nvSpPr>
            <p:cNvPr id="250" name="Google Shape;250;p20"/>
            <p:cNvSpPr/>
            <p:nvPr/>
          </p:nvSpPr>
          <p:spPr>
            <a:xfrm rot="900037">
              <a:off x="7222223" y="3107281"/>
              <a:ext cx="1711938" cy="1846129"/>
            </a:xfrm>
            <a:prstGeom prst="roundRect">
              <a:avLst>
                <a:gd fmla="val 5368" name="adj"/>
              </a:avLst>
            </a:prstGeom>
            <a:solidFill>
              <a:srgbClr val="C8B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rot="899198">
              <a:off x="7867772" y="3819737"/>
              <a:ext cx="421124" cy="42112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0"/>
          <p:cNvGrpSpPr/>
          <p:nvPr/>
        </p:nvGrpSpPr>
        <p:grpSpPr>
          <a:xfrm>
            <a:off x="47" y="10"/>
            <a:ext cx="2131500" cy="2226300"/>
            <a:chOff x="47" y="-5"/>
            <a:chExt cx="2131500" cy="2226300"/>
          </a:xfrm>
        </p:grpSpPr>
        <p:sp>
          <p:nvSpPr>
            <p:cNvPr id="253" name="Google Shape;253;p20"/>
            <p:cNvSpPr/>
            <p:nvPr/>
          </p:nvSpPr>
          <p:spPr>
            <a:xfrm flipH="1" rot="-900037">
              <a:off x="209828" y="190081"/>
              <a:ext cx="1711938" cy="1846129"/>
            </a:xfrm>
            <a:prstGeom prst="roundRect">
              <a:avLst>
                <a:gd fmla="val 5368" name="adj"/>
              </a:avLst>
            </a:prstGeom>
            <a:solidFill>
              <a:srgbClr val="C8B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0"/>
            <p:cNvGrpSpPr/>
            <p:nvPr/>
          </p:nvGrpSpPr>
          <p:grpSpPr>
            <a:xfrm flipH="1" rot="-899857">
              <a:off x="366438" y="356630"/>
              <a:ext cx="1398513" cy="1513046"/>
              <a:chOff x="-2206074" y="819150"/>
              <a:chExt cx="3257475" cy="3524250"/>
            </a:xfrm>
          </p:grpSpPr>
          <p:sp>
            <p:nvSpPr>
              <p:cNvPr id="255" name="Google Shape;255;p20"/>
              <p:cNvSpPr/>
              <p:nvPr/>
            </p:nvSpPr>
            <p:spPr>
              <a:xfrm>
                <a:off x="-2206074"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70401" y="336240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0"/>
            <p:cNvSpPr/>
            <p:nvPr/>
          </p:nvSpPr>
          <p:spPr>
            <a:xfrm flipH="1" rot="-899198">
              <a:off x="855093" y="902537"/>
              <a:ext cx="421124" cy="42112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grpSp>
        <p:nvGrpSpPr>
          <p:cNvPr id="14" name="Google Shape;14;p3"/>
          <p:cNvGrpSpPr/>
          <p:nvPr/>
        </p:nvGrpSpPr>
        <p:grpSpPr>
          <a:xfrm flipH="1">
            <a:off x="-1220339" y="970647"/>
            <a:ext cx="4964700" cy="5185500"/>
            <a:chOff x="4227036" y="7547"/>
            <a:chExt cx="4964700" cy="5185500"/>
          </a:xfrm>
        </p:grpSpPr>
        <p:sp>
          <p:nvSpPr>
            <p:cNvPr id="15" name="Google Shape;15;p3"/>
            <p:cNvSpPr/>
            <p:nvPr/>
          </p:nvSpPr>
          <p:spPr>
            <a:xfrm flipH="1" rot="-899950">
              <a:off x="4715607" y="450278"/>
              <a:ext cx="3987558" cy="4300039"/>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899814">
              <a:off x="6210673" y="2184844"/>
              <a:ext cx="980806" cy="98080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
          <p:cNvSpPr txBox="1"/>
          <p:nvPr>
            <p:ph type="title"/>
          </p:nvPr>
        </p:nvSpPr>
        <p:spPr>
          <a:xfrm>
            <a:off x="5746049" y="1609675"/>
            <a:ext cx="2678100" cy="545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solidFill>
                  <a:schemeClr val="accent2"/>
                </a:solidFill>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8" name="Google Shape;18;p3"/>
          <p:cNvSpPr txBox="1"/>
          <p:nvPr>
            <p:ph hasCustomPrompt="1" idx="2" type="title"/>
          </p:nvPr>
        </p:nvSpPr>
        <p:spPr>
          <a:xfrm>
            <a:off x="3721350" y="1878300"/>
            <a:ext cx="2024700" cy="138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7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
    <p:bg>
      <p:bgPr>
        <a:solidFill>
          <a:schemeClr val="dk2"/>
        </a:solidFill>
      </p:bgPr>
    </p:bg>
    <p:spTree>
      <p:nvGrpSpPr>
        <p:cNvPr id="258" name="Shape 258"/>
        <p:cNvGrpSpPr/>
        <p:nvPr/>
      </p:nvGrpSpPr>
      <p:grpSpPr>
        <a:xfrm>
          <a:off x="0" y="0"/>
          <a:ext cx="0" cy="0"/>
          <a:chOff x="0" y="0"/>
          <a:chExt cx="0" cy="0"/>
        </a:xfrm>
      </p:grpSpPr>
      <p:grpSp>
        <p:nvGrpSpPr>
          <p:cNvPr id="259" name="Google Shape;259;p21"/>
          <p:cNvGrpSpPr/>
          <p:nvPr/>
        </p:nvGrpSpPr>
        <p:grpSpPr>
          <a:xfrm rot="899857">
            <a:off x="7222313" y="190062"/>
            <a:ext cx="1711973" cy="1846180"/>
            <a:chOff x="-3361711" y="308336"/>
            <a:chExt cx="3987600" cy="4300200"/>
          </a:xfrm>
        </p:grpSpPr>
        <p:grpSp>
          <p:nvGrpSpPr>
            <p:cNvPr id="260" name="Google Shape;260;p21"/>
            <p:cNvGrpSpPr/>
            <p:nvPr/>
          </p:nvGrpSpPr>
          <p:grpSpPr>
            <a:xfrm>
              <a:off x="-3361711" y="308336"/>
              <a:ext cx="3987600" cy="4300200"/>
              <a:chOff x="-2571136" y="421611"/>
              <a:chExt cx="3987600" cy="4300200"/>
            </a:xfrm>
          </p:grpSpPr>
          <p:sp>
            <p:nvSpPr>
              <p:cNvPr id="261" name="Google Shape;261;p21"/>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1"/>
              <p:cNvGrpSpPr/>
              <p:nvPr/>
            </p:nvGrpSpPr>
            <p:grpSpPr>
              <a:xfrm>
                <a:off x="-2206074" y="809586"/>
                <a:ext cx="3257475" cy="3524250"/>
                <a:chOff x="-2206074" y="819150"/>
                <a:chExt cx="3257475" cy="3524250"/>
              </a:xfrm>
            </p:grpSpPr>
            <p:grpSp>
              <p:nvGrpSpPr>
                <p:cNvPr id="263" name="Google Shape;263;p21"/>
                <p:cNvGrpSpPr/>
                <p:nvPr/>
              </p:nvGrpSpPr>
              <p:grpSpPr>
                <a:xfrm>
                  <a:off x="-2206074" y="819150"/>
                  <a:ext cx="3257475" cy="981000"/>
                  <a:chOff x="-2209800" y="819150"/>
                  <a:chExt cx="3257475" cy="981000"/>
                </a:xfrm>
              </p:grpSpPr>
              <p:sp>
                <p:nvSpPr>
                  <p:cNvPr id="264" name="Google Shape;264;p21"/>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21"/>
                <p:cNvGrpSpPr/>
                <p:nvPr/>
              </p:nvGrpSpPr>
              <p:grpSpPr>
                <a:xfrm>
                  <a:off x="-2206074" y="3362400"/>
                  <a:ext cx="3257475" cy="981000"/>
                  <a:chOff x="-2209800" y="819150"/>
                  <a:chExt cx="3257475" cy="981000"/>
                </a:xfrm>
              </p:grpSpPr>
              <p:sp>
                <p:nvSpPr>
                  <p:cNvPr id="267" name="Google Shape;267;p21"/>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69" name="Google Shape;269;p21"/>
            <p:cNvSpPr/>
            <p:nvPr/>
          </p:nvSpPr>
          <p:spPr>
            <a:xfrm>
              <a:off x="-1858399" y="1967936"/>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1"/>
          <p:cNvGrpSpPr/>
          <p:nvPr/>
        </p:nvGrpSpPr>
        <p:grpSpPr>
          <a:xfrm flipH="1" rot="-899857">
            <a:off x="209713" y="190062"/>
            <a:ext cx="1711973" cy="1846180"/>
            <a:chOff x="-2571136" y="421611"/>
            <a:chExt cx="3987600" cy="4300200"/>
          </a:xfrm>
        </p:grpSpPr>
        <p:sp>
          <p:nvSpPr>
            <p:cNvPr id="271" name="Google Shape;271;p21"/>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1"/>
            <p:cNvGrpSpPr/>
            <p:nvPr/>
          </p:nvGrpSpPr>
          <p:grpSpPr>
            <a:xfrm>
              <a:off x="-2206074" y="809586"/>
              <a:ext cx="3257475" cy="3524250"/>
              <a:chOff x="-2206074" y="819150"/>
              <a:chExt cx="3257475" cy="3524250"/>
            </a:xfrm>
          </p:grpSpPr>
          <p:grpSp>
            <p:nvGrpSpPr>
              <p:cNvPr id="273" name="Google Shape;273;p21"/>
              <p:cNvGrpSpPr/>
              <p:nvPr/>
            </p:nvGrpSpPr>
            <p:grpSpPr>
              <a:xfrm>
                <a:off x="-2206074" y="819150"/>
                <a:ext cx="3257475" cy="981000"/>
                <a:chOff x="-2209800" y="819150"/>
                <a:chExt cx="3257475" cy="981000"/>
              </a:xfrm>
            </p:grpSpPr>
            <p:sp>
              <p:nvSpPr>
                <p:cNvPr id="274" name="Google Shape;274;p21"/>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21"/>
              <p:cNvGrpSpPr/>
              <p:nvPr/>
            </p:nvGrpSpPr>
            <p:grpSpPr>
              <a:xfrm>
                <a:off x="-2206074" y="3362400"/>
                <a:ext cx="3257475" cy="981000"/>
                <a:chOff x="-2209800" y="819150"/>
                <a:chExt cx="3257475" cy="981000"/>
              </a:xfrm>
            </p:grpSpPr>
            <p:sp>
              <p:nvSpPr>
                <p:cNvPr id="277" name="Google Shape;277;p21"/>
                <p:cNvSpPr/>
                <p:nvPr/>
              </p:nvSpPr>
              <p:spPr>
                <a:xfrm>
                  <a:off x="-2209800"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66675" y="819150"/>
                  <a:ext cx="981000" cy="981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79" name="Google Shape;279;p21"/>
          <p:cNvSpPr txBox="1"/>
          <p:nvPr>
            <p:ph type="title"/>
          </p:nvPr>
        </p:nvSpPr>
        <p:spPr>
          <a:xfrm>
            <a:off x="720000" y="5400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80" name="Google Shape;280;p21"/>
          <p:cNvSpPr txBox="1"/>
          <p:nvPr>
            <p:ph idx="1" type="subTitle"/>
          </p:nvPr>
        </p:nvSpPr>
        <p:spPr>
          <a:xfrm>
            <a:off x="291750" y="3364793"/>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81" name="Google Shape;281;p21"/>
          <p:cNvSpPr txBox="1"/>
          <p:nvPr>
            <p:ph idx="2" type="subTitle"/>
          </p:nvPr>
        </p:nvSpPr>
        <p:spPr>
          <a:xfrm>
            <a:off x="548550" y="3893775"/>
            <a:ext cx="18315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
        <p:nvSpPr>
          <p:cNvPr id="282" name="Google Shape;282;p21"/>
          <p:cNvSpPr txBox="1"/>
          <p:nvPr>
            <p:ph idx="3" type="subTitle"/>
          </p:nvPr>
        </p:nvSpPr>
        <p:spPr>
          <a:xfrm>
            <a:off x="2363550" y="3364793"/>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83" name="Google Shape;283;p21"/>
          <p:cNvSpPr txBox="1"/>
          <p:nvPr>
            <p:ph idx="4" type="subTitle"/>
          </p:nvPr>
        </p:nvSpPr>
        <p:spPr>
          <a:xfrm>
            <a:off x="2620350" y="3893775"/>
            <a:ext cx="18315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
        <p:nvSpPr>
          <p:cNvPr id="284" name="Google Shape;284;p21"/>
          <p:cNvSpPr txBox="1"/>
          <p:nvPr>
            <p:ph idx="5" type="subTitle"/>
          </p:nvPr>
        </p:nvSpPr>
        <p:spPr>
          <a:xfrm>
            <a:off x="4435350" y="3364793"/>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85" name="Google Shape;285;p21"/>
          <p:cNvSpPr txBox="1"/>
          <p:nvPr>
            <p:ph idx="6" type="subTitle"/>
          </p:nvPr>
        </p:nvSpPr>
        <p:spPr>
          <a:xfrm>
            <a:off x="4692150" y="3893775"/>
            <a:ext cx="18315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
        <p:nvSpPr>
          <p:cNvPr id="286" name="Google Shape;286;p21"/>
          <p:cNvSpPr txBox="1"/>
          <p:nvPr>
            <p:ph idx="7" type="subTitle"/>
          </p:nvPr>
        </p:nvSpPr>
        <p:spPr>
          <a:xfrm>
            <a:off x="6507150" y="3364793"/>
            <a:ext cx="2345100" cy="516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100"/>
              <a:buFont typeface="Lilita One"/>
              <a:buNone/>
              <a:defRPr sz="2800">
                <a:solidFill>
                  <a:schemeClr val="accent2"/>
                </a:solidFill>
                <a:latin typeface="Lilita One"/>
                <a:ea typeface="Lilita One"/>
                <a:cs typeface="Lilita One"/>
                <a:sym typeface="Lilita One"/>
              </a:defRPr>
            </a:lvl1pPr>
            <a:lvl2pPr lvl="1"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2pPr>
            <a:lvl3pPr lvl="2"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3pPr>
            <a:lvl4pPr lvl="3"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4pPr>
            <a:lvl5pPr lvl="4"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5pPr>
            <a:lvl6pPr lvl="5"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6pPr>
            <a:lvl7pPr lvl="6"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7pPr>
            <a:lvl8pPr lvl="7" rtl="0" algn="ctr">
              <a:spcBef>
                <a:spcPts val="1600"/>
              </a:spcBef>
              <a:spcAft>
                <a:spcPts val="0"/>
              </a:spcAft>
              <a:buClr>
                <a:schemeClr val="accent5"/>
              </a:buClr>
              <a:buSzPts val="2100"/>
              <a:buFont typeface="Lilita One"/>
              <a:buNone/>
              <a:defRPr sz="2100">
                <a:solidFill>
                  <a:schemeClr val="accent5"/>
                </a:solidFill>
                <a:latin typeface="Lilita One"/>
                <a:ea typeface="Lilita One"/>
                <a:cs typeface="Lilita One"/>
                <a:sym typeface="Lilita One"/>
              </a:defRPr>
            </a:lvl8pPr>
            <a:lvl9pPr lvl="8" rtl="0" algn="ctr">
              <a:spcBef>
                <a:spcPts val="1600"/>
              </a:spcBef>
              <a:spcAft>
                <a:spcPts val="1600"/>
              </a:spcAft>
              <a:buClr>
                <a:schemeClr val="accent5"/>
              </a:buClr>
              <a:buSzPts val="2100"/>
              <a:buFont typeface="Lilita One"/>
              <a:buNone/>
              <a:defRPr sz="2100">
                <a:solidFill>
                  <a:schemeClr val="accent5"/>
                </a:solidFill>
                <a:latin typeface="Lilita One"/>
                <a:ea typeface="Lilita One"/>
                <a:cs typeface="Lilita One"/>
                <a:sym typeface="Lilita One"/>
              </a:defRPr>
            </a:lvl9pPr>
          </a:lstStyle>
          <a:p/>
        </p:txBody>
      </p:sp>
      <p:sp>
        <p:nvSpPr>
          <p:cNvPr id="287" name="Google Shape;287;p21"/>
          <p:cNvSpPr txBox="1"/>
          <p:nvPr>
            <p:ph idx="8" type="subTitle"/>
          </p:nvPr>
        </p:nvSpPr>
        <p:spPr>
          <a:xfrm>
            <a:off x="6763950" y="3893775"/>
            <a:ext cx="1831500" cy="77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600">
                <a:solidFill>
                  <a:schemeClr val="accent1"/>
                </a:solidFill>
              </a:defRPr>
            </a:lvl1pPr>
            <a:lvl2pPr lvl="1" rtl="0" algn="ctr">
              <a:spcBef>
                <a:spcPts val="0"/>
              </a:spcBef>
              <a:spcAft>
                <a:spcPts val="0"/>
              </a:spcAft>
              <a:buClr>
                <a:srgbClr val="FFFFFF"/>
              </a:buClr>
              <a:buSzPts val="1400"/>
              <a:buNone/>
              <a:defRPr>
                <a:solidFill>
                  <a:srgbClr val="FFFFFF"/>
                </a:solidFill>
              </a:defRPr>
            </a:lvl2pPr>
            <a:lvl3pPr lvl="2" rtl="0" algn="ctr">
              <a:spcBef>
                <a:spcPts val="1600"/>
              </a:spcBef>
              <a:spcAft>
                <a:spcPts val="0"/>
              </a:spcAft>
              <a:buClr>
                <a:srgbClr val="FFFFFF"/>
              </a:buClr>
              <a:buSzPts val="1400"/>
              <a:buNone/>
              <a:defRPr>
                <a:solidFill>
                  <a:srgbClr val="FFFFFF"/>
                </a:solidFill>
              </a:defRPr>
            </a:lvl3pPr>
            <a:lvl4pPr lvl="3" rtl="0" algn="ctr">
              <a:spcBef>
                <a:spcPts val="1600"/>
              </a:spcBef>
              <a:spcAft>
                <a:spcPts val="0"/>
              </a:spcAft>
              <a:buClr>
                <a:srgbClr val="FFFFFF"/>
              </a:buClr>
              <a:buSzPts val="1400"/>
              <a:buNone/>
              <a:defRPr>
                <a:solidFill>
                  <a:srgbClr val="FFFFFF"/>
                </a:solidFill>
              </a:defRPr>
            </a:lvl4pPr>
            <a:lvl5pPr lvl="4" rtl="0" algn="ctr">
              <a:spcBef>
                <a:spcPts val="1600"/>
              </a:spcBef>
              <a:spcAft>
                <a:spcPts val="0"/>
              </a:spcAft>
              <a:buClr>
                <a:srgbClr val="FFFFFF"/>
              </a:buClr>
              <a:buSzPts val="1400"/>
              <a:buNone/>
              <a:defRPr>
                <a:solidFill>
                  <a:srgbClr val="FFFFFF"/>
                </a:solidFill>
              </a:defRPr>
            </a:lvl5pPr>
            <a:lvl6pPr lvl="5" rtl="0" algn="ctr">
              <a:spcBef>
                <a:spcPts val="1600"/>
              </a:spcBef>
              <a:spcAft>
                <a:spcPts val="0"/>
              </a:spcAft>
              <a:buClr>
                <a:srgbClr val="FFFFFF"/>
              </a:buClr>
              <a:buSzPts val="1400"/>
              <a:buNone/>
              <a:defRPr>
                <a:solidFill>
                  <a:srgbClr val="FFFFFF"/>
                </a:solidFill>
              </a:defRPr>
            </a:lvl6pPr>
            <a:lvl7pPr lvl="6" rtl="0" algn="ctr">
              <a:spcBef>
                <a:spcPts val="1600"/>
              </a:spcBef>
              <a:spcAft>
                <a:spcPts val="0"/>
              </a:spcAft>
              <a:buClr>
                <a:srgbClr val="FFFFFF"/>
              </a:buClr>
              <a:buSzPts val="1400"/>
              <a:buNone/>
              <a:defRPr>
                <a:solidFill>
                  <a:srgbClr val="FFFFFF"/>
                </a:solidFill>
              </a:defRPr>
            </a:lvl7pPr>
            <a:lvl8pPr lvl="7" rtl="0" algn="ctr">
              <a:spcBef>
                <a:spcPts val="1600"/>
              </a:spcBef>
              <a:spcAft>
                <a:spcPts val="0"/>
              </a:spcAft>
              <a:buClr>
                <a:srgbClr val="FFFFFF"/>
              </a:buClr>
              <a:buSzPts val="1400"/>
              <a:buNone/>
              <a:defRPr>
                <a:solidFill>
                  <a:srgbClr val="FFFFFF"/>
                </a:solidFill>
              </a:defRPr>
            </a:lvl8pPr>
            <a:lvl9pPr lvl="8" rtl="0" algn="ctr">
              <a:spcBef>
                <a:spcPts val="1600"/>
              </a:spcBef>
              <a:spcAft>
                <a:spcPts val="1600"/>
              </a:spcAft>
              <a:buClr>
                <a:srgbClr val="FFFFFF"/>
              </a:buClr>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SECTION_TITLE_AND_DESCRIPTION_1">
    <p:bg>
      <p:bgPr>
        <a:solidFill>
          <a:schemeClr val="dk2"/>
        </a:solidFill>
      </p:bgPr>
    </p:bg>
    <p:spTree>
      <p:nvGrpSpPr>
        <p:cNvPr id="288" name="Shape 288"/>
        <p:cNvGrpSpPr/>
        <p:nvPr/>
      </p:nvGrpSpPr>
      <p:grpSpPr>
        <a:xfrm>
          <a:off x="0" y="0"/>
          <a:ext cx="0" cy="0"/>
          <a:chOff x="0" y="0"/>
          <a:chExt cx="0" cy="0"/>
        </a:xfrm>
      </p:grpSpPr>
      <p:grpSp>
        <p:nvGrpSpPr>
          <p:cNvPr id="289" name="Google Shape;289;p22"/>
          <p:cNvGrpSpPr/>
          <p:nvPr/>
        </p:nvGrpSpPr>
        <p:grpSpPr>
          <a:xfrm flipH="1" rot="-899857">
            <a:off x="209708" y="1648662"/>
            <a:ext cx="1711973" cy="1846180"/>
            <a:chOff x="-3361711" y="308336"/>
            <a:chExt cx="3987600" cy="4300200"/>
          </a:xfrm>
        </p:grpSpPr>
        <p:grpSp>
          <p:nvGrpSpPr>
            <p:cNvPr id="290" name="Google Shape;290;p22"/>
            <p:cNvGrpSpPr/>
            <p:nvPr/>
          </p:nvGrpSpPr>
          <p:grpSpPr>
            <a:xfrm>
              <a:off x="-3361711" y="308336"/>
              <a:ext cx="3987600" cy="4300200"/>
              <a:chOff x="-2571136" y="421611"/>
              <a:chExt cx="3987600" cy="4300200"/>
            </a:xfrm>
          </p:grpSpPr>
          <p:sp>
            <p:nvSpPr>
              <p:cNvPr id="291" name="Google Shape;291;p22"/>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2"/>
              <p:cNvGrpSpPr/>
              <p:nvPr/>
            </p:nvGrpSpPr>
            <p:grpSpPr>
              <a:xfrm>
                <a:off x="-2206074" y="809586"/>
                <a:ext cx="3257475" cy="3524250"/>
                <a:chOff x="-2206074" y="819150"/>
                <a:chExt cx="3257475" cy="3524250"/>
              </a:xfrm>
            </p:grpSpPr>
            <p:grpSp>
              <p:nvGrpSpPr>
                <p:cNvPr id="293" name="Google Shape;293;p22"/>
                <p:cNvGrpSpPr/>
                <p:nvPr/>
              </p:nvGrpSpPr>
              <p:grpSpPr>
                <a:xfrm>
                  <a:off x="-2206074" y="819150"/>
                  <a:ext cx="3257475" cy="981000"/>
                  <a:chOff x="-2209800" y="819150"/>
                  <a:chExt cx="3257475" cy="981000"/>
                </a:xfrm>
              </p:grpSpPr>
              <p:sp>
                <p:nvSpPr>
                  <p:cNvPr id="294" name="Google Shape;294;p22"/>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2"/>
                <p:cNvGrpSpPr/>
                <p:nvPr/>
              </p:nvGrpSpPr>
              <p:grpSpPr>
                <a:xfrm>
                  <a:off x="-2206074" y="3362400"/>
                  <a:ext cx="3257475" cy="981000"/>
                  <a:chOff x="-2209800" y="819150"/>
                  <a:chExt cx="3257475" cy="981000"/>
                </a:xfrm>
              </p:grpSpPr>
              <p:sp>
                <p:nvSpPr>
                  <p:cNvPr id="297" name="Google Shape;297;p22"/>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9" name="Google Shape;299;p22"/>
            <p:cNvSpPr/>
            <p:nvPr/>
          </p:nvSpPr>
          <p:spPr>
            <a:xfrm>
              <a:off x="-1858399" y="1967936"/>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2"/>
          <p:cNvGrpSpPr/>
          <p:nvPr/>
        </p:nvGrpSpPr>
        <p:grpSpPr>
          <a:xfrm rot="899857">
            <a:off x="7222308" y="1648662"/>
            <a:ext cx="1711973" cy="1846180"/>
            <a:chOff x="-2571136" y="421611"/>
            <a:chExt cx="3987600" cy="4300200"/>
          </a:xfrm>
        </p:grpSpPr>
        <p:sp>
          <p:nvSpPr>
            <p:cNvPr id="301" name="Google Shape;301;p22"/>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2"/>
            <p:cNvGrpSpPr/>
            <p:nvPr/>
          </p:nvGrpSpPr>
          <p:grpSpPr>
            <a:xfrm>
              <a:off x="-2206074" y="809586"/>
              <a:ext cx="3257475" cy="3524250"/>
              <a:chOff x="-2206074" y="819150"/>
              <a:chExt cx="3257475" cy="3524250"/>
            </a:xfrm>
          </p:grpSpPr>
          <p:grpSp>
            <p:nvGrpSpPr>
              <p:cNvPr id="303" name="Google Shape;303;p22"/>
              <p:cNvGrpSpPr/>
              <p:nvPr/>
            </p:nvGrpSpPr>
            <p:grpSpPr>
              <a:xfrm>
                <a:off x="-2206074" y="819150"/>
                <a:ext cx="3257475" cy="981000"/>
                <a:chOff x="-2209800" y="819150"/>
                <a:chExt cx="3257475" cy="981000"/>
              </a:xfrm>
            </p:grpSpPr>
            <p:sp>
              <p:nvSpPr>
                <p:cNvPr id="304" name="Google Shape;304;p22"/>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2"/>
              <p:cNvGrpSpPr/>
              <p:nvPr/>
            </p:nvGrpSpPr>
            <p:grpSpPr>
              <a:xfrm>
                <a:off x="-2206074" y="3362400"/>
                <a:ext cx="3257475" cy="981000"/>
                <a:chOff x="-2209800" y="819150"/>
                <a:chExt cx="3257475" cy="981000"/>
              </a:xfrm>
            </p:grpSpPr>
            <p:sp>
              <p:nvSpPr>
                <p:cNvPr id="307" name="Google Shape;307;p22"/>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TITLE_AND_DESCRIPTION_1_1">
    <p:bg>
      <p:bgPr>
        <a:solidFill>
          <a:schemeClr val="lt1"/>
        </a:solidFill>
      </p:bgPr>
    </p:bg>
    <p:spTree>
      <p:nvGrpSpPr>
        <p:cNvPr id="309" name="Shape 309"/>
        <p:cNvGrpSpPr/>
        <p:nvPr/>
      </p:nvGrpSpPr>
      <p:grpSpPr>
        <a:xfrm>
          <a:off x="0" y="0"/>
          <a:ext cx="0" cy="0"/>
          <a:chOff x="0" y="0"/>
          <a:chExt cx="0" cy="0"/>
        </a:xfrm>
      </p:grpSpPr>
      <p:grpSp>
        <p:nvGrpSpPr>
          <p:cNvPr id="310" name="Google Shape;310;p23"/>
          <p:cNvGrpSpPr/>
          <p:nvPr/>
        </p:nvGrpSpPr>
        <p:grpSpPr>
          <a:xfrm rot="899857">
            <a:off x="7222308" y="1648662"/>
            <a:ext cx="1711973" cy="1846180"/>
            <a:chOff x="-3361711" y="308336"/>
            <a:chExt cx="3987600" cy="4300200"/>
          </a:xfrm>
        </p:grpSpPr>
        <p:grpSp>
          <p:nvGrpSpPr>
            <p:cNvPr id="311" name="Google Shape;311;p23"/>
            <p:cNvGrpSpPr/>
            <p:nvPr/>
          </p:nvGrpSpPr>
          <p:grpSpPr>
            <a:xfrm>
              <a:off x="-3361711" y="308336"/>
              <a:ext cx="3987600" cy="4300200"/>
              <a:chOff x="-2571136" y="421611"/>
              <a:chExt cx="3987600" cy="4300200"/>
            </a:xfrm>
          </p:grpSpPr>
          <p:sp>
            <p:nvSpPr>
              <p:cNvPr id="312" name="Google Shape;312;p23"/>
              <p:cNvSpPr/>
              <p:nvPr/>
            </p:nvSpPr>
            <p:spPr>
              <a:xfrm>
                <a:off x="-2571136" y="421611"/>
                <a:ext cx="3987600" cy="4300200"/>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3"/>
              <p:cNvGrpSpPr/>
              <p:nvPr/>
            </p:nvGrpSpPr>
            <p:grpSpPr>
              <a:xfrm>
                <a:off x="-2206074" y="809586"/>
                <a:ext cx="3257475" cy="3524250"/>
                <a:chOff x="-2206074" y="819150"/>
                <a:chExt cx="3257475" cy="3524250"/>
              </a:xfrm>
            </p:grpSpPr>
            <p:grpSp>
              <p:nvGrpSpPr>
                <p:cNvPr id="314" name="Google Shape;314;p23"/>
                <p:cNvGrpSpPr/>
                <p:nvPr/>
              </p:nvGrpSpPr>
              <p:grpSpPr>
                <a:xfrm>
                  <a:off x="-2206074" y="819150"/>
                  <a:ext cx="3257475" cy="981000"/>
                  <a:chOff x="-2209800" y="819150"/>
                  <a:chExt cx="3257475" cy="981000"/>
                </a:xfrm>
              </p:grpSpPr>
              <p:sp>
                <p:nvSpPr>
                  <p:cNvPr id="315" name="Google Shape;315;p23"/>
                  <p:cNvSpPr/>
                  <p:nvPr/>
                </p:nvSpPr>
                <p:spPr>
                  <a:xfrm>
                    <a:off x="-2209800"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66675"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3"/>
                <p:cNvGrpSpPr/>
                <p:nvPr/>
              </p:nvGrpSpPr>
              <p:grpSpPr>
                <a:xfrm>
                  <a:off x="-2206074" y="3362400"/>
                  <a:ext cx="3257475" cy="981000"/>
                  <a:chOff x="-2209800" y="819150"/>
                  <a:chExt cx="3257475" cy="981000"/>
                </a:xfrm>
              </p:grpSpPr>
              <p:sp>
                <p:nvSpPr>
                  <p:cNvPr id="318" name="Google Shape;318;p23"/>
                  <p:cNvSpPr/>
                  <p:nvPr/>
                </p:nvSpPr>
                <p:spPr>
                  <a:xfrm>
                    <a:off x="-2209800"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66675"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20" name="Google Shape;320;p23"/>
            <p:cNvSpPr/>
            <p:nvPr/>
          </p:nvSpPr>
          <p:spPr>
            <a:xfrm>
              <a:off x="-1858399" y="1967936"/>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3"/>
          <p:cNvGrpSpPr/>
          <p:nvPr/>
        </p:nvGrpSpPr>
        <p:grpSpPr>
          <a:xfrm flipH="1" rot="-899857">
            <a:off x="209708" y="1648662"/>
            <a:ext cx="1711973" cy="1846180"/>
            <a:chOff x="-2571136" y="421611"/>
            <a:chExt cx="3987600" cy="4300200"/>
          </a:xfrm>
        </p:grpSpPr>
        <p:sp>
          <p:nvSpPr>
            <p:cNvPr id="322" name="Google Shape;322;p23"/>
            <p:cNvSpPr/>
            <p:nvPr/>
          </p:nvSpPr>
          <p:spPr>
            <a:xfrm>
              <a:off x="-2571136" y="421611"/>
              <a:ext cx="3987600" cy="4300200"/>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3"/>
            <p:cNvGrpSpPr/>
            <p:nvPr/>
          </p:nvGrpSpPr>
          <p:grpSpPr>
            <a:xfrm>
              <a:off x="-2206074" y="809586"/>
              <a:ext cx="3257475" cy="3524250"/>
              <a:chOff x="-2206074" y="819150"/>
              <a:chExt cx="3257475" cy="3524250"/>
            </a:xfrm>
          </p:grpSpPr>
          <p:grpSp>
            <p:nvGrpSpPr>
              <p:cNvPr id="324" name="Google Shape;324;p23"/>
              <p:cNvGrpSpPr/>
              <p:nvPr/>
            </p:nvGrpSpPr>
            <p:grpSpPr>
              <a:xfrm>
                <a:off x="-2206074" y="819150"/>
                <a:ext cx="3257475" cy="981000"/>
                <a:chOff x="-2209800" y="819150"/>
                <a:chExt cx="3257475" cy="981000"/>
              </a:xfrm>
            </p:grpSpPr>
            <p:sp>
              <p:nvSpPr>
                <p:cNvPr id="325" name="Google Shape;325;p23"/>
                <p:cNvSpPr/>
                <p:nvPr/>
              </p:nvSpPr>
              <p:spPr>
                <a:xfrm>
                  <a:off x="-2209800"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66675"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23"/>
              <p:cNvGrpSpPr/>
              <p:nvPr/>
            </p:nvGrpSpPr>
            <p:grpSpPr>
              <a:xfrm>
                <a:off x="-2206074" y="3362400"/>
                <a:ext cx="3257475" cy="981000"/>
                <a:chOff x="-2209800" y="819150"/>
                <a:chExt cx="3257475" cy="981000"/>
              </a:xfrm>
            </p:grpSpPr>
            <p:sp>
              <p:nvSpPr>
                <p:cNvPr id="328" name="Google Shape;328;p23"/>
                <p:cNvSpPr/>
                <p:nvPr/>
              </p:nvSpPr>
              <p:spPr>
                <a:xfrm>
                  <a:off x="-2209800"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66675"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_1">
    <p:bg>
      <p:bgPr>
        <a:solidFill>
          <a:schemeClr val="lt2"/>
        </a:solidFill>
      </p:bgPr>
    </p:bg>
    <p:spTree>
      <p:nvGrpSpPr>
        <p:cNvPr id="330" name="Shape 330"/>
        <p:cNvGrpSpPr/>
        <p:nvPr/>
      </p:nvGrpSpPr>
      <p:grpSpPr>
        <a:xfrm>
          <a:off x="0" y="0"/>
          <a:ext cx="0" cy="0"/>
          <a:chOff x="0" y="0"/>
          <a:chExt cx="0" cy="0"/>
        </a:xfrm>
      </p:grpSpPr>
      <p:grpSp>
        <p:nvGrpSpPr>
          <p:cNvPr id="331" name="Google Shape;331;p24"/>
          <p:cNvGrpSpPr/>
          <p:nvPr/>
        </p:nvGrpSpPr>
        <p:grpSpPr>
          <a:xfrm rot="899857">
            <a:off x="7222308" y="1648662"/>
            <a:ext cx="1711973" cy="1846180"/>
            <a:chOff x="-3361711" y="308336"/>
            <a:chExt cx="3987600" cy="4300200"/>
          </a:xfrm>
        </p:grpSpPr>
        <p:grpSp>
          <p:nvGrpSpPr>
            <p:cNvPr id="332" name="Google Shape;332;p24"/>
            <p:cNvGrpSpPr/>
            <p:nvPr/>
          </p:nvGrpSpPr>
          <p:grpSpPr>
            <a:xfrm>
              <a:off x="-3361711" y="308336"/>
              <a:ext cx="3987600" cy="4300200"/>
              <a:chOff x="-2571136" y="421611"/>
              <a:chExt cx="3987600" cy="4300200"/>
            </a:xfrm>
          </p:grpSpPr>
          <p:sp>
            <p:nvSpPr>
              <p:cNvPr id="333" name="Google Shape;333;p24"/>
              <p:cNvSpPr/>
              <p:nvPr/>
            </p:nvSpPr>
            <p:spPr>
              <a:xfrm>
                <a:off x="-2571136" y="421611"/>
                <a:ext cx="3987600" cy="4300200"/>
              </a:xfrm>
              <a:prstGeom prst="roundRect">
                <a:avLst>
                  <a:gd fmla="val 5368" name="adj"/>
                </a:avLst>
              </a:prstGeom>
              <a:solidFill>
                <a:srgbClr val="C3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4"/>
              <p:cNvGrpSpPr/>
              <p:nvPr/>
            </p:nvGrpSpPr>
            <p:grpSpPr>
              <a:xfrm>
                <a:off x="-2206074" y="809586"/>
                <a:ext cx="3257475" cy="3524250"/>
                <a:chOff x="-2206074" y="819150"/>
                <a:chExt cx="3257475" cy="3524250"/>
              </a:xfrm>
            </p:grpSpPr>
            <p:grpSp>
              <p:nvGrpSpPr>
                <p:cNvPr id="335" name="Google Shape;335;p24"/>
                <p:cNvGrpSpPr/>
                <p:nvPr/>
              </p:nvGrpSpPr>
              <p:grpSpPr>
                <a:xfrm>
                  <a:off x="-2206074" y="819150"/>
                  <a:ext cx="3257475" cy="981000"/>
                  <a:chOff x="-2209800" y="819150"/>
                  <a:chExt cx="3257475" cy="981000"/>
                </a:xfrm>
              </p:grpSpPr>
              <p:sp>
                <p:nvSpPr>
                  <p:cNvPr id="336" name="Google Shape;336;p24"/>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4"/>
                <p:cNvGrpSpPr/>
                <p:nvPr/>
              </p:nvGrpSpPr>
              <p:grpSpPr>
                <a:xfrm>
                  <a:off x="-2206074" y="3362400"/>
                  <a:ext cx="3257475" cy="981000"/>
                  <a:chOff x="-2209800" y="819150"/>
                  <a:chExt cx="3257475" cy="981000"/>
                </a:xfrm>
              </p:grpSpPr>
              <p:sp>
                <p:nvSpPr>
                  <p:cNvPr id="339" name="Google Shape;339;p24"/>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41" name="Google Shape;341;p24"/>
            <p:cNvSpPr/>
            <p:nvPr/>
          </p:nvSpPr>
          <p:spPr>
            <a:xfrm>
              <a:off x="-1858399" y="1967936"/>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24"/>
          <p:cNvGrpSpPr/>
          <p:nvPr/>
        </p:nvGrpSpPr>
        <p:grpSpPr>
          <a:xfrm flipH="1" rot="-899857">
            <a:off x="209708" y="1648662"/>
            <a:ext cx="1711973" cy="1846180"/>
            <a:chOff x="-2571136" y="421611"/>
            <a:chExt cx="3987600" cy="4300200"/>
          </a:xfrm>
        </p:grpSpPr>
        <p:sp>
          <p:nvSpPr>
            <p:cNvPr id="343" name="Google Shape;343;p24"/>
            <p:cNvSpPr/>
            <p:nvPr/>
          </p:nvSpPr>
          <p:spPr>
            <a:xfrm>
              <a:off x="-2571136" y="421611"/>
              <a:ext cx="3987600" cy="4300200"/>
            </a:xfrm>
            <a:prstGeom prst="roundRect">
              <a:avLst>
                <a:gd fmla="val 5368" name="adj"/>
              </a:avLst>
            </a:prstGeom>
            <a:solidFill>
              <a:srgbClr val="C3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24"/>
            <p:cNvGrpSpPr/>
            <p:nvPr/>
          </p:nvGrpSpPr>
          <p:grpSpPr>
            <a:xfrm>
              <a:off x="-2206074" y="809586"/>
              <a:ext cx="3257475" cy="3524250"/>
              <a:chOff x="-2206074" y="819150"/>
              <a:chExt cx="3257475" cy="3524250"/>
            </a:xfrm>
          </p:grpSpPr>
          <p:grpSp>
            <p:nvGrpSpPr>
              <p:cNvPr id="345" name="Google Shape;345;p24"/>
              <p:cNvGrpSpPr/>
              <p:nvPr/>
            </p:nvGrpSpPr>
            <p:grpSpPr>
              <a:xfrm>
                <a:off x="-2206074" y="819150"/>
                <a:ext cx="3257475" cy="981000"/>
                <a:chOff x="-2209800" y="819150"/>
                <a:chExt cx="3257475" cy="981000"/>
              </a:xfrm>
            </p:grpSpPr>
            <p:sp>
              <p:nvSpPr>
                <p:cNvPr id="346" name="Google Shape;346;p24"/>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4"/>
              <p:cNvGrpSpPr/>
              <p:nvPr/>
            </p:nvGrpSpPr>
            <p:grpSpPr>
              <a:xfrm>
                <a:off x="-2206074" y="3362400"/>
                <a:ext cx="3257475" cy="981000"/>
                <a:chOff x="-2209800" y="819150"/>
                <a:chExt cx="3257475" cy="981000"/>
              </a:xfrm>
            </p:grpSpPr>
            <p:sp>
              <p:nvSpPr>
                <p:cNvPr id="349" name="Google Shape;349;p24"/>
                <p:cNvSpPr/>
                <p:nvPr/>
              </p:nvSpPr>
              <p:spPr>
                <a:xfrm>
                  <a:off x="-2209800"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6675" y="819150"/>
                  <a:ext cx="981000" cy="9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Roboto Condensed"/>
              <a:buAutoNum type="arabicPeriod"/>
              <a:defRPr sz="1200"/>
            </a:lvl1pPr>
            <a:lvl2pPr indent="-304800" lvl="1" marL="914400">
              <a:spcBef>
                <a:spcPts val="1600"/>
              </a:spcBef>
              <a:spcAft>
                <a:spcPts val="0"/>
              </a:spcAft>
              <a:buSzPts val="1200"/>
              <a:buFont typeface="Roboto Condensed Light"/>
              <a:buAutoNum type="alphaLcPeriod"/>
              <a:defRPr/>
            </a:lvl2pPr>
            <a:lvl3pPr indent="-304800" lvl="2" marL="1371600">
              <a:spcBef>
                <a:spcPts val="1600"/>
              </a:spcBef>
              <a:spcAft>
                <a:spcPts val="0"/>
              </a:spcAft>
              <a:buSzPts val="1200"/>
              <a:buFont typeface="Roboto Condensed Light"/>
              <a:buAutoNum type="romanLcPeriod"/>
              <a:defRPr/>
            </a:lvl3pPr>
            <a:lvl4pPr indent="-304800" lvl="3" marL="1828800">
              <a:spcBef>
                <a:spcPts val="1600"/>
              </a:spcBef>
              <a:spcAft>
                <a:spcPts val="0"/>
              </a:spcAft>
              <a:buSzPts val="1200"/>
              <a:buFont typeface="Roboto Condensed Light"/>
              <a:buAutoNum type="arabicPeriod"/>
              <a:defRPr/>
            </a:lvl4pPr>
            <a:lvl5pPr indent="-304800" lvl="4" marL="2286000">
              <a:spcBef>
                <a:spcPts val="1600"/>
              </a:spcBef>
              <a:spcAft>
                <a:spcPts val="0"/>
              </a:spcAft>
              <a:buSzPts val="1200"/>
              <a:buFont typeface="Roboto Condensed Light"/>
              <a:buAutoNum type="alphaLcPeriod"/>
              <a:defRPr/>
            </a:lvl5pPr>
            <a:lvl6pPr indent="-304800" lvl="5" marL="2743200">
              <a:spcBef>
                <a:spcPts val="1600"/>
              </a:spcBef>
              <a:spcAft>
                <a:spcPts val="0"/>
              </a:spcAft>
              <a:buSzPts val="1200"/>
              <a:buFont typeface="Roboto Condensed Light"/>
              <a:buAutoNum type="romanLcPeriod"/>
              <a:defRPr/>
            </a:lvl6pPr>
            <a:lvl7pPr indent="-304800" lvl="6" marL="3200400">
              <a:spcBef>
                <a:spcPts val="1600"/>
              </a:spcBef>
              <a:spcAft>
                <a:spcPts val="0"/>
              </a:spcAft>
              <a:buSzPts val="1200"/>
              <a:buFont typeface="Roboto Condensed Light"/>
              <a:buAutoNum type="arabicPeriod"/>
              <a:defRPr/>
            </a:lvl7pPr>
            <a:lvl8pPr indent="-304800" lvl="7" marL="3657600">
              <a:spcBef>
                <a:spcPts val="1600"/>
              </a:spcBef>
              <a:spcAft>
                <a:spcPts val="0"/>
              </a:spcAft>
              <a:buSzPts val="1200"/>
              <a:buFont typeface="Roboto Condensed Light"/>
              <a:buAutoNum type="alphaLcPeriod"/>
              <a:defRPr/>
            </a:lvl8pPr>
            <a:lvl9pPr indent="-304800" lvl="8" marL="4114800">
              <a:spcBef>
                <a:spcPts val="1600"/>
              </a:spcBef>
              <a:spcAft>
                <a:spcPts val="1600"/>
              </a:spcAft>
              <a:buSzPts val="1200"/>
              <a:buFont typeface="Roboto Condensed Light"/>
              <a:buAutoNum type="romanLcPeriod"/>
              <a:defRPr/>
            </a:lvl9pPr>
          </a:lstStyle>
          <a:p/>
        </p:txBody>
      </p:sp>
      <p:grpSp>
        <p:nvGrpSpPr>
          <p:cNvPr id="23" name="Google Shape;23;p4"/>
          <p:cNvGrpSpPr/>
          <p:nvPr/>
        </p:nvGrpSpPr>
        <p:grpSpPr>
          <a:xfrm rot="899857">
            <a:off x="7222308" y="190062"/>
            <a:ext cx="1711973" cy="1846180"/>
            <a:chOff x="-3361711" y="308336"/>
            <a:chExt cx="3987600" cy="4300200"/>
          </a:xfrm>
        </p:grpSpPr>
        <p:grpSp>
          <p:nvGrpSpPr>
            <p:cNvPr id="24" name="Google Shape;24;p4"/>
            <p:cNvGrpSpPr/>
            <p:nvPr/>
          </p:nvGrpSpPr>
          <p:grpSpPr>
            <a:xfrm>
              <a:off x="-3361711" y="308336"/>
              <a:ext cx="3987600" cy="4300200"/>
              <a:chOff x="-2571136" y="421611"/>
              <a:chExt cx="3987600" cy="4300200"/>
            </a:xfrm>
          </p:grpSpPr>
          <p:sp>
            <p:nvSpPr>
              <p:cNvPr id="25" name="Google Shape;25;p4"/>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2206074" y="809586"/>
                <a:ext cx="3257475" cy="3524250"/>
                <a:chOff x="-2206074" y="819150"/>
                <a:chExt cx="3257475" cy="3524250"/>
              </a:xfrm>
            </p:grpSpPr>
            <p:grpSp>
              <p:nvGrpSpPr>
                <p:cNvPr id="27" name="Google Shape;27;p4"/>
                <p:cNvGrpSpPr/>
                <p:nvPr/>
              </p:nvGrpSpPr>
              <p:grpSpPr>
                <a:xfrm>
                  <a:off x="-2206074" y="819150"/>
                  <a:ext cx="3257475" cy="981000"/>
                  <a:chOff x="-2209800" y="819150"/>
                  <a:chExt cx="3257475" cy="981000"/>
                </a:xfrm>
              </p:grpSpPr>
              <p:sp>
                <p:nvSpPr>
                  <p:cNvPr id="28" name="Google Shape;28;p4"/>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a:off x="-2206074" y="3362400"/>
                  <a:ext cx="3257475" cy="981000"/>
                  <a:chOff x="-2209800" y="819150"/>
                  <a:chExt cx="3257475" cy="981000"/>
                </a:xfrm>
              </p:grpSpPr>
              <p:sp>
                <p:nvSpPr>
                  <p:cNvPr id="31" name="Google Shape;31;p4"/>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3" name="Google Shape;33;p4"/>
            <p:cNvSpPr/>
            <p:nvPr/>
          </p:nvSpPr>
          <p:spPr>
            <a:xfrm>
              <a:off x="-1858399" y="1967936"/>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4"/>
          <p:cNvGrpSpPr/>
          <p:nvPr/>
        </p:nvGrpSpPr>
        <p:grpSpPr>
          <a:xfrm flipH="1" rot="-899857">
            <a:off x="209708" y="3107262"/>
            <a:ext cx="1711973" cy="1846180"/>
            <a:chOff x="-2571136" y="421611"/>
            <a:chExt cx="3987600" cy="4300200"/>
          </a:xfrm>
        </p:grpSpPr>
        <p:sp>
          <p:nvSpPr>
            <p:cNvPr id="35" name="Google Shape;35;p4"/>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2206074" y="809586"/>
              <a:ext cx="3257475" cy="3524250"/>
              <a:chOff x="-2206074" y="819150"/>
              <a:chExt cx="3257475" cy="3524250"/>
            </a:xfrm>
          </p:grpSpPr>
          <p:grpSp>
            <p:nvGrpSpPr>
              <p:cNvPr id="37" name="Google Shape;37;p4"/>
              <p:cNvGrpSpPr/>
              <p:nvPr/>
            </p:nvGrpSpPr>
            <p:grpSpPr>
              <a:xfrm>
                <a:off x="-2206074" y="819150"/>
                <a:ext cx="3257475" cy="981000"/>
                <a:chOff x="-2209800" y="819150"/>
                <a:chExt cx="3257475" cy="981000"/>
              </a:xfrm>
            </p:grpSpPr>
            <p:sp>
              <p:nvSpPr>
                <p:cNvPr id="38" name="Google Shape;38;p4"/>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4"/>
              <p:cNvGrpSpPr/>
              <p:nvPr/>
            </p:nvGrpSpPr>
            <p:grpSpPr>
              <a:xfrm>
                <a:off x="-2206074" y="3362400"/>
                <a:ext cx="3257475" cy="981000"/>
                <a:chOff x="-2209800" y="819150"/>
                <a:chExt cx="3257475" cy="981000"/>
              </a:xfrm>
            </p:grpSpPr>
            <p:sp>
              <p:nvSpPr>
                <p:cNvPr id="41" name="Google Shape;41;p4"/>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grpSp>
        <p:nvGrpSpPr>
          <p:cNvPr id="44" name="Google Shape;44;p5"/>
          <p:cNvGrpSpPr/>
          <p:nvPr/>
        </p:nvGrpSpPr>
        <p:grpSpPr>
          <a:xfrm>
            <a:off x="7012442" y="2917210"/>
            <a:ext cx="2131500" cy="2226300"/>
            <a:chOff x="7012442" y="2917195"/>
            <a:chExt cx="2131500" cy="2226300"/>
          </a:xfrm>
        </p:grpSpPr>
        <p:sp>
          <p:nvSpPr>
            <p:cNvPr id="45" name="Google Shape;45;p5"/>
            <p:cNvSpPr/>
            <p:nvPr/>
          </p:nvSpPr>
          <p:spPr>
            <a:xfrm rot="900037">
              <a:off x="7222223" y="3107281"/>
              <a:ext cx="1711938" cy="184612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899198">
              <a:off x="7867772" y="3819737"/>
              <a:ext cx="421124" cy="42112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5"/>
          <p:cNvGrpSpPr/>
          <p:nvPr/>
        </p:nvGrpSpPr>
        <p:grpSpPr>
          <a:xfrm>
            <a:off x="47" y="10"/>
            <a:ext cx="2131500" cy="2226300"/>
            <a:chOff x="47" y="-5"/>
            <a:chExt cx="2131500" cy="2226300"/>
          </a:xfrm>
        </p:grpSpPr>
        <p:sp>
          <p:nvSpPr>
            <p:cNvPr id="48" name="Google Shape;48;p5"/>
            <p:cNvSpPr/>
            <p:nvPr/>
          </p:nvSpPr>
          <p:spPr>
            <a:xfrm flipH="1" rot="-900037">
              <a:off x="209828" y="190081"/>
              <a:ext cx="1711938" cy="184612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flipH="1" rot="-899857">
              <a:off x="366438" y="356630"/>
              <a:ext cx="1398513" cy="1513046"/>
              <a:chOff x="-2206074" y="819150"/>
              <a:chExt cx="3257475" cy="3524250"/>
            </a:xfrm>
          </p:grpSpPr>
          <p:sp>
            <p:nvSpPr>
              <p:cNvPr id="50" name="Google Shape;50;p5"/>
              <p:cNvSpPr/>
              <p:nvPr/>
            </p:nvSpPr>
            <p:spPr>
              <a:xfrm>
                <a:off x="-2206074"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70401" y="336240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flipH="1" rot="-899198">
              <a:off x="855093" y="902537"/>
              <a:ext cx="421124" cy="42112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nvSpPr>
        <p:spPr>
          <a:xfrm flipH="1" rot="-1717703">
            <a:off x="7094174" y="1809530"/>
            <a:ext cx="2142648" cy="3317344"/>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30000">
                <a:solidFill>
                  <a:srgbClr val="37618A"/>
                </a:solidFill>
                <a:latin typeface="Lilita One"/>
                <a:ea typeface="Lilita One"/>
                <a:cs typeface="Lilita One"/>
                <a:sym typeface="Lilita One"/>
              </a:rPr>
              <a:t>¿</a:t>
            </a:r>
            <a:endParaRPr sz="30000">
              <a:solidFill>
                <a:srgbClr val="37618A"/>
              </a:solidFill>
              <a:latin typeface="Lilita One"/>
              <a:ea typeface="Lilita One"/>
              <a:cs typeface="Lilita One"/>
              <a:sym typeface="Lilita One"/>
            </a:endParaRPr>
          </a:p>
        </p:txBody>
      </p:sp>
      <p:sp>
        <p:nvSpPr>
          <p:cNvPr id="54" name="Google Shape;54;p5"/>
          <p:cNvSpPr txBox="1"/>
          <p:nvPr/>
        </p:nvSpPr>
        <p:spPr>
          <a:xfrm flipH="1" rot="-9898606">
            <a:off x="-534206" y="2767888"/>
            <a:ext cx="2242963" cy="347302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30000">
                <a:solidFill>
                  <a:srgbClr val="37618A"/>
                </a:solidFill>
                <a:latin typeface="Lilita One"/>
                <a:ea typeface="Lilita One"/>
                <a:cs typeface="Lilita One"/>
                <a:sym typeface="Lilita One"/>
              </a:rPr>
              <a:t>¿</a:t>
            </a:r>
            <a:endParaRPr sz="30000">
              <a:solidFill>
                <a:srgbClr val="37618A"/>
              </a:solidFill>
              <a:latin typeface="Lilita One"/>
              <a:ea typeface="Lilita One"/>
              <a:cs typeface="Lilita One"/>
              <a:sym typeface="Lilita One"/>
            </a:endParaRPr>
          </a:p>
        </p:txBody>
      </p:sp>
      <p:sp>
        <p:nvSpPr>
          <p:cNvPr id="55" name="Google Shape;55;p5"/>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 name="Google Shape;56;p5"/>
          <p:cNvSpPr txBox="1"/>
          <p:nvPr>
            <p:ph idx="1" type="body"/>
          </p:nvPr>
        </p:nvSpPr>
        <p:spPr>
          <a:xfrm>
            <a:off x="1197500" y="2876550"/>
            <a:ext cx="2645700" cy="7239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7" name="Google Shape;57;p5"/>
          <p:cNvSpPr txBox="1"/>
          <p:nvPr>
            <p:ph idx="2" type="body"/>
          </p:nvPr>
        </p:nvSpPr>
        <p:spPr>
          <a:xfrm>
            <a:off x="5303800" y="2876550"/>
            <a:ext cx="2642700" cy="722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8" name="Google Shape;58;p5"/>
          <p:cNvSpPr txBox="1"/>
          <p:nvPr>
            <p:ph idx="3" type="subTitle"/>
          </p:nvPr>
        </p:nvSpPr>
        <p:spPr>
          <a:xfrm>
            <a:off x="890625" y="2219325"/>
            <a:ext cx="3076500" cy="4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Lilita One"/>
              <a:buNone/>
              <a:defRPr sz="2800">
                <a:solidFill>
                  <a:schemeClr val="lt2"/>
                </a:solidFill>
                <a:latin typeface="Lilita One"/>
                <a:ea typeface="Lilita One"/>
                <a:cs typeface="Lilita One"/>
                <a:sym typeface="Lilita One"/>
              </a:defRPr>
            </a:lvl1pPr>
            <a:lvl2pPr lvl="1">
              <a:spcBef>
                <a:spcPts val="0"/>
              </a:spcBef>
              <a:spcAft>
                <a:spcPts val="0"/>
              </a:spcAft>
              <a:buSzPts val="1400"/>
              <a:buFont typeface="Lilita One"/>
              <a:buNone/>
              <a:defRPr>
                <a:latin typeface="Lilita One"/>
                <a:ea typeface="Lilita One"/>
                <a:cs typeface="Lilita One"/>
                <a:sym typeface="Lilita One"/>
              </a:defRPr>
            </a:lvl2pPr>
            <a:lvl3pPr lvl="2">
              <a:spcBef>
                <a:spcPts val="1600"/>
              </a:spcBef>
              <a:spcAft>
                <a:spcPts val="0"/>
              </a:spcAft>
              <a:buSzPts val="1400"/>
              <a:buFont typeface="Lilita One"/>
              <a:buNone/>
              <a:defRPr>
                <a:latin typeface="Lilita One"/>
                <a:ea typeface="Lilita One"/>
                <a:cs typeface="Lilita One"/>
                <a:sym typeface="Lilita One"/>
              </a:defRPr>
            </a:lvl3pPr>
            <a:lvl4pPr lvl="3">
              <a:spcBef>
                <a:spcPts val="1600"/>
              </a:spcBef>
              <a:spcAft>
                <a:spcPts val="0"/>
              </a:spcAft>
              <a:buSzPts val="1400"/>
              <a:buFont typeface="Lilita One"/>
              <a:buNone/>
              <a:defRPr>
                <a:latin typeface="Lilita One"/>
                <a:ea typeface="Lilita One"/>
                <a:cs typeface="Lilita One"/>
                <a:sym typeface="Lilita One"/>
              </a:defRPr>
            </a:lvl4pPr>
            <a:lvl5pPr lvl="4">
              <a:spcBef>
                <a:spcPts val="1600"/>
              </a:spcBef>
              <a:spcAft>
                <a:spcPts val="0"/>
              </a:spcAft>
              <a:buSzPts val="1400"/>
              <a:buFont typeface="Lilita One"/>
              <a:buNone/>
              <a:defRPr>
                <a:latin typeface="Lilita One"/>
                <a:ea typeface="Lilita One"/>
                <a:cs typeface="Lilita One"/>
                <a:sym typeface="Lilita One"/>
              </a:defRPr>
            </a:lvl5pPr>
            <a:lvl6pPr lvl="5">
              <a:spcBef>
                <a:spcPts val="1600"/>
              </a:spcBef>
              <a:spcAft>
                <a:spcPts val="0"/>
              </a:spcAft>
              <a:buSzPts val="1400"/>
              <a:buFont typeface="Lilita One"/>
              <a:buNone/>
              <a:defRPr>
                <a:latin typeface="Lilita One"/>
                <a:ea typeface="Lilita One"/>
                <a:cs typeface="Lilita One"/>
                <a:sym typeface="Lilita One"/>
              </a:defRPr>
            </a:lvl6pPr>
            <a:lvl7pPr lvl="6">
              <a:spcBef>
                <a:spcPts val="1600"/>
              </a:spcBef>
              <a:spcAft>
                <a:spcPts val="0"/>
              </a:spcAft>
              <a:buSzPts val="1400"/>
              <a:buFont typeface="Lilita One"/>
              <a:buNone/>
              <a:defRPr>
                <a:latin typeface="Lilita One"/>
                <a:ea typeface="Lilita One"/>
                <a:cs typeface="Lilita One"/>
                <a:sym typeface="Lilita One"/>
              </a:defRPr>
            </a:lvl7pPr>
            <a:lvl8pPr lvl="7">
              <a:spcBef>
                <a:spcPts val="1600"/>
              </a:spcBef>
              <a:spcAft>
                <a:spcPts val="0"/>
              </a:spcAft>
              <a:buSzPts val="1400"/>
              <a:buFont typeface="Lilita One"/>
              <a:buNone/>
              <a:defRPr>
                <a:latin typeface="Lilita One"/>
                <a:ea typeface="Lilita One"/>
                <a:cs typeface="Lilita One"/>
                <a:sym typeface="Lilita One"/>
              </a:defRPr>
            </a:lvl8pPr>
            <a:lvl9pPr lvl="8">
              <a:spcBef>
                <a:spcPts val="1600"/>
              </a:spcBef>
              <a:spcAft>
                <a:spcPts val="1600"/>
              </a:spcAft>
              <a:buSzPts val="1400"/>
              <a:buFont typeface="Lilita One"/>
              <a:buNone/>
              <a:defRPr>
                <a:latin typeface="Lilita One"/>
                <a:ea typeface="Lilita One"/>
                <a:cs typeface="Lilita One"/>
                <a:sym typeface="Lilita One"/>
              </a:defRPr>
            </a:lvl9pPr>
          </a:lstStyle>
          <a:p/>
        </p:txBody>
      </p:sp>
      <p:sp>
        <p:nvSpPr>
          <p:cNvPr id="59" name="Google Shape;59;p5"/>
          <p:cNvSpPr txBox="1"/>
          <p:nvPr>
            <p:ph idx="4" type="subTitle"/>
          </p:nvPr>
        </p:nvSpPr>
        <p:spPr>
          <a:xfrm>
            <a:off x="5100675" y="2190750"/>
            <a:ext cx="3152700" cy="55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Lilita One"/>
              <a:buNone/>
              <a:defRPr sz="2800">
                <a:solidFill>
                  <a:schemeClr val="lt2"/>
                </a:solidFill>
                <a:latin typeface="Lilita One"/>
                <a:ea typeface="Lilita One"/>
                <a:cs typeface="Lilita One"/>
                <a:sym typeface="Lilita One"/>
              </a:defRPr>
            </a:lvl1pPr>
            <a:lvl2pPr lvl="1">
              <a:spcBef>
                <a:spcPts val="0"/>
              </a:spcBef>
              <a:spcAft>
                <a:spcPts val="0"/>
              </a:spcAft>
              <a:buSzPts val="1400"/>
              <a:buFont typeface="Lilita One"/>
              <a:buNone/>
              <a:defRPr>
                <a:latin typeface="Lilita One"/>
                <a:ea typeface="Lilita One"/>
                <a:cs typeface="Lilita One"/>
                <a:sym typeface="Lilita One"/>
              </a:defRPr>
            </a:lvl2pPr>
            <a:lvl3pPr lvl="2">
              <a:spcBef>
                <a:spcPts val="1600"/>
              </a:spcBef>
              <a:spcAft>
                <a:spcPts val="0"/>
              </a:spcAft>
              <a:buSzPts val="1400"/>
              <a:buFont typeface="Lilita One"/>
              <a:buNone/>
              <a:defRPr>
                <a:latin typeface="Lilita One"/>
                <a:ea typeface="Lilita One"/>
                <a:cs typeface="Lilita One"/>
                <a:sym typeface="Lilita One"/>
              </a:defRPr>
            </a:lvl3pPr>
            <a:lvl4pPr lvl="3">
              <a:spcBef>
                <a:spcPts val="1600"/>
              </a:spcBef>
              <a:spcAft>
                <a:spcPts val="0"/>
              </a:spcAft>
              <a:buSzPts val="1400"/>
              <a:buFont typeface="Lilita One"/>
              <a:buNone/>
              <a:defRPr>
                <a:latin typeface="Lilita One"/>
                <a:ea typeface="Lilita One"/>
                <a:cs typeface="Lilita One"/>
                <a:sym typeface="Lilita One"/>
              </a:defRPr>
            </a:lvl4pPr>
            <a:lvl5pPr lvl="4">
              <a:spcBef>
                <a:spcPts val="1600"/>
              </a:spcBef>
              <a:spcAft>
                <a:spcPts val="0"/>
              </a:spcAft>
              <a:buSzPts val="1400"/>
              <a:buFont typeface="Lilita One"/>
              <a:buNone/>
              <a:defRPr>
                <a:latin typeface="Lilita One"/>
                <a:ea typeface="Lilita One"/>
                <a:cs typeface="Lilita One"/>
                <a:sym typeface="Lilita One"/>
              </a:defRPr>
            </a:lvl5pPr>
            <a:lvl6pPr lvl="5">
              <a:spcBef>
                <a:spcPts val="1600"/>
              </a:spcBef>
              <a:spcAft>
                <a:spcPts val="0"/>
              </a:spcAft>
              <a:buSzPts val="1400"/>
              <a:buFont typeface="Lilita One"/>
              <a:buNone/>
              <a:defRPr>
                <a:latin typeface="Lilita One"/>
                <a:ea typeface="Lilita One"/>
                <a:cs typeface="Lilita One"/>
                <a:sym typeface="Lilita One"/>
              </a:defRPr>
            </a:lvl6pPr>
            <a:lvl7pPr lvl="6">
              <a:spcBef>
                <a:spcPts val="1600"/>
              </a:spcBef>
              <a:spcAft>
                <a:spcPts val="0"/>
              </a:spcAft>
              <a:buSzPts val="1400"/>
              <a:buFont typeface="Lilita One"/>
              <a:buNone/>
              <a:defRPr>
                <a:latin typeface="Lilita One"/>
                <a:ea typeface="Lilita One"/>
                <a:cs typeface="Lilita One"/>
                <a:sym typeface="Lilita One"/>
              </a:defRPr>
            </a:lvl7pPr>
            <a:lvl8pPr lvl="7">
              <a:spcBef>
                <a:spcPts val="1600"/>
              </a:spcBef>
              <a:spcAft>
                <a:spcPts val="0"/>
              </a:spcAft>
              <a:buSzPts val="1400"/>
              <a:buFont typeface="Lilita One"/>
              <a:buNone/>
              <a:defRPr>
                <a:latin typeface="Lilita One"/>
                <a:ea typeface="Lilita One"/>
                <a:cs typeface="Lilita One"/>
                <a:sym typeface="Lilita One"/>
              </a:defRPr>
            </a:lvl8pPr>
            <a:lvl9pPr lvl="8">
              <a:spcBef>
                <a:spcPts val="1600"/>
              </a:spcBef>
              <a:spcAft>
                <a:spcPts val="1600"/>
              </a:spcAft>
              <a:buSzPts val="1400"/>
              <a:buFont typeface="Lilita One"/>
              <a:buNone/>
              <a:defRPr>
                <a:latin typeface="Lilita One"/>
                <a:ea typeface="Lilita One"/>
                <a:cs typeface="Lilita One"/>
                <a:sym typeface="Lilita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7"/>
          <p:cNvSpPr txBox="1"/>
          <p:nvPr>
            <p:ph type="title"/>
          </p:nvPr>
        </p:nvSpPr>
        <p:spPr>
          <a:xfrm>
            <a:off x="726100" y="1256950"/>
            <a:ext cx="4228500" cy="1676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4" name="Google Shape;64;p7"/>
          <p:cNvSpPr txBox="1"/>
          <p:nvPr>
            <p:ph idx="1" type="body"/>
          </p:nvPr>
        </p:nvSpPr>
        <p:spPr>
          <a:xfrm>
            <a:off x="726100" y="3057525"/>
            <a:ext cx="3813900" cy="15435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sz="1600"/>
            </a:lvl1pPr>
            <a:lvl2pPr indent="-330200" lvl="1" marL="914400">
              <a:spcBef>
                <a:spcPts val="0"/>
              </a:spcBef>
              <a:spcAft>
                <a:spcPts val="0"/>
              </a:spcAft>
              <a:buSzPts val="1600"/>
              <a:buChar char="○"/>
              <a:defRPr sz="1200"/>
            </a:lvl2pPr>
            <a:lvl3pPr indent="-330200" lvl="2" marL="1371600">
              <a:spcBef>
                <a:spcPts val="1600"/>
              </a:spcBef>
              <a:spcAft>
                <a:spcPts val="0"/>
              </a:spcAft>
              <a:buSzPts val="1600"/>
              <a:buChar char="■"/>
              <a:defRPr sz="1200"/>
            </a:lvl3pPr>
            <a:lvl4pPr indent="-330200" lvl="3" marL="1828800">
              <a:spcBef>
                <a:spcPts val="1600"/>
              </a:spcBef>
              <a:spcAft>
                <a:spcPts val="0"/>
              </a:spcAft>
              <a:buSzPts val="1600"/>
              <a:buChar char="●"/>
              <a:defRPr sz="1200"/>
            </a:lvl4pPr>
            <a:lvl5pPr indent="-330200" lvl="4" marL="2286000">
              <a:spcBef>
                <a:spcPts val="1600"/>
              </a:spcBef>
              <a:spcAft>
                <a:spcPts val="0"/>
              </a:spcAft>
              <a:buSzPts val="1600"/>
              <a:buChar char="○"/>
              <a:defRPr sz="1200"/>
            </a:lvl5pPr>
            <a:lvl6pPr indent="-330200" lvl="5" marL="2743200">
              <a:spcBef>
                <a:spcPts val="1600"/>
              </a:spcBef>
              <a:spcAft>
                <a:spcPts val="0"/>
              </a:spcAft>
              <a:buSzPts val="1600"/>
              <a:buChar char="■"/>
              <a:defRPr sz="1200"/>
            </a:lvl6pPr>
            <a:lvl7pPr indent="-330200" lvl="6" marL="3200400">
              <a:spcBef>
                <a:spcPts val="1600"/>
              </a:spcBef>
              <a:spcAft>
                <a:spcPts val="0"/>
              </a:spcAft>
              <a:buSzPts val="1600"/>
              <a:buChar char="●"/>
              <a:defRPr sz="1200"/>
            </a:lvl7pPr>
            <a:lvl8pPr indent="-330200" lvl="7" marL="3657600">
              <a:spcBef>
                <a:spcPts val="1600"/>
              </a:spcBef>
              <a:spcAft>
                <a:spcPts val="0"/>
              </a:spcAft>
              <a:buSzPts val="1600"/>
              <a:buChar char="○"/>
              <a:defRPr sz="1200"/>
            </a:lvl8pPr>
            <a:lvl9pPr indent="-330200" lvl="8" marL="4114800">
              <a:spcBef>
                <a:spcPts val="1600"/>
              </a:spcBef>
              <a:spcAft>
                <a:spcPts val="1600"/>
              </a:spcAft>
              <a:buSzPts val="1600"/>
              <a:buChar char="■"/>
              <a:defRPr sz="1200"/>
            </a:lvl9pPr>
          </a:lstStyle>
          <a:p/>
        </p:txBody>
      </p:sp>
      <p:grpSp>
        <p:nvGrpSpPr>
          <p:cNvPr id="65" name="Google Shape;65;p7"/>
          <p:cNvGrpSpPr/>
          <p:nvPr/>
        </p:nvGrpSpPr>
        <p:grpSpPr>
          <a:xfrm rot="899960">
            <a:off x="4715630" y="450288"/>
            <a:ext cx="3987481" cy="4300072"/>
            <a:chOff x="-3361711" y="308336"/>
            <a:chExt cx="3987600" cy="4300200"/>
          </a:xfrm>
        </p:grpSpPr>
        <p:grpSp>
          <p:nvGrpSpPr>
            <p:cNvPr id="66" name="Google Shape;66;p7"/>
            <p:cNvGrpSpPr/>
            <p:nvPr/>
          </p:nvGrpSpPr>
          <p:grpSpPr>
            <a:xfrm>
              <a:off x="-3361711" y="308336"/>
              <a:ext cx="3987600" cy="4300200"/>
              <a:chOff x="-2571136" y="421611"/>
              <a:chExt cx="3987600" cy="4300200"/>
            </a:xfrm>
          </p:grpSpPr>
          <p:sp>
            <p:nvSpPr>
              <p:cNvPr id="67" name="Google Shape;67;p7"/>
              <p:cNvSpPr/>
              <p:nvPr/>
            </p:nvSpPr>
            <p:spPr>
              <a:xfrm>
                <a:off x="-2571136" y="421611"/>
                <a:ext cx="3987600" cy="4300200"/>
              </a:xfrm>
              <a:prstGeom prst="roundRect">
                <a:avLst>
                  <a:gd fmla="val 5368" name="adj"/>
                </a:avLst>
              </a:prstGeom>
              <a:solidFill>
                <a:srgbClr val="669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2206074" y="809586"/>
                <a:ext cx="3257475" cy="3524250"/>
                <a:chOff x="-2206074" y="819150"/>
                <a:chExt cx="3257475" cy="3524250"/>
              </a:xfrm>
            </p:grpSpPr>
            <p:grpSp>
              <p:nvGrpSpPr>
                <p:cNvPr id="69" name="Google Shape;69;p7"/>
                <p:cNvGrpSpPr/>
                <p:nvPr/>
              </p:nvGrpSpPr>
              <p:grpSpPr>
                <a:xfrm>
                  <a:off x="-2206074" y="819150"/>
                  <a:ext cx="3257475" cy="981000"/>
                  <a:chOff x="-2209800" y="819150"/>
                  <a:chExt cx="3257475" cy="981000"/>
                </a:xfrm>
              </p:grpSpPr>
              <p:sp>
                <p:nvSpPr>
                  <p:cNvPr id="70" name="Google Shape;70;p7"/>
                  <p:cNvSpPr/>
                  <p:nvPr/>
                </p:nvSpPr>
                <p:spPr>
                  <a:xfrm>
                    <a:off x="-2209800" y="819150"/>
                    <a:ext cx="981000" cy="981000"/>
                  </a:xfrm>
                  <a:prstGeom prst="ellipse">
                    <a:avLst/>
                  </a:prstGeom>
                  <a:solidFill>
                    <a:srgbClr val="508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66675" y="819150"/>
                    <a:ext cx="981000" cy="981000"/>
                  </a:xfrm>
                  <a:prstGeom prst="ellipse">
                    <a:avLst/>
                  </a:prstGeom>
                  <a:solidFill>
                    <a:srgbClr val="508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7"/>
                <p:cNvGrpSpPr/>
                <p:nvPr/>
              </p:nvGrpSpPr>
              <p:grpSpPr>
                <a:xfrm>
                  <a:off x="-2206074" y="3362400"/>
                  <a:ext cx="3257475" cy="981000"/>
                  <a:chOff x="-2209800" y="819150"/>
                  <a:chExt cx="3257475" cy="981000"/>
                </a:xfrm>
              </p:grpSpPr>
              <p:sp>
                <p:nvSpPr>
                  <p:cNvPr id="73" name="Google Shape;73;p7"/>
                  <p:cNvSpPr/>
                  <p:nvPr/>
                </p:nvSpPr>
                <p:spPr>
                  <a:xfrm>
                    <a:off x="-2209800" y="819150"/>
                    <a:ext cx="981000" cy="981000"/>
                  </a:xfrm>
                  <a:prstGeom prst="ellipse">
                    <a:avLst/>
                  </a:prstGeom>
                  <a:solidFill>
                    <a:srgbClr val="508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66675" y="819150"/>
                    <a:ext cx="981000" cy="981000"/>
                  </a:xfrm>
                  <a:prstGeom prst="ellipse">
                    <a:avLst/>
                  </a:prstGeom>
                  <a:solidFill>
                    <a:srgbClr val="508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5" name="Google Shape;75;p7"/>
            <p:cNvSpPr/>
            <p:nvPr/>
          </p:nvSpPr>
          <p:spPr>
            <a:xfrm>
              <a:off x="-1858399" y="1967936"/>
              <a:ext cx="981000" cy="981000"/>
            </a:xfrm>
            <a:prstGeom prst="ellipse">
              <a:avLst/>
            </a:prstGeom>
            <a:solidFill>
              <a:srgbClr val="508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7"/>
          <p:cNvSpPr txBox="1"/>
          <p:nvPr/>
        </p:nvSpPr>
        <p:spPr>
          <a:xfrm flipH="1" rot="-665646">
            <a:off x="6911595" y="357094"/>
            <a:ext cx="859054" cy="121177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rgbClr val="CEEBFF"/>
                </a:solidFill>
                <a:latin typeface="Lilita One"/>
                <a:ea typeface="Lilita One"/>
                <a:cs typeface="Lilita One"/>
                <a:sym typeface="Lilita One"/>
              </a:rPr>
              <a:t>¿</a:t>
            </a:r>
            <a:endParaRPr sz="8000">
              <a:solidFill>
                <a:srgbClr val="CEEBFF"/>
              </a:solidFill>
              <a:latin typeface="Lilita One"/>
              <a:ea typeface="Lilita One"/>
              <a:cs typeface="Lilita One"/>
              <a:sym typeface="Lilita One"/>
            </a:endParaRPr>
          </a:p>
        </p:txBody>
      </p:sp>
      <p:sp>
        <p:nvSpPr>
          <p:cNvPr id="77" name="Google Shape;77;p7"/>
          <p:cNvSpPr txBox="1"/>
          <p:nvPr/>
        </p:nvSpPr>
        <p:spPr>
          <a:xfrm flipH="1" rot="-9272901">
            <a:off x="7835846" y="2160468"/>
            <a:ext cx="821642" cy="108948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rgbClr val="CEEBFF"/>
                </a:solidFill>
                <a:latin typeface="Lilita One"/>
                <a:ea typeface="Lilita One"/>
                <a:cs typeface="Lilita One"/>
                <a:sym typeface="Lilita One"/>
              </a:rPr>
              <a:t>¿</a:t>
            </a:r>
            <a:endParaRPr sz="8000">
              <a:solidFill>
                <a:srgbClr val="CEEBFF"/>
              </a:solidFill>
              <a:latin typeface="Lilita One"/>
              <a:ea typeface="Lilita One"/>
              <a:cs typeface="Lilita One"/>
              <a:sym typeface="Lilita On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8"/>
          <p:cNvSpPr txBox="1"/>
          <p:nvPr>
            <p:ph type="title"/>
          </p:nvPr>
        </p:nvSpPr>
        <p:spPr>
          <a:xfrm>
            <a:off x="1656150" y="1071600"/>
            <a:ext cx="5831700" cy="3000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0" name="Google Shape;80;p8"/>
          <p:cNvGrpSpPr/>
          <p:nvPr/>
        </p:nvGrpSpPr>
        <p:grpSpPr>
          <a:xfrm flipH="1" rot="10800000">
            <a:off x="7012442" y="10"/>
            <a:ext cx="2131500" cy="2226300"/>
            <a:chOff x="7012442" y="2917195"/>
            <a:chExt cx="2131500" cy="2226300"/>
          </a:xfrm>
        </p:grpSpPr>
        <p:sp>
          <p:nvSpPr>
            <p:cNvPr id="81" name="Google Shape;81;p8"/>
            <p:cNvSpPr/>
            <p:nvPr/>
          </p:nvSpPr>
          <p:spPr>
            <a:xfrm rot="900037">
              <a:off x="7222223" y="3107281"/>
              <a:ext cx="1711938" cy="184612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899198">
              <a:off x="7867772" y="3819737"/>
              <a:ext cx="421124" cy="42112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8"/>
          <p:cNvGrpSpPr/>
          <p:nvPr/>
        </p:nvGrpSpPr>
        <p:grpSpPr>
          <a:xfrm flipH="1" rot="10800000">
            <a:off x="47" y="2917210"/>
            <a:ext cx="2131500" cy="2226300"/>
            <a:chOff x="47" y="-5"/>
            <a:chExt cx="2131500" cy="2226300"/>
          </a:xfrm>
        </p:grpSpPr>
        <p:sp>
          <p:nvSpPr>
            <p:cNvPr id="84" name="Google Shape;84;p8"/>
            <p:cNvSpPr/>
            <p:nvPr/>
          </p:nvSpPr>
          <p:spPr>
            <a:xfrm flipH="1" rot="-900037">
              <a:off x="209828" y="190081"/>
              <a:ext cx="1711938" cy="1846129"/>
            </a:xfrm>
            <a:prstGeom prst="roundRect">
              <a:avLst>
                <a:gd fmla="val 5368" name="adj"/>
              </a:avLst>
            </a:prstGeom>
            <a:solidFill>
              <a:srgbClr val="5F8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flipH="1" rot="-899857">
              <a:off x="366438" y="356630"/>
              <a:ext cx="1398513" cy="1513046"/>
              <a:chOff x="-2206074" y="819150"/>
              <a:chExt cx="3257475" cy="3524250"/>
            </a:xfrm>
          </p:grpSpPr>
          <p:sp>
            <p:nvSpPr>
              <p:cNvPr id="86" name="Google Shape;86;p8"/>
              <p:cNvSpPr/>
              <p:nvPr/>
            </p:nvSpPr>
            <p:spPr>
              <a:xfrm>
                <a:off x="-2206074" y="81915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0401" y="3362400"/>
                <a:ext cx="981000" cy="98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p:nvPr/>
          </p:nvSpPr>
          <p:spPr>
            <a:xfrm flipH="1" rot="-899198">
              <a:off x="855093" y="902537"/>
              <a:ext cx="421124" cy="42112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89" name="Shape 89"/>
        <p:cNvGrpSpPr/>
        <p:nvPr/>
      </p:nvGrpSpPr>
      <p:grpSpPr>
        <a:xfrm>
          <a:off x="0" y="0"/>
          <a:ext cx="0" cy="0"/>
          <a:chOff x="0" y="0"/>
          <a:chExt cx="0" cy="0"/>
        </a:xfrm>
      </p:grpSpPr>
      <p:sp>
        <p:nvSpPr>
          <p:cNvPr id="90" name="Google Shape;90;p9"/>
          <p:cNvSpPr txBox="1"/>
          <p:nvPr>
            <p:ph type="title"/>
          </p:nvPr>
        </p:nvSpPr>
        <p:spPr>
          <a:xfrm>
            <a:off x="2517475" y="542575"/>
            <a:ext cx="4045200" cy="51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1" name="Google Shape;91;p9"/>
          <p:cNvSpPr txBox="1"/>
          <p:nvPr>
            <p:ph idx="1" type="subTitle"/>
          </p:nvPr>
        </p:nvSpPr>
        <p:spPr>
          <a:xfrm>
            <a:off x="2386050" y="1182525"/>
            <a:ext cx="4371900" cy="1473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9"/>
          <p:cNvSpPr/>
          <p:nvPr/>
        </p:nvSpPr>
        <p:spPr>
          <a:xfrm>
            <a:off x="0" y="4662225"/>
            <a:ext cx="9143844" cy="499547"/>
          </a:xfrm>
          <a:custGeom>
            <a:rect b="b" l="l" r="r" t="t"/>
            <a:pathLst>
              <a:path extrusionOk="0" h="9441" w="269293">
                <a:moveTo>
                  <a:pt x="0" y="0"/>
                </a:moveTo>
                <a:lnTo>
                  <a:pt x="0" y="9441"/>
                </a:lnTo>
                <a:lnTo>
                  <a:pt x="269293" y="9441"/>
                </a:lnTo>
                <a:lnTo>
                  <a:pt x="269293" y="0"/>
                </a:lnTo>
                <a:close/>
              </a:path>
            </a:pathLst>
          </a:custGeom>
          <a:solidFill>
            <a:srgbClr val="AB4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9"/>
          <p:cNvGrpSpPr/>
          <p:nvPr/>
        </p:nvGrpSpPr>
        <p:grpSpPr>
          <a:xfrm flipH="1" rot="-899857">
            <a:off x="209708" y="190062"/>
            <a:ext cx="1711973" cy="1846180"/>
            <a:chOff x="-3361711" y="308336"/>
            <a:chExt cx="3987600" cy="4300200"/>
          </a:xfrm>
        </p:grpSpPr>
        <p:grpSp>
          <p:nvGrpSpPr>
            <p:cNvPr id="94" name="Google Shape;94;p9"/>
            <p:cNvGrpSpPr/>
            <p:nvPr/>
          </p:nvGrpSpPr>
          <p:grpSpPr>
            <a:xfrm>
              <a:off x="-3361711" y="308336"/>
              <a:ext cx="3987600" cy="4300200"/>
              <a:chOff x="-2571136" y="421611"/>
              <a:chExt cx="3987600" cy="4300200"/>
            </a:xfrm>
          </p:grpSpPr>
          <p:sp>
            <p:nvSpPr>
              <p:cNvPr id="95" name="Google Shape;95;p9"/>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9"/>
              <p:cNvGrpSpPr/>
              <p:nvPr/>
            </p:nvGrpSpPr>
            <p:grpSpPr>
              <a:xfrm>
                <a:off x="-2206074" y="809586"/>
                <a:ext cx="3257475" cy="3524250"/>
                <a:chOff x="-2206074" y="819150"/>
                <a:chExt cx="3257475" cy="3524250"/>
              </a:xfrm>
            </p:grpSpPr>
            <p:grpSp>
              <p:nvGrpSpPr>
                <p:cNvPr id="97" name="Google Shape;97;p9"/>
                <p:cNvGrpSpPr/>
                <p:nvPr/>
              </p:nvGrpSpPr>
              <p:grpSpPr>
                <a:xfrm>
                  <a:off x="-2206074" y="819150"/>
                  <a:ext cx="3257475" cy="981000"/>
                  <a:chOff x="-2209800" y="819150"/>
                  <a:chExt cx="3257475" cy="981000"/>
                </a:xfrm>
              </p:grpSpPr>
              <p:sp>
                <p:nvSpPr>
                  <p:cNvPr id="98" name="Google Shape;98;p9"/>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9"/>
                <p:cNvGrpSpPr/>
                <p:nvPr/>
              </p:nvGrpSpPr>
              <p:grpSpPr>
                <a:xfrm>
                  <a:off x="-2206074" y="3362400"/>
                  <a:ext cx="3257475" cy="981000"/>
                  <a:chOff x="-2209800" y="819150"/>
                  <a:chExt cx="3257475" cy="981000"/>
                </a:xfrm>
              </p:grpSpPr>
              <p:sp>
                <p:nvSpPr>
                  <p:cNvPr id="101" name="Google Shape;101;p9"/>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3" name="Google Shape;103;p9"/>
            <p:cNvSpPr/>
            <p:nvPr/>
          </p:nvSpPr>
          <p:spPr>
            <a:xfrm>
              <a:off x="-1858399" y="1967936"/>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9"/>
          <p:cNvGrpSpPr/>
          <p:nvPr/>
        </p:nvGrpSpPr>
        <p:grpSpPr>
          <a:xfrm rot="899857">
            <a:off x="7222308" y="3107262"/>
            <a:ext cx="1711973" cy="1846180"/>
            <a:chOff x="-2571136" y="421611"/>
            <a:chExt cx="3987600" cy="4300200"/>
          </a:xfrm>
        </p:grpSpPr>
        <p:sp>
          <p:nvSpPr>
            <p:cNvPr id="105" name="Google Shape;105;p9"/>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9"/>
            <p:cNvGrpSpPr/>
            <p:nvPr/>
          </p:nvGrpSpPr>
          <p:grpSpPr>
            <a:xfrm>
              <a:off x="-2206074" y="809586"/>
              <a:ext cx="3257475" cy="3524250"/>
              <a:chOff x="-2206074" y="819150"/>
              <a:chExt cx="3257475" cy="3524250"/>
            </a:xfrm>
          </p:grpSpPr>
          <p:grpSp>
            <p:nvGrpSpPr>
              <p:cNvPr id="107" name="Google Shape;107;p9"/>
              <p:cNvGrpSpPr/>
              <p:nvPr/>
            </p:nvGrpSpPr>
            <p:grpSpPr>
              <a:xfrm>
                <a:off x="-2206074" y="819150"/>
                <a:ext cx="3257475" cy="981000"/>
                <a:chOff x="-2209800" y="819150"/>
                <a:chExt cx="3257475" cy="981000"/>
              </a:xfrm>
            </p:grpSpPr>
            <p:sp>
              <p:nvSpPr>
                <p:cNvPr id="108" name="Google Shape;108;p9"/>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9"/>
              <p:cNvGrpSpPr/>
              <p:nvPr/>
            </p:nvGrpSpPr>
            <p:grpSpPr>
              <a:xfrm>
                <a:off x="-2206074" y="3362400"/>
                <a:ext cx="3257475" cy="981000"/>
                <a:chOff x="-2209800" y="819150"/>
                <a:chExt cx="3257475" cy="981000"/>
              </a:xfrm>
            </p:grpSpPr>
            <p:sp>
              <p:nvSpPr>
                <p:cNvPr id="111" name="Google Shape;111;p9"/>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113" name="Shape 113"/>
        <p:cNvGrpSpPr/>
        <p:nvPr/>
      </p:nvGrpSpPr>
      <p:grpSpPr>
        <a:xfrm>
          <a:off x="0" y="0"/>
          <a:ext cx="0" cy="0"/>
          <a:chOff x="0" y="0"/>
          <a:chExt cx="0" cy="0"/>
        </a:xfrm>
      </p:grpSpPr>
      <p:grpSp>
        <p:nvGrpSpPr>
          <p:cNvPr id="114" name="Google Shape;114;p10"/>
          <p:cNvGrpSpPr/>
          <p:nvPr/>
        </p:nvGrpSpPr>
        <p:grpSpPr>
          <a:xfrm rot="899857">
            <a:off x="7222308" y="190062"/>
            <a:ext cx="1711973" cy="1846180"/>
            <a:chOff x="-3361711" y="308336"/>
            <a:chExt cx="3987600" cy="4300200"/>
          </a:xfrm>
        </p:grpSpPr>
        <p:grpSp>
          <p:nvGrpSpPr>
            <p:cNvPr id="115" name="Google Shape;115;p10"/>
            <p:cNvGrpSpPr/>
            <p:nvPr/>
          </p:nvGrpSpPr>
          <p:grpSpPr>
            <a:xfrm>
              <a:off x="-3361711" y="308336"/>
              <a:ext cx="3987600" cy="4300200"/>
              <a:chOff x="-2571136" y="421611"/>
              <a:chExt cx="3987600" cy="4300200"/>
            </a:xfrm>
          </p:grpSpPr>
          <p:sp>
            <p:nvSpPr>
              <p:cNvPr id="116" name="Google Shape;116;p10"/>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0"/>
              <p:cNvGrpSpPr/>
              <p:nvPr/>
            </p:nvGrpSpPr>
            <p:grpSpPr>
              <a:xfrm>
                <a:off x="-2206074" y="809586"/>
                <a:ext cx="3257475" cy="3524250"/>
                <a:chOff x="-2206074" y="819150"/>
                <a:chExt cx="3257475" cy="3524250"/>
              </a:xfrm>
            </p:grpSpPr>
            <p:grpSp>
              <p:nvGrpSpPr>
                <p:cNvPr id="118" name="Google Shape;118;p10"/>
                <p:cNvGrpSpPr/>
                <p:nvPr/>
              </p:nvGrpSpPr>
              <p:grpSpPr>
                <a:xfrm>
                  <a:off x="-2206074" y="819150"/>
                  <a:ext cx="3257475" cy="981000"/>
                  <a:chOff x="-2209800" y="819150"/>
                  <a:chExt cx="3257475" cy="981000"/>
                </a:xfrm>
              </p:grpSpPr>
              <p:sp>
                <p:nvSpPr>
                  <p:cNvPr id="119" name="Google Shape;119;p10"/>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0"/>
                <p:cNvGrpSpPr/>
                <p:nvPr/>
              </p:nvGrpSpPr>
              <p:grpSpPr>
                <a:xfrm>
                  <a:off x="-2206074" y="3362400"/>
                  <a:ext cx="3257475" cy="981000"/>
                  <a:chOff x="-2209800" y="819150"/>
                  <a:chExt cx="3257475" cy="981000"/>
                </a:xfrm>
              </p:grpSpPr>
              <p:sp>
                <p:nvSpPr>
                  <p:cNvPr id="122" name="Google Shape;122;p10"/>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24" name="Google Shape;124;p10"/>
            <p:cNvSpPr/>
            <p:nvPr/>
          </p:nvSpPr>
          <p:spPr>
            <a:xfrm>
              <a:off x="-1858399" y="1967936"/>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0"/>
          <p:cNvGrpSpPr/>
          <p:nvPr/>
        </p:nvGrpSpPr>
        <p:grpSpPr>
          <a:xfrm flipH="1" rot="-899857">
            <a:off x="209708" y="3107262"/>
            <a:ext cx="1711973" cy="1846180"/>
            <a:chOff x="-2571136" y="421611"/>
            <a:chExt cx="3987600" cy="4300200"/>
          </a:xfrm>
        </p:grpSpPr>
        <p:sp>
          <p:nvSpPr>
            <p:cNvPr id="126" name="Google Shape;126;p10"/>
            <p:cNvSpPr/>
            <p:nvPr/>
          </p:nvSpPr>
          <p:spPr>
            <a:xfrm>
              <a:off x="-2571136" y="421611"/>
              <a:ext cx="3987600" cy="4300200"/>
            </a:xfrm>
            <a:prstGeom prst="roundRect">
              <a:avLst>
                <a:gd fmla="val 5368" name="adj"/>
              </a:avLst>
            </a:prstGeom>
            <a:solidFill>
              <a:srgbClr val="DA7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0"/>
            <p:cNvGrpSpPr/>
            <p:nvPr/>
          </p:nvGrpSpPr>
          <p:grpSpPr>
            <a:xfrm>
              <a:off x="-2206074" y="809586"/>
              <a:ext cx="3257475" cy="3524250"/>
              <a:chOff x="-2206074" y="819150"/>
              <a:chExt cx="3257475" cy="3524250"/>
            </a:xfrm>
          </p:grpSpPr>
          <p:grpSp>
            <p:nvGrpSpPr>
              <p:cNvPr id="128" name="Google Shape;128;p10"/>
              <p:cNvGrpSpPr/>
              <p:nvPr/>
            </p:nvGrpSpPr>
            <p:grpSpPr>
              <a:xfrm>
                <a:off x="-2206074" y="819150"/>
                <a:ext cx="3257475" cy="981000"/>
                <a:chOff x="-2209800" y="819150"/>
                <a:chExt cx="3257475" cy="981000"/>
              </a:xfrm>
            </p:grpSpPr>
            <p:sp>
              <p:nvSpPr>
                <p:cNvPr id="129" name="Google Shape;129;p10"/>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0"/>
              <p:cNvGrpSpPr/>
              <p:nvPr/>
            </p:nvGrpSpPr>
            <p:grpSpPr>
              <a:xfrm>
                <a:off x="-2206074" y="3362400"/>
                <a:ext cx="3257475" cy="981000"/>
                <a:chOff x="-2209800" y="819150"/>
                <a:chExt cx="3257475" cy="981000"/>
              </a:xfrm>
            </p:grpSpPr>
            <p:sp>
              <p:nvSpPr>
                <p:cNvPr id="132" name="Google Shape;132;p10"/>
                <p:cNvSpPr/>
                <p:nvPr/>
              </p:nvSpPr>
              <p:spPr>
                <a:xfrm>
                  <a:off x="-2209800"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66675" y="819150"/>
                  <a:ext cx="981000" cy="981000"/>
                </a:xfrm>
                <a:prstGeom prst="ellipse">
                  <a:avLst/>
                </a:prstGeom>
                <a:solidFill>
                  <a:srgbClr val="D85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4" name="Google Shape;134;p10"/>
          <p:cNvSpPr/>
          <p:nvPr/>
        </p:nvSpPr>
        <p:spPr>
          <a:xfrm rot="-728472">
            <a:off x="2724097" y="1990739"/>
            <a:ext cx="4343351" cy="4248204"/>
          </a:xfrm>
          <a:prstGeom prst="roundRect">
            <a:avLst>
              <a:gd fmla="val 690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txBox="1"/>
          <p:nvPr>
            <p:ph type="title"/>
          </p:nvPr>
        </p:nvSpPr>
        <p:spPr>
          <a:xfrm rot="-405">
            <a:off x="2024700" y="542789"/>
            <a:ext cx="5094600" cy="107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200"/>
              <a:buNone/>
              <a:defRPr sz="3800"/>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6100" y="542575"/>
            <a:ext cx="7691700" cy="475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accent1"/>
              </a:buClr>
              <a:buSzPts val="3200"/>
              <a:buFont typeface="Lilita One"/>
              <a:buNone/>
              <a:defRPr sz="3200">
                <a:solidFill>
                  <a:schemeClr val="accent1"/>
                </a:solidFill>
                <a:latin typeface="Lilita One"/>
                <a:ea typeface="Lilita One"/>
                <a:cs typeface="Lilita One"/>
                <a:sym typeface="Lili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6100" y="1152475"/>
            <a:ext cx="76917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a:lnSpc>
                <a:spcPct val="115000"/>
              </a:lnSpc>
              <a:spcBef>
                <a:spcPts val="1600"/>
              </a:spcBef>
              <a:spcAft>
                <a:spcPts val="1600"/>
              </a:spcAft>
              <a:buClr>
                <a:schemeClr val="accent1"/>
              </a:buClr>
              <a:buSzPts val="1400"/>
              <a:buFont typeface="Roboto"/>
              <a:buChar char="■"/>
              <a:defRPr>
                <a:solidFill>
                  <a:schemeClr val="accen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mordorintelligence.com/industry-reports/virtual-reality-vr-market-in-education"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0"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7.jpg"/><Relationship Id="rId9" Type="http://schemas.openxmlformats.org/officeDocument/2006/relationships/image" Target="../media/image5.jp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ctrTitle"/>
          </p:nvPr>
        </p:nvSpPr>
        <p:spPr>
          <a:xfrm>
            <a:off x="726100" y="888738"/>
            <a:ext cx="3846000" cy="26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VR Brain Games</a:t>
            </a:r>
            <a:endParaRPr/>
          </a:p>
        </p:txBody>
      </p:sp>
      <p:sp>
        <p:nvSpPr>
          <p:cNvPr id="356" name="Google Shape;356;p25"/>
          <p:cNvSpPr txBox="1"/>
          <p:nvPr>
            <p:ph idx="1" type="subTitle"/>
          </p:nvPr>
        </p:nvSpPr>
        <p:spPr>
          <a:xfrm>
            <a:off x="726100" y="3504763"/>
            <a:ext cx="2889300" cy="7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Done By: Winston ;P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idx="1" type="body"/>
          </p:nvPr>
        </p:nvSpPr>
        <p:spPr>
          <a:xfrm>
            <a:off x="714375" y="1794775"/>
            <a:ext cx="3857700" cy="250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Projected growth rate of 21% annually in North America, reporting major monopoly of players in america as well as their larger market pool. </a:t>
            </a:r>
            <a:endParaRPr/>
          </a:p>
          <a:p>
            <a:pPr indent="0" lvl="0" marL="0" rtl="0" algn="l">
              <a:spcBef>
                <a:spcPts val="1600"/>
              </a:spcBef>
              <a:spcAft>
                <a:spcPts val="1600"/>
              </a:spcAft>
              <a:buNone/>
            </a:pPr>
            <a:r>
              <a:rPr lang="en"/>
              <a:t>Asia has a smaller audience but still substantial, yet not many reported their findings due to lack of experimentation with VR technology in the education field. </a:t>
            </a:r>
            <a:endParaRPr/>
          </a:p>
        </p:txBody>
      </p:sp>
      <p:sp>
        <p:nvSpPr>
          <p:cNvPr id="423" name="Google Shape;423;p34"/>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Current Games by Big Brain Academy</a:t>
            </a:r>
            <a:endParaRPr/>
          </a:p>
        </p:txBody>
      </p:sp>
      <p:sp>
        <p:nvSpPr>
          <p:cNvPr id="424" name="Google Shape;424;p34"/>
          <p:cNvSpPr txBox="1"/>
          <p:nvPr/>
        </p:nvSpPr>
        <p:spPr>
          <a:xfrm>
            <a:off x="4915500" y="4835700"/>
            <a:ext cx="422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3"/>
              </a:rPr>
              <a:t>https://www.mordorintelligence.com/industry-reports/virtual-reality-vr-market-in-education</a:t>
            </a:r>
            <a:r>
              <a:rPr lang="en" sz="800"/>
              <a:t> </a:t>
            </a:r>
            <a:endParaRPr sz="800"/>
          </a:p>
        </p:txBody>
      </p:sp>
      <p:pic>
        <p:nvPicPr>
          <p:cNvPr id="425" name="Google Shape;425;p34"/>
          <p:cNvPicPr preferRelativeResize="0"/>
          <p:nvPr/>
        </p:nvPicPr>
        <p:blipFill>
          <a:blip r:embed="rId4">
            <a:alphaModFix/>
          </a:blip>
          <a:stretch>
            <a:fillRect/>
          </a:stretch>
        </p:blipFill>
        <p:spPr>
          <a:xfrm>
            <a:off x="4741575" y="2510025"/>
            <a:ext cx="4267126" cy="2325665"/>
          </a:xfrm>
          <a:prstGeom prst="rect">
            <a:avLst/>
          </a:prstGeom>
          <a:noFill/>
          <a:ln>
            <a:noFill/>
          </a:ln>
        </p:spPr>
      </p:pic>
      <p:sp>
        <p:nvSpPr>
          <p:cNvPr id="426" name="Google Shape;426;p34"/>
          <p:cNvSpPr txBox="1"/>
          <p:nvPr/>
        </p:nvSpPr>
        <p:spPr>
          <a:xfrm>
            <a:off x="714375" y="1240675"/>
            <a:ext cx="7691700" cy="554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1600"/>
              </a:spcAft>
              <a:buNone/>
            </a:pPr>
            <a:r>
              <a:rPr lang="en" sz="1200">
                <a:solidFill>
                  <a:schemeClr val="accent1"/>
                </a:solidFill>
                <a:latin typeface="Roboto"/>
                <a:ea typeface="Roboto"/>
                <a:cs typeface="Roboto"/>
                <a:sym typeface="Roboto"/>
              </a:rPr>
              <a:t>Nintendo made 3 variants of the game to cater to a larger audience, focussing on 5 main categories: identify, memorize, analyze, compute and visualize. </a:t>
            </a:r>
            <a:endParaRPr sz="1200">
              <a:solidFill>
                <a:schemeClr val="accen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5746049" y="1609675"/>
            <a:ext cx="2678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 Ideation</a:t>
            </a:r>
            <a:endParaRPr/>
          </a:p>
        </p:txBody>
      </p:sp>
      <p:sp>
        <p:nvSpPr>
          <p:cNvPr id="432" name="Google Shape;432;p35"/>
          <p:cNvSpPr txBox="1"/>
          <p:nvPr>
            <p:ph idx="2" type="title"/>
          </p:nvPr>
        </p:nvSpPr>
        <p:spPr>
          <a:xfrm>
            <a:off x="3721350" y="1878300"/>
            <a:ext cx="2024700" cy="13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33" name="Google Shape;433;p35"/>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Ideas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439" name="Google Shape;439;p36"/>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Combining Brain Games and VR Games to allow seniors to experience and learn more skills, improving mental facilities and combat mental aging and the accompanying ailments.</a:t>
            </a:r>
            <a:endParaRPr/>
          </a:p>
          <a:p>
            <a:pPr indent="0" lvl="0" marL="0" rtl="0" algn="l">
              <a:spcBef>
                <a:spcPts val="1600"/>
              </a:spcBef>
              <a:spcAft>
                <a:spcPts val="0"/>
              </a:spcAft>
              <a:buNone/>
            </a:pPr>
            <a:r>
              <a:rPr lang="en"/>
              <a:t>A colorful </a:t>
            </a:r>
            <a:r>
              <a:rPr lang="en"/>
              <a:t>carnival</a:t>
            </a:r>
            <a:r>
              <a:rPr lang="en"/>
              <a:t> setting with each game being a stall/booth, giving tokens at the end of the rounds to be used in cosmetics. </a:t>
            </a:r>
            <a:endParaRPr/>
          </a:p>
          <a:p>
            <a:pPr indent="0" lvl="0" marL="0" rtl="0" algn="l">
              <a:spcBef>
                <a:spcPts val="1600"/>
              </a:spcBef>
              <a:spcAft>
                <a:spcPts val="1600"/>
              </a:spcAft>
              <a:buNone/>
            </a:pPr>
            <a:r>
              <a:rPr lang="en"/>
              <a:t>The games involve interactions with puzzle pieces in a classroom or carnival setting, promoting spatial awareness and immersion.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Quick Maths</a:t>
            </a:r>
            <a:endParaRPr/>
          </a:p>
        </p:txBody>
      </p:sp>
      <p:sp>
        <p:nvSpPr>
          <p:cNvPr id="445" name="Google Shape;445;p37"/>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Given a calculator layout of numbers and operators, as well as floating incomplete math formulas</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The table has a keyboard on it as well as a whiteboard/blackboard in front of the user. The keyboard has the same layout as the mobile version. The formulas have ____ spaces to key in values.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Hard version to have simple formulas instead, but they appear for a short time, requiring the user to remember the formula and figure out the required blank____ space answer.</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Reversed: given the final answer and space for digit, operator, digit. The user has to select the values and operators to finish the formula</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Based on flash memory and reverse retention</a:t>
            </a:r>
            <a:endParaRPr/>
          </a:p>
        </p:txBody>
      </p:sp>
      <p:pic>
        <p:nvPicPr>
          <p:cNvPr id="446" name="Google Shape;446;p37"/>
          <p:cNvPicPr preferRelativeResize="0"/>
          <p:nvPr/>
        </p:nvPicPr>
        <p:blipFill>
          <a:blip r:embed="rId3">
            <a:alphaModFix/>
          </a:blip>
          <a:stretch>
            <a:fillRect/>
          </a:stretch>
        </p:blipFill>
        <p:spPr>
          <a:xfrm rot="-1521658">
            <a:off x="-76900" y="1892588"/>
            <a:ext cx="1625175" cy="1625175"/>
          </a:xfrm>
          <a:prstGeom prst="rect">
            <a:avLst/>
          </a:prstGeom>
          <a:noFill/>
          <a:ln>
            <a:noFill/>
          </a:ln>
        </p:spPr>
      </p:pic>
      <p:pic>
        <p:nvPicPr>
          <p:cNvPr id="447" name="Google Shape;447;p37"/>
          <p:cNvPicPr preferRelativeResize="0"/>
          <p:nvPr/>
        </p:nvPicPr>
        <p:blipFill>
          <a:blip r:embed="rId4">
            <a:alphaModFix/>
          </a:blip>
          <a:stretch>
            <a:fillRect/>
          </a:stretch>
        </p:blipFill>
        <p:spPr>
          <a:xfrm>
            <a:off x="6342050" y="2341550"/>
            <a:ext cx="2801951" cy="280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Math Darts</a:t>
            </a:r>
            <a:endParaRPr/>
          </a:p>
        </p:txBody>
      </p:sp>
      <p:sp>
        <p:nvSpPr>
          <p:cNvPr id="453" name="Google Shape;453;p38"/>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G</a:t>
            </a:r>
            <a:r>
              <a:rPr lang="en" sz="1100">
                <a:solidFill>
                  <a:srgbClr val="000000"/>
                </a:solidFill>
                <a:latin typeface="Arial"/>
                <a:ea typeface="Arial"/>
                <a:cs typeface="Arial"/>
                <a:sym typeface="Arial"/>
              </a:rPr>
              <a:t>iven a final answer, we give a table with blanks for simple equations. There are floating balloons with numbers and operators. Throwing a dart will then pop a balloon and flash the value/operator on the table. Once all 3 are popped, the value is calculated. If it is correct, points are given. Balancing the scores as well as punishing the player for poor aim is a concern as well as physical constraints or physical strain.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454" name="Google Shape;454;p38"/>
          <p:cNvPicPr preferRelativeResize="0"/>
          <p:nvPr/>
        </p:nvPicPr>
        <p:blipFill rotWithShape="1">
          <a:blip r:embed="rId3">
            <a:alphaModFix/>
          </a:blip>
          <a:srcRect b="15495" l="13160" r="13153" t="15790"/>
          <a:stretch/>
        </p:blipFill>
        <p:spPr>
          <a:xfrm>
            <a:off x="6030500" y="152999"/>
            <a:ext cx="1030966" cy="961426"/>
          </a:xfrm>
          <a:prstGeom prst="rect">
            <a:avLst/>
          </a:prstGeom>
          <a:noFill/>
          <a:ln>
            <a:noFill/>
          </a:ln>
        </p:spPr>
      </p:pic>
      <p:pic>
        <p:nvPicPr>
          <p:cNvPr id="455" name="Google Shape;455;p38"/>
          <p:cNvPicPr preferRelativeResize="0"/>
          <p:nvPr/>
        </p:nvPicPr>
        <p:blipFill>
          <a:blip r:embed="rId4">
            <a:alphaModFix/>
          </a:blip>
          <a:stretch>
            <a:fillRect/>
          </a:stretch>
        </p:blipFill>
        <p:spPr>
          <a:xfrm flipH="1">
            <a:off x="7352100" y="3351600"/>
            <a:ext cx="1791900" cy="1791900"/>
          </a:xfrm>
          <a:prstGeom prst="rect">
            <a:avLst/>
          </a:prstGeom>
          <a:noFill/>
          <a:ln>
            <a:noFill/>
          </a:ln>
        </p:spPr>
      </p:pic>
      <p:pic>
        <p:nvPicPr>
          <p:cNvPr id="456" name="Google Shape;456;p38"/>
          <p:cNvPicPr preferRelativeResize="0"/>
          <p:nvPr/>
        </p:nvPicPr>
        <p:blipFill>
          <a:blip r:embed="rId5">
            <a:alphaModFix/>
          </a:blip>
          <a:stretch>
            <a:fillRect/>
          </a:stretch>
        </p:blipFill>
        <p:spPr>
          <a:xfrm>
            <a:off x="3929050" y="3351600"/>
            <a:ext cx="1714499" cy="1714499"/>
          </a:xfrm>
          <a:prstGeom prst="rect">
            <a:avLst/>
          </a:prstGeom>
          <a:noFill/>
          <a:ln>
            <a:noFill/>
          </a:ln>
        </p:spPr>
      </p:pic>
      <p:pic>
        <p:nvPicPr>
          <p:cNvPr id="457" name="Google Shape;457;p38"/>
          <p:cNvPicPr preferRelativeResize="0"/>
          <p:nvPr/>
        </p:nvPicPr>
        <p:blipFill>
          <a:blip r:embed="rId6">
            <a:alphaModFix/>
          </a:blip>
          <a:stretch>
            <a:fillRect/>
          </a:stretch>
        </p:blipFill>
        <p:spPr>
          <a:xfrm>
            <a:off x="5098850" y="3050372"/>
            <a:ext cx="1122400" cy="584000"/>
          </a:xfrm>
          <a:prstGeom prst="rect">
            <a:avLst/>
          </a:prstGeom>
          <a:noFill/>
          <a:ln>
            <a:noFill/>
          </a:ln>
        </p:spPr>
      </p:pic>
      <p:pic>
        <p:nvPicPr>
          <p:cNvPr id="458" name="Google Shape;458;p38"/>
          <p:cNvPicPr preferRelativeResize="0"/>
          <p:nvPr/>
        </p:nvPicPr>
        <p:blipFill>
          <a:blip r:embed="rId7">
            <a:alphaModFix/>
          </a:blip>
          <a:stretch>
            <a:fillRect/>
          </a:stretch>
        </p:blipFill>
        <p:spPr>
          <a:xfrm rot="-4333849">
            <a:off x="4226162" y="3415789"/>
            <a:ext cx="1030975" cy="709311"/>
          </a:xfrm>
          <a:prstGeom prst="rect">
            <a:avLst/>
          </a:prstGeom>
          <a:noFill/>
          <a:ln>
            <a:noFill/>
          </a:ln>
        </p:spPr>
      </p:pic>
      <p:pic>
        <p:nvPicPr>
          <p:cNvPr id="459" name="Google Shape;459;p38"/>
          <p:cNvPicPr preferRelativeResize="0"/>
          <p:nvPr/>
        </p:nvPicPr>
        <p:blipFill>
          <a:blip r:embed="rId8">
            <a:alphaModFix/>
          </a:blip>
          <a:stretch>
            <a:fillRect/>
          </a:stretch>
        </p:blipFill>
        <p:spPr>
          <a:xfrm>
            <a:off x="4148847" y="3893298"/>
            <a:ext cx="370974" cy="370976"/>
          </a:xfrm>
          <a:prstGeom prst="rect">
            <a:avLst/>
          </a:prstGeom>
          <a:noFill/>
          <a:ln>
            <a:noFill/>
          </a:ln>
        </p:spPr>
      </p:pic>
      <p:pic>
        <p:nvPicPr>
          <p:cNvPr id="460" name="Google Shape;460;p38"/>
          <p:cNvPicPr preferRelativeResize="0"/>
          <p:nvPr/>
        </p:nvPicPr>
        <p:blipFill>
          <a:blip r:embed="rId9">
            <a:alphaModFix/>
          </a:blip>
          <a:stretch>
            <a:fillRect/>
          </a:stretch>
        </p:blipFill>
        <p:spPr>
          <a:xfrm>
            <a:off x="5005599" y="3998601"/>
            <a:ext cx="370974" cy="370974"/>
          </a:xfrm>
          <a:prstGeom prst="rect">
            <a:avLst/>
          </a:prstGeom>
          <a:noFill/>
          <a:ln>
            <a:noFill/>
          </a:ln>
        </p:spPr>
      </p:pic>
      <p:pic>
        <p:nvPicPr>
          <p:cNvPr id="461" name="Google Shape;461;p38"/>
          <p:cNvPicPr preferRelativeResize="0"/>
          <p:nvPr/>
        </p:nvPicPr>
        <p:blipFill>
          <a:blip r:embed="rId10">
            <a:alphaModFix/>
          </a:blip>
          <a:stretch>
            <a:fillRect/>
          </a:stretch>
        </p:blipFill>
        <p:spPr>
          <a:xfrm rot="1876748">
            <a:off x="4697193" y="3083685"/>
            <a:ext cx="178214" cy="1782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Knock Them Over</a:t>
            </a:r>
            <a:endParaRPr/>
          </a:p>
        </p:txBody>
      </p:sp>
      <p:sp>
        <p:nvSpPr>
          <p:cNvPr id="467" name="Google Shape;467;p39"/>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Extension of previous game, to give the player a gun to shoot and knock over various wooden pieces. The wood pieces will follow gravity to fall but will not have physics. Wood pieces are of different shapes and have engravings on them. The puzzle can either be mallet match, to remove all the pieces of a certain rule, or to match a shape given by an image. Compared to the previous game, there is less physical strain but also slightly lazier interactions, with raycasts</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Based on mallet match and match blast</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0"/>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Puzzle</a:t>
            </a:r>
            <a:endParaRPr/>
          </a:p>
        </p:txBody>
      </p:sp>
      <p:sp>
        <p:nvSpPr>
          <p:cNvPr id="473" name="Google Shape;473;p40"/>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Given a puzzle board of a grayed out shape as well as a shape at the bottom of the screen, the user has to swipe the piece upwards and into the correct place, if it is correct, it will snap into place and prevent further interaction. If the piece is not needed, then you swipe away in any direction to discard it. A new piece appears, repeating until completed.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Given floating colored particles around the user as well as a puzzle, the user has to randomly grab a particle. The hand will then show a shape. If the shape is required to complete the puzzle, then the user places it on the puzzle board, awarding points if correct. After a set amount of time, the more complete the puzzle is, the more points you get. If you complete a puzzle, then a new one appears. Placing the wrong puzzle shape will deduct points instead.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romanLcPeriod"/>
            </a:pPr>
            <a:r>
              <a:rPr lang="en" sz="1100">
                <a:solidFill>
                  <a:srgbClr val="000000"/>
                </a:solidFill>
                <a:latin typeface="Arial"/>
                <a:ea typeface="Arial"/>
                <a:cs typeface="Arial"/>
                <a:sym typeface="Arial"/>
              </a:rPr>
              <a:t>Based on get in shape and frame filler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Maze Turn</a:t>
            </a:r>
            <a:endParaRPr/>
          </a:p>
        </p:txBody>
      </p:sp>
      <p:sp>
        <p:nvSpPr>
          <p:cNvPr id="479" name="Google Shape;479;p41"/>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Given a top down view of a maze, the user has to select tetris blocks to move the character to the end.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2"/>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
        <p:nvSpPr>
          <p:cNvPr id="485" name="Google Shape;485;p4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do we need a Q&amp;A Segment”</a:t>
            </a:r>
            <a:endParaRPr/>
          </a:p>
          <a:p>
            <a:pPr indent="-342900" lvl="0" marL="457200" rtl="0" algn="ctr">
              <a:spcBef>
                <a:spcPts val="1600"/>
              </a:spcBef>
              <a:spcAft>
                <a:spcPts val="0"/>
              </a:spcAft>
              <a:buSzPts val="1800"/>
              <a:buChar char="-"/>
            </a:pPr>
            <a:r>
              <a:rPr lang="en"/>
              <a:t>Jiaxu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subTitle"/>
          </p:nvPr>
        </p:nvSpPr>
        <p:spPr>
          <a:xfrm>
            <a:off x="3389175" y="3463450"/>
            <a:ext cx="2390700" cy="4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62" name="Google Shape;362;p26"/>
          <p:cNvSpPr txBox="1"/>
          <p:nvPr>
            <p:ph idx="4294967295" type="subTitle"/>
          </p:nvPr>
        </p:nvSpPr>
        <p:spPr>
          <a:xfrm>
            <a:off x="697800" y="3711675"/>
            <a:ext cx="2295000" cy="7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n" sz="2400"/>
              <a:t>-</a:t>
            </a:r>
            <a:r>
              <a:rPr b="1" lang="en" sz="2400"/>
              <a:t>4-</a:t>
            </a:r>
            <a:endParaRPr b="1" sz="2400"/>
          </a:p>
        </p:txBody>
      </p:sp>
      <p:sp>
        <p:nvSpPr>
          <p:cNvPr id="363" name="Google Shape;363;p26"/>
          <p:cNvSpPr txBox="1"/>
          <p:nvPr>
            <p:ph idx="4294967295" type="subTitle"/>
          </p:nvPr>
        </p:nvSpPr>
        <p:spPr>
          <a:xfrm>
            <a:off x="6151200" y="3711675"/>
            <a:ext cx="2295000" cy="7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n" sz="2400"/>
              <a:t>-</a:t>
            </a:r>
            <a:r>
              <a:rPr b="1" lang="en" sz="2400"/>
              <a:t>5-</a:t>
            </a:r>
            <a:endParaRPr b="1" sz="2400"/>
          </a:p>
        </p:txBody>
      </p:sp>
      <p:sp>
        <p:nvSpPr>
          <p:cNvPr id="364" name="Google Shape;364;p26"/>
          <p:cNvSpPr txBox="1"/>
          <p:nvPr>
            <p:ph idx="1" type="subTitle"/>
          </p:nvPr>
        </p:nvSpPr>
        <p:spPr>
          <a:xfrm>
            <a:off x="672750" y="1434725"/>
            <a:ext cx="2345100" cy="51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latin typeface="Roboto"/>
                <a:ea typeface="Roboto"/>
                <a:cs typeface="Roboto"/>
                <a:sym typeface="Roboto"/>
              </a:rPr>
              <a:t>Analysis of Brain Games</a:t>
            </a:r>
            <a:endParaRPr b="1">
              <a:latin typeface="Roboto"/>
              <a:ea typeface="Roboto"/>
              <a:cs typeface="Roboto"/>
              <a:sym typeface="Roboto"/>
            </a:endParaRPr>
          </a:p>
        </p:txBody>
      </p:sp>
      <p:sp>
        <p:nvSpPr>
          <p:cNvPr id="365" name="Google Shape;365;p26"/>
          <p:cNvSpPr txBox="1"/>
          <p:nvPr>
            <p:ph idx="4294967295" type="subTitle"/>
          </p:nvPr>
        </p:nvSpPr>
        <p:spPr>
          <a:xfrm>
            <a:off x="697800" y="657225"/>
            <a:ext cx="2295000" cy="7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n" sz="2400"/>
              <a:t>-</a:t>
            </a:r>
            <a:r>
              <a:rPr b="1" lang="en" sz="2400"/>
              <a:t>1-</a:t>
            </a:r>
            <a:endParaRPr b="1" sz="2400"/>
          </a:p>
        </p:txBody>
      </p:sp>
      <p:sp>
        <p:nvSpPr>
          <p:cNvPr id="366" name="Google Shape;366;p26"/>
          <p:cNvSpPr txBox="1"/>
          <p:nvPr>
            <p:ph idx="4294967295" type="subTitle"/>
          </p:nvPr>
        </p:nvSpPr>
        <p:spPr>
          <a:xfrm>
            <a:off x="3452950" y="657225"/>
            <a:ext cx="2295000" cy="7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n" sz="2400"/>
              <a:t>-</a:t>
            </a:r>
            <a:r>
              <a:rPr b="1" lang="en" sz="2400"/>
              <a:t>2-</a:t>
            </a:r>
            <a:endParaRPr b="1" sz="2400"/>
          </a:p>
        </p:txBody>
      </p:sp>
      <p:sp>
        <p:nvSpPr>
          <p:cNvPr id="367" name="Google Shape;367;p26"/>
          <p:cNvSpPr txBox="1"/>
          <p:nvPr>
            <p:ph idx="4294967295" type="subTitle"/>
          </p:nvPr>
        </p:nvSpPr>
        <p:spPr>
          <a:xfrm>
            <a:off x="6151200" y="657225"/>
            <a:ext cx="2295000" cy="7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n" sz="2400"/>
              <a:t>-</a:t>
            </a:r>
            <a:r>
              <a:rPr b="1" lang="en" sz="2400"/>
              <a:t>3-</a:t>
            </a:r>
            <a:endParaRPr b="1" sz="2400"/>
          </a:p>
        </p:txBody>
      </p:sp>
      <p:sp>
        <p:nvSpPr>
          <p:cNvPr id="368" name="Google Shape;368;p26"/>
          <p:cNvSpPr txBox="1"/>
          <p:nvPr>
            <p:ph idx="1" type="subTitle"/>
          </p:nvPr>
        </p:nvSpPr>
        <p:spPr>
          <a:xfrm>
            <a:off x="672750" y="3193775"/>
            <a:ext cx="2345100" cy="51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latin typeface="Roboto"/>
                <a:ea typeface="Roboto"/>
                <a:cs typeface="Roboto"/>
                <a:sym typeface="Roboto"/>
              </a:rPr>
              <a:t>Market Research</a:t>
            </a:r>
            <a:endParaRPr b="1">
              <a:latin typeface="Roboto"/>
              <a:ea typeface="Roboto"/>
              <a:cs typeface="Roboto"/>
              <a:sym typeface="Roboto"/>
            </a:endParaRPr>
          </a:p>
        </p:txBody>
      </p:sp>
      <p:sp>
        <p:nvSpPr>
          <p:cNvPr id="369" name="Google Shape;369;p26"/>
          <p:cNvSpPr txBox="1"/>
          <p:nvPr>
            <p:ph idx="1" type="subTitle"/>
          </p:nvPr>
        </p:nvSpPr>
        <p:spPr>
          <a:xfrm>
            <a:off x="6126150" y="3193775"/>
            <a:ext cx="2345100" cy="51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latin typeface="Roboto"/>
                <a:ea typeface="Roboto"/>
                <a:cs typeface="Roboto"/>
                <a:sym typeface="Roboto"/>
              </a:rPr>
              <a:t>Concept Ideation</a:t>
            </a:r>
            <a:endParaRPr b="1">
              <a:latin typeface="Roboto"/>
              <a:ea typeface="Roboto"/>
              <a:cs typeface="Roboto"/>
              <a:sym typeface="Roboto"/>
            </a:endParaRPr>
          </a:p>
        </p:txBody>
      </p:sp>
      <p:sp>
        <p:nvSpPr>
          <p:cNvPr id="370" name="Google Shape;370;p26"/>
          <p:cNvSpPr txBox="1"/>
          <p:nvPr>
            <p:ph idx="1" type="subTitle"/>
          </p:nvPr>
        </p:nvSpPr>
        <p:spPr>
          <a:xfrm>
            <a:off x="3427900" y="1392000"/>
            <a:ext cx="2345100" cy="51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latin typeface="Roboto"/>
                <a:ea typeface="Roboto"/>
                <a:cs typeface="Roboto"/>
                <a:sym typeface="Roboto"/>
              </a:rPr>
              <a:t>Advantages of VR Games</a:t>
            </a:r>
            <a:endParaRPr b="1">
              <a:latin typeface="Roboto"/>
              <a:ea typeface="Roboto"/>
              <a:cs typeface="Roboto"/>
              <a:sym typeface="Roboto"/>
            </a:endParaRPr>
          </a:p>
        </p:txBody>
      </p:sp>
      <p:sp>
        <p:nvSpPr>
          <p:cNvPr id="371" name="Google Shape;371;p26"/>
          <p:cNvSpPr txBox="1"/>
          <p:nvPr>
            <p:ph idx="1" type="subTitle"/>
          </p:nvPr>
        </p:nvSpPr>
        <p:spPr>
          <a:xfrm>
            <a:off x="6126150" y="1441175"/>
            <a:ext cx="2345100" cy="51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latin typeface="Roboto"/>
                <a:ea typeface="Roboto"/>
                <a:cs typeface="Roboto"/>
                <a:sym typeface="Roboto"/>
              </a:rPr>
              <a:t>Senior Accessibility</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5746049" y="1609675"/>
            <a:ext cx="2678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Brain Games</a:t>
            </a:r>
            <a:endParaRPr/>
          </a:p>
        </p:txBody>
      </p:sp>
      <p:sp>
        <p:nvSpPr>
          <p:cNvPr id="377" name="Google Shape;377;p27"/>
          <p:cNvSpPr txBox="1"/>
          <p:nvPr>
            <p:ph idx="2" type="title"/>
          </p:nvPr>
        </p:nvSpPr>
        <p:spPr>
          <a:xfrm>
            <a:off x="3721350" y="1878300"/>
            <a:ext cx="2024700" cy="13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8" name="Google Shape;378;p27"/>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“Lobotomy”</a:t>
            </a:r>
            <a:endParaRPr/>
          </a:p>
          <a:p>
            <a:pPr indent="-342900" lvl="0" marL="457200" rtl="0" algn="l">
              <a:spcBef>
                <a:spcPts val="0"/>
              </a:spcBef>
              <a:spcAft>
                <a:spcPts val="0"/>
              </a:spcAft>
              <a:buSzPts val="1800"/>
              <a:buChar char="-"/>
            </a:pPr>
            <a:r>
              <a:rPr lang="en"/>
              <a:t>Jiaxu 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Brain Function Improvement</a:t>
            </a:r>
            <a:endParaRPr/>
          </a:p>
        </p:txBody>
      </p:sp>
      <p:sp>
        <p:nvSpPr>
          <p:cNvPr id="384" name="Google Shape;384;p28"/>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Designed to stimulate various mental functons and promote cognitive abilities, improve memory and main or boost overall mental acuity</a:t>
            </a:r>
            <a:endParaRPr/>
          </a:p>
          <a:p>
            <a:pPr indent="0" lvl="0" marL="0" rtl="0" algn="l">
              <a:spcBef>
                <a:spcPts val="1600"/>
              </a:spcBef>
              <a:spcAft>
                <a:spcPts val="0"/>
              </a:spcAft>
              <a:buNone/>
            </a:pPr>
            <a:r>
              <a:rPr lang="en"/>
              <a:t>Areas of improvements include:</a:t>
            </a:r>
            <a:endParaRPr/>
          </a:p>
          <a:p>
            <a:pPr indent="-304800" lvl="0" marL="457200" rtl="0" algn="l">
              <a:spcBef>
                <a:spcPts val="1600"/>
              </a:spcBef>
              <a:spcAft>
                <a:spcPts val="0"/>
              </a:spcAft>
              <a:buSzPts val="1200"/>
              <a:buChar char="●"/>
            </a:pPr>
            <a:r>
              <a:rPr lang="en"/>
              <a:t>Memory Improvement</a:t>
            </a:r>
            <a:endParaRPr/>
          </a:p>
          <a:p>
            <a:pPr indent="-304800" lvl="0" marL="457200" rtl="0" algn="l">
              <a:spcBef>
                <a:spcPts val="0"/>
              </a:spcBef>
              <a:spcAft>
                <a:spcPts val="0"/>
              </a:spcAft>
              <a:buSzPts val="1200"/>
              <a:buChar char="●"/>
            </a:pPr>
            <a:r>
              <a:rPr lang="en"/>
              <a:t>Problem-Solving and Critical Thinking</a:t>
            </a:r>
            <a:endParaRPr/>
          </a:p>
          <a:p>
            <a:pPr indent="-304800" lvl="0" marL="457200" rtl="0" algn="l">
              <a:spcBef>
                <a:spcPts val="0"/>
              </a:spcBef>
              <a:spcAft>
                <a:spcPts val="0"/>
              </a:spcAft>
              <a:buSzPts val="1200"/>
              <a:buChar char="●"/>
            </a:pPr>
            <a:r>
              <a:rPr lang="en"/>
              <a:t>Attention and Concentration</a:t>
            </a:r>
            <a:endParaRPr/>
          </a:p>
          <a:p>
            <a:pPr indent="-304800" lvl="0" marL="457200" rtl="0" algn="l">
              <a:spcBef>
                <a:spcPts val="0"/>
              </a:spcBef>
              <a:spcAft>
                <a:spcPts val="0"/>
              </a:spcAft>
              <a:buSzPts val="1200"/>
              <a:buChar char="●"/>
            </a:pPr>
            <a:r>
              <a:rPr lang="en"/>
              <a:t>Processing Speed</a:t>
            </a:r>
            <a:endParaRPr/>
          </a:p>
          <a:p>
            <a:pPr indent="-304800" lvl="0" marL="457200" rtl="0" algn="l">
              <a:spcBef>
                <a:spcPts val="0"/>
              </a:spcBef>
              <a:spcAft>
                <a:spcPts val="0"/>
              </a:spcAft>
              <a:buSzPts val="1200"/>
              <a:buChar char="●"/>
            </a:pPr>
            <a:r>
              <a:rPr lang="en"/>
              <a:t>Language and Linguistics Skills</a:t>
            </a:r>
            <a:endParaRPr/>
          </a:p>
          <a:p>
            <a:pPr indent="-304800" lvl="0" marL="457200" rtl="0" algn="l">
              <a:spcBef>
                <a:spcPts val="0"/>
              </a:spcBef>
              <a:spcAft>
                <a:spcPts val="0"/>
              </a:spcAft>
              <a:buSzPts val="1200"/>
              <a:buChar char="●"/>
            </a:pPr>
            <a:r>
              <a:rPr lang="en"/>
              <a:t>Spatial Awareness and Coordination</a:t>
            </a:r>
            <a:endParaRPr/>
          </a:p>
          <a:p>
            <a:pPr indent="-304800" lvl="0" marL="457200" rtl="0" algn="l">
              <a:spcBef>
                <a:spcPts val="0"/>
              </a:spcBef>
              <a:spcAft>
                <a:spcPts val="0"/>
              </a:spcAft>
              <a:buSzPts val="1200"/>
              <a:buChar char="●"/>
            </a:pPr>
            <a:r>
              <a:rPr lang="en"/>
              <a:t>Numerical 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5746049" y="1609675"/>
            <a:ext cx="2678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 of VR Games</a:t>
            </a:r>
            <a:endParaRPr/>
          </a:p>
        </p:txBody>
      </p:sp>
      <p:sp>
        <p:nvSpPr>
          <p:cNvPr id="390" name="Google Shape;390;p29"/>
          <p:cNvSpPr txBox="1"/>
          <p:nvPr>
            <p:ph idx="2" type="title"/>
          </p:nvPr>
        </p:nvSpPr>
        <p:spPr>
          <a:xfrm>
            <a:off x="3721350" y="1878300"/>
            <a:ext cx="2024700" cy="13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91" name="Google Shape;391;p29"/>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Immersion in Virtual Lives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Virtual Games, Virtual Players</a:t>
            </a:r>
            <a:endParaRPr/>
          </a:p>
        </p:txBody>
      </p:sp>
      <p:sp>
        <p:nvSpPr>
          <p:cNvPr id="397" name="Google Shape;397;p30"/>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Immersion within virtual environments, opportunities with less risk as well as access to rare and hard to come by experiences. Being in the moment allows for uses to see for themselves and participate actively in the games. </a:t>
            </a:r>
            <a:endParaRPr/>
          </a:p>
          <a:p>
            <a:pPr indent="0" lvl="0" marL="0" rtl="0" algn="l">
              <a:spcBef>
                <a:spcPts val="1600"/>
              </a:spcBef>
              <a:spcAft>
                <a:spcPts val="0"/>
              </a:spcAft>
              <a:buNone/>
            </a:pPr>
            <a:r>
              <a:rPr lang="en"/>
              <a:t>Benefits include:</a:t>
            </a:r>
            <a:endParaRPr/>
          </a:p>
          <a:p>
            <a:pPr indent="-304800" lvl="0" marL="457200" rtl="0" algn="l">
              <a:spcBef>
                <a:spcPts val="1600"/>
              </a:spcBef>
              <a:spcAft>
                <a:spcPts val="0"/>
              </a:spcAft>
              <a:buSzPts val="1200"/>
              <a:buChar char="●"/>
            </a:pPr>
            <a:r>
              <a:rPr lang="en"/>
              <a:t>Immersiveness promotes focus and engagement</a:t>
            </a:r>
            <a:endParaRPr/>
          </a:p>
          <a:p>
            <a:pPr indent="-304800" lvl="0" marL="457200" rtl="0" algn="l">
              <a:spcBef>
                <a:spcPts val="0"/>
              </a:spcBef>
              <a:spcAft>
                <a:spcPts val="0"/>
              </a:spcAft>
              <a:buSzPts val="1200"/>
              <a:buChar char="●"/>
            </a:pPr>
            <a:r>
              <a:rPr lang="en"/>
              <a:t>Hands on Interactions and first hand experience increases memorability </a:t>
            </a:r>
            <a:endParaRPr/>
          </a:p>
          <a:p>
            <a:pPr indent="-304800" lvl="0" marL="457200" rtl="0" algn="l">
              <a:spcBef>
                <a:spcPts val="0"/>
              </a:spcBef>
              <a:spcAft>
                <a:spcPts val="0"/>
              </a:spcAft>
              <a:buSzPts val="1200"/>
              <a:buChar char="●"/>
            </a:pPr>
            <a:r>
              <a:rPr lang="en"/>
              <a:t>Adapt to </a:t>
            </a:r>
            <a:r>
              <a:rPr lang="en"/>
              <a:t>different</a:t>
            </a:r>
            <a:r>
              <a:rPr lang="en"/>
              <a:t> learning styles</a:t>
            </a:r>
            <a:endParaRPr/>
          </a:p>
          <a:p>
            <a:pPr indent="-304800" lvl="0" marL="457200" rtl="0" algn="l">
              <a:spcBef>
                <a:spcPts val="0"/>
              </a:spcBef>
              <a:spcAft>
                <a:spcPts val="0"/>
              </a:spcAft>
              <a:buSzPts val="1200"/>
              <a:buChar char="●"/>
            </a:pPr>
            <a:r>
              <a:rPr lang="en"/>
              <a:t>Direct and </a:t>
            </a:r>
            <a:r>
              <a:rPr lang="en"/>
              <a:t>real time</a:t>
            </a:r>
            <a:r>
              <a:rPr lang="en"/>
              <a:t> assessment on the player’s performance</a:t>
            </a:r>
            <a:endParaRPr/>
          </a:p>
          <a:p>
            <a:pPr indent="-304800" lvl="0" marL="457200" rtl="0" algn="l">
              <a:spcBef>
                <a:spcPts val="0"/>
              </a:spcBef>
              <a:spcAft>
                <a:spcPts val="0"/>
              </a:spcAft>
              <a:buSzPts val="1200"/>
              <a:buChar char="●"/>
            </a:pPr>
            <a:r>
              <a:rPr lang="en"/>
              <a:t>Pushes boundaries and rules onto gameplay to tailor growth</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5746049" y="1609675"/>
            <a:ext cx="2678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Senior Accessibility</a:t>
            </a:r>
            <a:endParaRPr/>
          </a:p>
        </p:txBody>
      </p:sp>
      <p:sp>
        <p:nvSpPr>
          <p:cNvPr id="403" name="Google Shape;403;p31"/>
          <p:cNvSpPr txBox="1"/>
          <p:nvPr>
            <p:ph idx="2" type="title"/>
          </p:nvPr>
        </p:nvSpPr>
        <p:spPr>
          <a:xfrm>
            <a:off x="3721350" y="1878300"/>
            <a:ext cx="2024700" cy="13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04" name="Google Shape;404;p31"/>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for Elderly Audience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type="title"/>
          </p:nvPr>
        </p:nvSpPr>
        <p:spPr>
          <a:xfrm>
            <a:off x="726100" y="542575"/>
            <a:ext cx="7691700" cy="4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Senior Audience</a:t>
            </a:r>
            <a:endParaRPr/>
          </a:p>
        </p:txBody>
      </p:sp>
      <p:sp>
        <p:nvSpPr>
          <p:cNvPr id="410" name="Google Shape;410;p32"/>
          <p:cNvSpPr txBox="1"/>
          <p:nvPr>
            <p:ph idx="1" type="body"/>
          </p:nvPr>
        </p:nvSpPr>
        <p:spPr>
          <a:xfrm>
            <a:off x="714375" y="1114425"/>
            <a:ext cx="76917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Each VR headset has controllers that fit into the hand of the user comfortably while the buttons are close to each finger to reduce strain as well as fit with smaller handspans. There are also adjustable viewing lenses and audio feedback to cater to head size, face shape and other individual uniqueness. </a:t>
            </a:r>
            <a:endParaRPr/>
          </a:p>
          <a:p>
            <a:pPr indent="0" lvl="0" marL="0" rtl="0" algn="l">
              <a:spcBef>
                <a:spcPts val="1600"/>
              </a:spcBef>
              <a:spcAft>
                <a:spcPts val="0"/>
              </a:spcAft>
              <a:buNone/>
            </a:pPr>
            <a:r>
              <a:rPr lang="en"/>
              <a:t>	Controls are </a:t>
            </a:r>
            <a:r>
              <a:rPr lang="en"/>
              <a:t>usually</a:t>
            </a:r>
            <a:r>
              <a:rPr lang="en"/>
              <a:t> based on hand gestures with pointing or grabbing motions, with buttons near the expected position for familiarity. </a:t>
            </a:r>
            <a:endParaRPr/>
          </a:p>
          <a:p>
            <a:pPr indent="0" lvl="0" marL="0" rtl="0" algn="l">
              <a:spcBef>
                <a:spcPts val="1600"/>
              </a:spcBef>
              <a:spcAft>
                <a:spcPts val="0"/>
              </a:spcAft>
              <a:buNone/>
            </a:pPr>
            <a:r>
              <a:rPr lang="en"/>
              <a:t>	Safety measures and comfortable user experience can be designed by the developers to ensure that the game is played in a safe environment while the design of the application </a:t>
            </a:r>
            <a:r>
              <a:rPr lang="en"/>
              <a:t>should be minimally invasive to the user’s perception. </a:t>
            </a:r>
            <a:endParaRPr/>
          </a:p>
          <a:p>
            <a:pPr indent="0" lvl="0" marL="0" rtl="0" algn="l">
              <a:spcBef>
                <a:spcPts val="1600"/>
              </a:spcBef>
              <a:spcAft>
                <a:spcPts val="1600"/>
              </a:spcAft>
              <a:buNone/>
            </a:pPr>
            <a:r>
              <a:rPr lang="en"/>
              <a:t>	Fear of technology and surrendering control to a device can be a turn away for some, thus the view should be rather realistic with some level of comfort and cuteness to it, reducing the harshness or VR games.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5746049" y="1609675"/>
            <a:ext cx="2678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 Research</a:t>
            </a:r>
            <a:endParaRPr/>
          </a:p>
        </p:txBody>
      </p:sp>
      <p:sp>
        <p:nvSpPr>
          <p:cNvPr id="416" name="Google Shape;416;p33"/>
          <p:cNvSpPr txBox="1"/>
          <p:nvPr>
            <p:ph idx="2" type="title"/>
          </p:nvPr>
        </p:nvSpPr>
        <p:spPr>
          <a:xfrm>
            <a:off x="3721350" y="1878300"/>
            <a:ext cx="2024700" cy="13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17" name="Google Shape;417;p33"/>
          <p:cNvSpPr txBox="1"/>
          <p:nvPr>
            <p:ph idx="1" type="subTitle"/>
          </p:nvPr>
        </p:nvSpPr>
        <p:spPr>
          <a:xfrm>
            <a:off x="6032400" y="2526438"/>
            <a:ext cx="2391300" cy="70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Games on the Market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ces Games for Class by Slidesgo">
  <a:themeElements>
    <a:clrScheme name="Simple Light">
      <a:dk1>
        <a:srgbClr val="CEEBFF"/>
      </a:dk1>
      <a:lt1>
        <a:srgbClr val="5081B1"/>
      </a:lt1>
      <a:dk2>
        <a:srgbClr val="D85F6F"/>
      </a:dk2>
      <a:lt2>
        <a:srgbClr val="E0CFBC"/>
      </a:lt2>
      <a:accent1>
        <a:srgbClr val="FFFFFF"/>
      </a:accent1>
      <a:accent2>
        <a:srgbClr val="802733"/>
      </a:accent2>
      <a:accent3>
        <a:srgbClr val="AFD4EE"/>
      </a:accent3>
      <a:accent4>
        <a:srgbClr val="37618A"/>
      </a:accent4>
      <a:accent5>
        <a:srgbClr val="062647"/>
      </a:accent5>
      <a:accent6>
        <a:srgbClr val="D1576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