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1d6f0b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1d6f0b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269d9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269d9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51d6f0b0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51d6f0b0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51d6f0b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51d6f0b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1d6f0b0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1d6f0b0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rot="-965823">
            <a:off x="35753" y="3879927"/>
            <a:ext cx="1120949" cy="33865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winston’s journal</a:t>
            </a:r>
            <a:endParaRPr sz="1000"/>
          </a:p>
        </p:txBody>
      </p:sp>
      <p:sp>
        <p:nvSpPr>
          <p:cNvPr id="65" name="Google Shape;65;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32</a:t>
            </a:r>
            <a:endParaRPr/>
          </a:p>
        </p:txBody>
      </p:sp>
      <p:sp>
        <p:nvSpPr>
          <p:cNvPr id="66" name="Google Shape;66;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Junwei, </a:t>
            </a:r>
            <a:r>
              <a:rPr lang="en"/>
              <a:t>winston</a:t>
            </a:r>
            <a:endParaRPr/>
          </a:p>
        </p:txBody>
      </p:sp>
      <p:sp>
        <p:nvSpPr>
          <p:cNvPr id="67" name="Google Shape;67;p13"/>
          <p:cNvSpPr txBox="1"/>
          <p:nvPr/>
        </p:nvSpPr>
        <p:spPr>
          <a:xfrm>
            <a:off x="7972500" y="4804800"/>
            <a:ext cx="117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I am going to fail.</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5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a:t>
            </a:r>
            <a:r>
              <a:rPr lang="en" sz="1700"/>
              <a:t>inston_212668s_A02_Journal</a:t>
            </a:r>
            <a:endParaRPr sz="1700"/>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Originally, we wanted to make a fighting scene, which led to one of the most prevalent reasons why teens are fighting: bullying. However,we felt the topic at hand to be too heavy, thus </a:t>
            </a:r>
            <a:r>
              <a:rPr lang="en"/>
              <a:t>turning</a:t>
            </a:r>
            <a:r>
              <a:rPr lang="en"/>
              <a:t> it into a “What should you do </a:t>
            </a:r>
            <a:r>
              <a:rPr lang="en"/>
              <a:t>when</a:t>
            </a:r>
            <a:r>
              <a:rPr lang="en"/>
              <a:t> you are bullied” type of sketch, in order for it to be a new idea, and perhaps a second perspective towards bullying. We also adopted a comedy themed approach to further lighten the mood. Thus, we searched up Singapore comedy channels, those that stood out to us were:”Night Owl Cinematic” and ”Wah Banana”. We used jump cuts due to the time constraints and for the comedic effect. As well as for individuals with lower attention span, which increases their interest in the topic.</a:t>
            </a:r>
            <a:endParaRPr/>
          </a:p>
        </p:txBody>
      </p:sp>
      <p:sp>
        <p:nvSpPr>
          <p:cNvPr id="74" name="Google Shape;74;p14"/>
          <p:cNvSpPr txBox="1"/>
          <p:nvPr>
            <p:ph type="title"/>
          </p:nvPr>
        </p:nvSpPr>
        <p:spPr>
          <a:xfrm>
            <a:off x="311725" y="1037625"/>
            <a:ext cx="3706500" cy="5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Ideation Process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original Idea</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all agreed on a </a:t>
            </a:r>
            <a:r>
              <a:rPr lang="en"/>
              <a:t>fighting</a:t>
            </a:r>
            <a:r>
              <a:rPr lang="en"/>
              <a:t> sequence, so my idea was to have a gang fight, which the police would breakup the fight. After that, the protagonist will go to jail and reflect on his actions, which leads back to the start of the fight, and why they fought in the first place. This gives the </a:t>
            </a:r>
            <a:r>
              <a:rPr lang="en"/>
              <a:t>protagonist</a:t>
            </a:r>
            <a:r>
              <a:rPr lang="en"/>
              <a:t> regret and shame, but also anger that they </a:t>
            </a:r>
            <a:r>
              <a:rPr lang="en"/>
              <a:t>didn't</a:t>
            </a:r>
            <a:r>
              <a:rPr lang="en"/>
              <a:t> finish the fight. Thus, having internal conflict. The theme/moral would then be to not have poor friends, not in the financial sense, but in the moral sense. The rest of the idea </a:t>
            </a:r>
            <a:r>
              <a:rPr lang="en"/>
              <a:t>wasn't</a:t>
            </a:r>
            <a:r>
              <a:rPr lang="en"/>
              <a:t> fleshed out, as it </a:t>
            </a:r>
            <a:r>
              <a:rPr lang="en"/>
              <a:t>wasn't</a:t>
            </a:r>
            <a:r>
              <a:rPr lang="en"/>
              <a:t> chosen in 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Fast cuts and humor:we have met our goal of making a comedy sketch over a relatively light topic of fighting back after being bullied. It may not be a good thing, but it shows our underlying theme of doing something when being bullied, instead of doing nothing. Along with our fast cuts, it gets the point across quickly as well as making it more light-hearted. Using humor, individuals will </a:t>
            </a:r>
            <a:r>
              <a:rPr lang="en"/>
              <a:t>subconsciously</a:t>
            </a:r>
            <a:r>
              <a:rPr lang="en"/>
              <a:t> remember the topic better, than having a tragedy or a sad story.</a:t>
            </a:r>
            <a:endParaRPr/>
          </a:p>
        </p:txBody>
      </p:sp>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Results and difficulties</a:t>
            </a:r>
            <a:endParaRPr sz="1700"/>
          </a:p>
        </p:txBody>
      </p:sp>
      <p:sp>
        <p:nvSpPr>
          <p:cNvPr id="87" name="Google Shape;87;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There was an overall lack of time for all of your planned shots, which we took many takes on. With up to 3 hours of filming an prep. However, we still needed to make the film have continuity and make sense. Thus, we scrapped a lot of scenes to allow us to stay in the 1 minute boundary and wasted valuable time, as well as poor acting and the need for external voice overs, we could not make the video perfect. </a:t>
            </a:r>
            <a:endParaRPr/>
          </a:p>
          <a:p>
            <a:pPr indent="0" lvl="0" marL="0" rtl="0" algn="ctr">
              <a:spcBef>
                <a:spcPts val="1200"/>
              </a:spcBef>
              <a:spcAft>
                <a:spcPts val="1200"/>
              </a:spcAft>
              <a:buNone/>
            </a:pPr>
            <a:r>
              <a:rPr lang="en"/>
              <a:t>We also could not include a lot of background music for the shots due to the nature of jump cuts. Which results in many short sound effects being used instead.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t>
            </a:r>
            <a:r>
              <a:rPr lang="en"/>
              <a:t>have</a:t>
            </a:r>
            <a:r>
              <a:rPr lang="en"/>
              <a:t> learnt that video making and filming is a task effort, with numerous steps to finalize a project, as well as the need of a lot of time for filming the perfect shot and the editing. Editing also proved to be </a:t>
            </a:r>
            <a:r>
              <a:rPr lang="en"/>
              <a:t>arduous</a:t>
            </a:r>
            <a:r>
              <a:rPr lang="en"/>
              <a:t> and very complicated a task. Apart from that, writing a plot comes naturally to some and harder for others, we also needed to agree on the roles and all the camera angles, to allow for more meaning within the shots. I </a:t>
            </a:r>
            <a:r>
              <a:rPr lang="en"/>
              <a:t>can</a:t>
            </a:r>
            <a:r>
              <a:rPr lang="en"/>
              <a:t> safely say i have not grown as a person. I wont say “confidently”, because i am doubting myself now. More so having learnt </a:t>
            </a:r>
            <a:r>
              <a:rPr lang="en"/>
              <a:t>valuable</a:t>
            </a:r>
            <a:r>
              <a:rPr lang="en"/>
              <a:t> lessons and having more </a:t>
            </a:r>
            <a:r>
              <a:rPr lang="en"/>
              <a:t>experience</a:t>
            </a:r>
            <a:r>
              <a:rPr lang="en"/>
              <a:t> in videography. </a:t>
            </a:r>
            <a:endParaRPr/>
          </a:p>
        </p:txBody>
      </p:sp>
      <p:sp>
        <p:nvSpPr>
          <p:cNvPr id="93" name="Google Shape;93;p17"/>
          <p:cNvSpPr txBox="1"/>
          <p:nvPr>
            <p:ph type="title"/>
          </p:nvPr>
        </p:nvSpPr>
        <p:spPr>
          <a:xfrm>
            <a:off x="311725" y="500925"/>
            <a:ext cx="3706500" cy="5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What have I learnt/insights?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99" name="Google Shape;99;p18"/>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ok goodbye :)</a:t>
            </a:r>
            <a:endParaRPr/>
          </a:p>
        </p:txBody>
      </p:sp>
      <p:sp>
        <p:nvSpPr>
          <p:cNvPr id="100" name="Google Shape;100;p18"/>
          <p:cNvSpPr txBox="1"/>
          <p:nvPr/>
        </p:nvSpPr>
        <p:spPr>
          <a:xfrm rot="-953629">
            <a:off x="7790534" y="1991215"/>
            <a:ext cx="1281698" cy="33852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please </a:t>
            </a:r>
            <a:r>
              <a:rPr lang="en" sz="1000"/>
              <a:t>don't</a:t>
            </a:r>
            <a:r>
              <a:rPr lang="en" sz="1000"/>
              <a:t> fail me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