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Bebas Neue"/>
      <p:regular r:id="rId22"/>
    </p:embeddedFont>
    <p:embeddedFont>
      <p:font typeface="Cinzel Medium"/>
      <p:regular r:id="rId23"/>
      <p:bold r:id="rId24"/>
    </p:embeddedFont>
    <p:embeddedFont>
      <p:font typeface="Quicksand"/>
      <p:regular r:id="rId25"/>
      <p:bold r:id="rId26"/>
    </p:embeddedFont>
    <p:embeddedFont>
      <p:font typeface="Cinzel Decorative"/>
      <p:regular r:id="rId27"/>
      <p:bold r:id="rId28"/>
    </p:embeddedFont>
    <p:embeddedFont>
      <p:font typeface="Quicksand SemiBold"/>
      <p:regular r:id="rId29"/>
      <p:bold r:id="rId30"/>
    </p:embeddedFont>
    <p:embeddedFont>
      <p:font typeface="Quicksand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3533F0-16F5-49B2-B35D-33FA828A268C}">
  <a:tblStyle styleId="{423533F0-16F5-49B2-B35D-33FA828A26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ebasNeue-regular.fntdata"/><Relationship Id="rId21" Type="http://schemas.openxmlformats.org/officeDocument/2006/relationships/slide" Target="slides/slide16.xml"/><Relationship Id="rId24" Type="http://schemas.openxmlformats.org/officeDocument/2006/relationships/font" Target="fonts/CinzelMedium-bold.fntdata"/><Relationship Id="rId23" Type="http://schemas.openxmlformats.org/officeDocument/2006/relationships/font" Target="fonts/Cinzel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bold.fntdata"/><Relationship Id="rId25" Type="http://schemas.openxmlformats.org/officeDocument/2006/relationships/font" Target="fonts/Quicksand-regular.fntdata"/><Relationship Id="rId28" Type="http://schemas.openxmlformats.org/officeDocument/2006/relationships/font" Target="fonts/CinzelDecorative-bold.fntdata"/><Relationship Id="rId27" Type="http://schemas.openxmlformats.org/officeDocument/2006/relationships/font" Target="fonts/CinzelDecorativ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Medium-regular.fntdata"/><Relationship Id="rId30" Type="http://schemas.openxmlformats.org/officeDocument/2006/relationships/font" Target="fonts/Quicksan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Quicksand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1d838b627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1d838b627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1774a3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1774a3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4622d16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4622d16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193a51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193a51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193a51b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193a51b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193a51b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1193a51b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1d838b627_4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1d838b627_4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1d838b6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1d838b6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d838b627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d838b627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4622d16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4622d16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298b40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298b40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4622d16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4622d16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1d838b627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1d838b627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932450" y="1379050"/>
            <a:ext cx="5644200" cy="16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32450" y="3368275"/>
            <a:ext cx="5253900" cy="35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672750" y="909500"/>
            <a:ext cx="57984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364800" y="2377925"/>
            <a:ext cx="6414300" cy="52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358200" y="1893525"/>
            <a:ext cx="2312700" cy="32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1358200" y="2228700"/>
            <a:ext cx="2312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2" type="title"/>
          </p:nvPr>
        </p:nvSpPr>
        <p:spPr>
          <a:xfrm>
            <a:off x="3860450" y="1893525"/>
            <a:ext cx="2312700" cy="32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3860450" y="2228700"/>
            <a:ext cx="2312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4" type="title"/>
          </p:nvPr>
        </p:nvSpPr>
        <p:spPr>
          <a:xfrm>
            <a:off x="1358200" y="3699216"/>
            <a:ext cx="2312700" cy="32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1358200" y="4034341"/>
            <a:ext cx="2312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6" type="title"/>
          </p:nvPr>
        </p:nvSpPr>
        <p:spPr>
          <a:xfrm>
            <a:off x="3860150" y="3699220"/>
            <a:ext cx="2313300" cy="32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3860450" y="4034341"/>
            <a:ext cx="2312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2118400" y="1269805"/>
            <a:ext cx="792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C2224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2118400" y="307283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C2224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4620650" y="1269805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C2224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>
            <a:off x="4620650" y="307283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C2224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5006675" y="2346750"/>
            <a:ext cx="26502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5006675" y="1405600"/>
            <a:ext cx="2650200" cy="7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720000" y="1076275"/>
            <a:ext cx="7704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1151900" y="1376500"/>
            <a:ext cx="3324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667196" y="1253775"/>
            <a:ext cx="33249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1472750" y="3196602"/>
            <a:ext cx="2336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1472750" y="34800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3594300" y="2141750"/>
            <a:ext cx="2336400" cy="2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3594300" y="24236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5715850" y="3196602"/>
            <a:ext cx="2336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5715850" y="34800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865625" y="1733650"/>
            <a:ext cx="24378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1411325" y="2083872"/>
            <a:ext cx="189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2" type="title"/>
          </p:nvPr>
        </p:nvSpPr>
        <p:spPr>
          <a:xfrm>
            <a:off x="5840575" y="1726075"/>
            <a:ext cx="24378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20"/>
          <p:cNvSpPr txBox="1"/>
          <p:nvPr>
            <p:ph idx="3" type="subTitle"/>
          </p:nvPr>
        </p:nvSpPr>
        <p:spPr>
          <a:xfrm>
            <a:off x="5840575" y="2076306"/>
            <a:ext cx="226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4" type="title"/>
          </p:nvPr>
        </p:nvSpPr>
        <p:spPr>
          <a:xfrm>
            <a:off x="865625" y="3327450"/>
            <a:ext cx="24378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20"/>
          <p:cNvSpPr txBox="1"/>
          <p:nvPr>
            <p:ph idx="5" type="subTitle"/>
          </p:nvPr>
        </p:nvSpPr>
        <p:spPr>
          <a:xfrm>
            <a:off x="1411325" y="3677723"/>
            <a:ext cx="189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6" type="title"/>
          </p:nvPr>
        </p:nvSpPr>
        <p:spPr>
          <a:xfrm>
            <a:off x="5840575" y="3319875"/>
            <a:ext cx="24207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20"/>
          <p:cNvSpPr txBox="1"/>
          <p:nvPr>
            <p:ph idx="7" type="subTitle"/>
          </p:nvPr>
        </p:nvSpPr>
        <p:spPr>
          <a:xfrm>
            <a:off x="5840575" y="3670152"/>
            <a:ext cx="226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069300" y="2119425"/>
            <a:ext cx="3005400" cy="65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928350" y="1208725"/>
            <a:ext cx="1287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rgbClr val="C2224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319650" y="2979775"/>
            <a:ext cx="2504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170072" y="2022225"/>
            <a:ext cx="23055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1170072" y="23626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title"/>
          </p:nvPr>
        </p:nvSpPr>
        <p:spPr>
          <a:xfrm>
            <a:off x="3419245" y="2022225"/>
            <a:ext cx="23055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21"/>
          <p:cNvSpPr txBox="1"/>
          <p:nvPr>
            <p:ph idx="3" type="subTitle"/>
          </p:nvPr>
        </p:nvSpPr>
        <p:spPr>
          <a:xfrm>
            <a:off x="3419245" y="23626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4" type="title"/>
          </p:nvPr>
        </p:nvSpPr>
        <p:spPr>
          <a:xfrm>
            <a:off x="1170072" y="3760325"/>
            <a:ext cx="23055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21"/>
          <p:cNvSpPr txBox="1"/>
          <p:nvPr>
            <p:ph idx="5" type="subTitle"/>
          </p:nvPr>
        </p:nvSpPr>
        <p:spPr>
          <a:xfrm>
            <a:off x="1170072" y="41008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6" type="title"/>
          </p:nvPr>
        </p:nvSpPr>
        <p:spPr>
          <a:xfrm>
            <a:off x="3419245" y="3760325"/>
            <a:ext cx="23055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21"/>
          <p:cNvSpPr txBox="1"/>
          <p:nvPr>
            <p:ph idx="7" type="subTitle"/>
          </p:nvPr>
        </p:nvSpPr>
        <p:spPr>
          <a:xfrm>
            <a:off x="3419245" y="41008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8" type="title"/>
          </p:nvPr>
        </p:nvSpPr>
        <p:spPr>
          <a:xfrm>
            <a:off x="5661322" y="2022225"/>
            <a:ext cx="23055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21"/>
          <p:cNvSpPr txBox="1"/>
          <p:nvPr>
            <p:ph idx="9" type="subTitle"/>
          </p:nvPr>
        </p:nvSpPr>
        <p:spPr>
          <a:xfrm>
            <a:off x="5661322" y="23626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3" type="title"/>
          </p:nvPr>
        </p:nvSpPr>
        <p:spPr>
          <a:xfrm>
            <a:off x="5661322" y="3760325"/>
            <a:ext cx="23055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21"/>
          <p:cNvSpPr txBox="1"/>
          <p:nvPr>
            <p:ph idx="14" type="subTitle"/>
          </p:nvPr>
        </p:nvSpPr>
        <p:spPr>
          <a:xfrm>
            <a:off x="5661322" y="41008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hasCustomPrompt="1" type="title"/>
          </p:nvPr>
        </p:nvSpPr>
        <p:spPr>
          <a:xfrm>
            <a:off x="1284000" y="11357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" name="Google Shape;102;p22"/>
          <p:cNvSpPr txBox="1"/>
          <p:nvPr>
            <p:ph idx="1" type="subTitle"/>
          </p:nvPr>
        </p:nvSpPr>
        <p:spPr>
          <a:xfrm>
            <a:off x="1848025" y="1908000"/>
            <a:ext cx="5448000" cy="348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hasCustomPrompt="1" idx="2" type="title"/>
          </p:nvPr>
        </p:nvSpPr>
        <p:spPr>
          <a:xfrm>
            <a:off x="1284000" y="2909925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" name="Google Shape;104;p22"/>
          <p:cNvSpPr txBox="1"/>
          <p:nvPr>
            <p:ph idx="3" type="subTitle"/>
          </p:nvPr>
        </p:nvSpPr>
        <p:spPr>
          <a:xfrm>
            <a:off x="1848025" y="3682100"/>
            <a:ext cx="5448000" cy="348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23"/>
          <p:cNvSpPr txBox="1"/>
          <p:nvPr>
            <p:ph idx="1" type="subTitle"/>
          </p:nvPr>
        </p:nvSpPr>
        <p:spPr>
          <a:xfrm>
            <a:off x="2583050" y="1458000"/>
            <a:ext cx="3978000" cy="1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3"/>
          <p:cNvSpPr txBox="1"/>
          <p:nvPr>
            <p:ph idx="2" type="subTitle"/>
          </p:nvPr>
        </p:nvSpPr>
        <p:spPr>
          <a:xfrm>
            <a:off x="2425000" y="3781425"/>
            <a:ext cx="42939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23"/>
          <p:cNvSpPr txBox="1"/>
          <p:nvPr/>
        </p:nvSpPr>
        <p:spPr>
          <a:xfrm>
            <a:off x="2343150" y="4154900"/>
            <a:ext cx="4457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</a:t>
            </a:r>
            <a:r>
              <a:rPr lang="en" sz="10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Quicksand Medium"/>
                <a:ea typeface="Quicksand Medium"/>
                <a:cs typeface="Quicksand Medium"/>
                <a:sym typeface="Quicksan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" sz="10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including icons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Quicksand Medium"/>
                <a:ea typeface="Quicksand Medium"/>
                <a:cs typeface="Quicksand Medium"/>
                <a:sym typeface="Quicksan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" sz="10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and infographics &amp; images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Quicksand Medium"/>
                <a:ea typeface="Quicksand Medium"/>
                <a:cs typeface="Quicksand Medium"/>
                <a:sym typeface="Quicksan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highlight>
                <a:srgbClr val="DFDEFC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2242"/>
              </a:buClr>
              <a:buSzPts val="1200"/>
              <a:buFont typeface="Quicksand"/>
              <a:buAutoNum type="arabicPeriod"/>
              <a:defRPr sz="1200">
                <a:solidFill>
                  <a:srgbClr val="434343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090675" y="2623825"/>
            <a:ext cx="269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5202725" y="2623825"/>
            <a:ext cx="269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090675" y="3002750"/>
            <a:ext cx="2698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5202725" y="3002750"/>
            <a:ext cx="2698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012450" y="1130825"/>
            <a:ext cx="3964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012450" y="1907075"/>
            <a:ext cx="38226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777675" y="1414625"/>
            <a:ext cx="4960200" cy="198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098825" y="1454650"/>
            <a:ext cx="41598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098825" y="2302175"/>
            <a:ext cx="37050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350150" y="3487425"/>
            <a:ext cx="4837800" cy="110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Yt4GLYCRKuW4d0CSY4cSg_hYjBVWtmw6/view" TargetMode="External"/><Relationship Id="rId4" Type="http://schemas.openxmlformats.org/officeDocument/2006/relationships/image" Target="../media/image3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ctrTitle"/>
          </p:nvPr>
        </p:nvSpPr>
        <p:spPr>
          <a:xfrm>
            <a:off x="1932450" y="1379050"/>
            <a:ext cx="5644200" cy="16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WaRRior’s reckoning</a:t>
            </a:r>
            <a:endParaRPr sz="4800">
              <a:solidFill>
                <a:srgbClr val="A0123B"/>
              </a:solidFill>
            </a:endParaRPr>
          </a:p>
        </p:txBody>
      </p:sp>
      <p:sp>
        <p:nvSpPr>
          <p:cNvPr id="119" name="Google Shape;119;p28"/>
          <p:cNvSpPr txBox="1"/>
          <p:nvPr>
            <p:ph idx="1" type="subTitle"/>
          </p:nvPr>
        </p:nvSpPr>
        <p:spPr>
          <a:xfrm>
            <a:off x="1932450" y="3368275"/>
            <a:ext cx="52539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SP4 done by: Winston, Jun Ying, Luke, Ethan</a:t>
            </a: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 rotWithShape="1">
          <a:blip r:embed="rId3">
            <a:alphaModFix/>
          </a:blip>
          <a:srcRect b="0" l="89839" r="-845" t="15590"/>
          <a:stretch/>
        </p:blipFill>
        <p:spPr>
          <a:xfrm>
            <a:off x="390300" y="539500"/>
            <a:ext cx="992600" cy="434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8"/>
          <p:cNvCxnSpPr/>
          <p:nvPr/>
        </p:nvCxnSpPr>
        <p:spPr>
          <a:xfrm>
            <a:off x="2005525" y="3275600"/>
            <a:ext cx="569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28"/>
          <p:cNvPicPr preferRelativeResize="0"/>
          <p:nvPr/>
        </p:nvPicPr>
        <p:blipFill rotWithShape="1">
          <a:blip r:embed="rId3">
            <a:alphaModFix/>
          </a:blip>
          <a:srcRect b="0" l="0" r="68500" t="43438"/>
          <a:stretch/>
        </p:blipFill>
        <p:spPr>
          <a:xfrm>
            <a:off x="6616700" y="2469108"/>
            <a:ext cx="2007776" cy="20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5006675" y="1405600"/>
            <a:ext cx="26502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Trailer</a:t>
            </a:r>
            <a:endParaRPr/>
          </a:p>
        </p:txBody>
      </p:sp>
      <p:grpSp>
        <p:nvGrpSpPr>
          <p:cNvPr id="279" name="Google Shape;279;p37"/>
          <p:cNvGrpSpPr/>
          <p:nvPr/>
        </p:nvGrpSpPr>
        <p:grpSpPr>
          <a:xfrm>
            <a:off x="1311691" y="1359513"/>
            <a:ext cx="3260921" cy="1957772"/>
            <a:chOff x="4854325" y="1936705"/>
            <a:chExt cx="3569700" cy="2142920"/>
          </a:xfrm>
        </p:grpSpPr>
        <p:sp>
          <p:nvSpPr>
            <p:cNvPr id="280" name="Google Shape;280;p37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fmla="val 10910" name="adj1"/>
                <a:gd fmla="val 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0" r="68727" t="47856"/>
          <a:stretch/>
        </p:blipFill>
        <p:spPr>
          <a:xfrm>
            <a:off x="7063900" y="3114675"/>
            <a:ext cx="1983350" cy="188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89567" r="0" t="47591"/>
          <a:stretch/>
        </p:blipFill>
        <p:spPr>
          <a:xfrm>
            <a:off x="1595925" y="3317025"/>
            <a:ext cx="848826" cy="18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89567" r="0" t="47591"/>
          <a:stretch/>
        </p:blipFill>
        <p:spPr>
          <a:xfrm>
            <a:off x="3253274" y="3317025"/>
            <a:ext cx="848826" cy="182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7"/>
          <p:cNvCxnSpPr/>
          <p:nvPr/>
        </p:nvCxnSpPr>
        <p:spPr>
          <a:xfrm>
            <a:off x="5006675" y="2302675"/>
            <a:ext cx="34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050" y="1557313"/>
            <a:ext cx="2650200" cy="149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8" title="trailerv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298" name="Google Shape;298;p39"/>
          <p:cNvSpPr txBox="1"/>
          <p:nvPr>
            <p:ph idx="2" type="body"/>
          </p:nvPr>
        </p:nvSpPr>
        <p:spPr>
          <a:xfrm>
            <a:off x="929680" y="1253775"/>
            <a:ext cx="70623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Arena Flow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Timer/Waves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Enemy Spawning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Player Feedback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Floating damage text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UI directional Indicators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Base NPC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Health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FSM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Extended Combat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Velocity Based Damage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Projectiles, throwing weapons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Map design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Forest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Volcano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Traps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Spikes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Fire Spout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304" name="Google Shape;304;p40"/>
          <p:cNvSpPr txBox="1"/>
          <p:nvPr>
            <p:ph idx="2" type="body"/>
          </p:nvPr>
        </p:nvSpPr>
        <p:spPr>
          <a:xfrm>
            <a:off x="942080" y="1253775"/>
            <a:ext cx="70500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 Ying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AI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Basic AI (Basic Movement, Attacking)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Complex AI (Retreating, Flanking etc)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Navigation (Pathfinding)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Map Design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Hub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Forest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Desert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Volcano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Castle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310" name="Google Shape;310;p41"/>
          <p:cNvSpPr txBox="1"/>
          <p:nvPr>
            <p:ph idx="2" type="body"/>
          </p:nvPr>
        </p:nvSpPr>
        <p:spPr>
          <a:xfrm>
            <a:off x="1301625" y="1017725"/>
            <a:ext cx="63924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Weapons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Weapon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Weapon Animations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Weapon stats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Picking up interactables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Weapon swapping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Dropping weapons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Environment </a:t>
            </a:r>
            <a:r>
              <a:rPr lang="en"/>
              <a:t>hazards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Water/Quicksand/Lava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UI on/off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2" type="body"/>
          </p:nvPr>
        </p:nvSpPr>
        <p:spPr>
          <a:xfrm>
            <a:off x="999450" y="1017725"/>
            <a:ext cx="71451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Player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Camera effects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Changing Scenes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Enemy death effects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Menu and Screens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Name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Settings (audio sliders)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Graveyard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History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Training 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Dummy</a:t>
            </a:r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43"/>
          <p:cNvCxnSpPr/>
          <p:nvPr/>
        </p:nvCxnSpPr>
        <p:spPr>
          <a:xfrm>
            <a:off x="454325" y="1035850"/>
            <a:ext cx="56802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Contribution</a:t>
            </a:r>
            <a:endParaRPr/>
          </a:p>
        </p:txBody>
      </p:sp>
      <p:graphicFrame>
        <p:nvGraphicFramePr>
          <p:cNvPr id="323" name="Google Shape;323;p43"/>
          <p:cNvGraphicFramePr/>
          <p:nvPr/>
        </p:nvGraphicFramePr>
        <p:xfrm>
          <a:off x="1194900" y="12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{423533F0-16F5-49B2-B35D-33FA828A268C}</a:tableStyleId>
              </a:tblPr>
              <a:tblGrid>
                <a:gridCol w="620975"/>
                <a:gridCol w="643800"/>
                <a:gridCol w="989350"/>
                <a:gridCol w="989350"/>
                <a:gridCol w="989350"/>
                <a:gridCol w="989350"/>
                <a:gridCol w="989350"/>
                <a:gridCol w="989350"/>
              </a:tblGrid>
              <a:tr h="79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Winston</a:t>
                      </a:r>
                      <a:endParaRPr b="1" sz="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Concept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Slides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GDD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TDD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Global Time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Arena flow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Progression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Enemy Spawners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Player Feedback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Damage text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UI indicators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Combat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 Weapons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Projectiles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NPCs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 Health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 AI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Navigation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Map Design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Forest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Volcano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Traps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Spikes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Fire spout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Luke</a:t>
                      </a:r>
                      <a:endParaRPr b="1" sz="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Concept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Slides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GDD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TDD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Weapons Types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Animations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Balancing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Weapon Interaction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Environmental Hazards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Water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Lava 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Quicksand 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Settings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Shared preferences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Jun Ying</a:t>
                      </a:r>
                      <a:endParaRPr b="1" sz="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Concept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Slides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GDD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TDD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Map Design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Hub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Forest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Desert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Volcano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Castle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Audio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SFX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BGM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NPCs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 AI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Navigation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Complex Behaviour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Ethan</a:t>
                      </a:r>
                      <a:endParaRPr b="1" sz="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Concept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Slides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GDD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TDD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Player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UI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Movement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Gravestone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Player stats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History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Screenflow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Menu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Settings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Polishing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NPC death effects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Training room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Weapons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Quicksand"/>
                        <a:buChar char="-"/>
                      </a:pPr>
                      <a:r>
                        <a:rPr lang="en" sz="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Training dummy</a:t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0" l="90189" r="0" t="14008"/>
          <a:stretch/>
        </p:blipFill>
        <p:spPr>
          <a:xfrm>
            <a:off x="310100" y="539500"/>
            <a:ext cx="884799" cy="442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/>
          <p:nvPr/>
        </p:nvSpPr>
        <p:spPr>
          <a:xfrm>
            <a:off x="2259100" y="1464350"/>
            <a:ext cx="663300" cy="57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4608950" y="1464350"/>
            <a:ext cx="663300" cy="57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2259100" y="3038775"/>
            <a:ext cx="663300" cy="57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4608950" y="3038775"/>
            <a:ext cx="663300" cy="57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b="0" l="34457" r="20745" t="0"/>
          <a:stretch/>
        </p:blipFill>
        <p:spPr>
          <a:xfrm>
            <a:off x="5899125" y="1347725"/>
            <a:ext cx="2934949" cy="373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1434400" y="2192163"/>
            <a:ext cx="23127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</a:t>
            </a:r>
            <a:r>
              <a:rPr lang="en"/>
              <a:t>Concept</a:t>
            </a:r>
            <a:endParaRPr/>
          </a:p>
        </p:txBody>
      </p:sp>
      <p:sp>
        <p:nvSpPr>
          <p:cNvPr id="134" name="Google Shape;134;p29"/>
          <p:cNvSpPr txBox="1"/>
          <p:nvPr>
            <p:ph idx="2" type="title"/>
          </p:nvPr>
        </p:nvSpPr>
        <p:spPr>
          <a:xfrm>
            <a:off x="3784250" y="2122125"/>
            <a:ext cx="23127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35" name="Google Shape;135;p29"/>
          <p:cNvSpPr txBox="1"/>
          <p:nvPr>
            <p:ph idx="4" type="title"/>
          </p:nvPr>
        </p:nvSpPr>
        <p:spPr>
          <a:xfrm>
            <a:off x="1434400" y="3699216"/>
            <a:ext cx="23127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Details</a:t>
            </a:r>
            <a:endParaRPr/>
          </a:p>
        </p:txBody>
      </p:sp>
      <p:sp>
        <p:nvSpPr>
          <p:cNvPr id="136" name="Google Shape;136;p29"/>
          <p:cNvSpPr txBox="1"/>
          <p:nvPr>
            <p:ph idx="6" type="title"/>
          </p:nvPr>
        </p:nvSpPr>
        <p:spPr>
          <a:xfrm>
            <a:off x="3756650" y="3699225"/>
            <a:ext cx="23679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37" name="Google Shape;137;p29"/>
          <p:cNvSpPr txBox="1"/>
          <p:nvPr>
            <p:ph idx="9" type="title"/>
          </p:nvPr>
        </p:nvSpPr>
        <p:spPr>
          <a:xfrm>
            <a:off x="2194600" y="1498405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" name="Google Shape;138;p29"/>
          <p:cNvSpPr txBox="1"/>
          <p:nvPr>
            <p:ph idx="13" type="title"/>
          </p:nvPr>
        </p:nvSpPr>
        <p:spPr>
          <a:xfrm>
            <a:off x="2194600" y="307283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" name="Google Shape;139;p29"/>
          <p:cNvSpPr txBox="1"/>
          <p:nvPr>
            <p:ph idx="14" type="title"/>
          </p:nvPr>
        </p:nvSpPr>
        <p:spPr>
          <a:xfrm>
            <a:off x="4544450" y="1498405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" name="Google Shape;140;p29"/>
          <p:cNvSpPr txBox="1"/>
          <p:nvPr>
            <p:ph idx="15" type="title"/>
          </p:nvPr>
        </p:nvSpPr>
        <p:spPr>
          <a:xfrm>
            <a:off x="4544450" y="307283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0" l="89839" r="-845" t="15590"/>
          <a:stretch/>
        </p:blipFill>
        <p:spPr>
          <a:xfrm>
            <a:off x="491950" y="595990"/>
            <a:ext cx="992600" cy="434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9"/>
          <p:cNvCxnSpPr/>
          <p:nvPr/>
        </p:nvCxnSpPr>
        <p:spPr>
          <a:xfrm>
            <a:off x="454325" y="959650"/>
            <a:ext cx="624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2659525" y="1818575"/>
            <a:ext cx="5250300" cy="23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2777675" y="2024225"/>
            <a:ext cx="4960200" cy="19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Game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Concept</a:t>
            </a:r>
            <a:endParaRPr sz="6000">
              <a:solidFill>
                <a:schemeClr val="accent1"/>
              </a:solidFill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75" y="518825"/>
            <a:ext cx="3043300" cy="442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/>
          <p:nvPr/>
        </p:nvSpPr>
        <p:spPr>
          <a:xfrm>
            <a:off x="4775875" y="877925"/>
            <a:ext cx="1017600" cy="87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idx="4294967295" type="title"/>
          </p:nvPr>
        </p:nvSpPr>
        <p:spPr>
          <a:xfrm>
            <a:off x="4641025" y="1011975"/>
            <a:ext cx="1287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1098825" y="2302175"/>
            <a:ext cx="37050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player survives against multiple waves of enemies while killing them.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player progresses through the arenas in order to earn their freedom. </a:t>
            </a:r>
            <a:endParaRPr/>
          </a:p>
        </p:txBody>
      </p:sp>
      <p:sp>
        <p:nvSpPr>
          <p:cNvPr id="157" name="Google Shape;157;p31"/>
          <p:cNvSpPr txBox="1"/>
          <p:nvPr>
            <p:ph type="title"/>
          </p:nvPr>
        </p:nvSpPr>
        <p:spPr>
          <a:xfrm>
            <a:off x="1098825" y="1360425"/>
            <a:ext cx="41598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Based Combat</a:t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58425" y="539500"/>
            <a:ext cx="1584473" cy="445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31"/>
          <p:cNvCxnSpPr/>
          <p:nvPr/>
        </p:nvCxnSpPr>
        <p:spPr>
          <a:xfrm>
            <a:off x="454325" y="2178850"/>
            <a:ext cx="426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Flow</a:t>
            </a:r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1524201" y="2497600"/>
            <a:ext cx="875700" cy="860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3162567" y="2497600"/>
            <a:ext cx="875700" cy="860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4800933" y="2497600"/>
            <a:ext cx="875700" cy="860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6439299" y="2497600"/>
            <a:ext cx="875700" cy="860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cxnSp>
        <p:nvCxnSpPr>
          <p:cNvPr id="169" name="Google Shape;169;p32"/>
          <p:cNvCxnSpPr>
            <a:stCxn id="165" idx="3"/>
            <a:endCxn id="166" idx="1"/>
          </p:cNvCxnSpPr>
          <p:nvPr/>
        </p:nvCxnSpPr>
        <p:spPr>
          <a:xfrm>
            <a:off x="2399901" y="2927800"/>
            <a:ext cx="7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2"/>
          <p:cNvCxnSpPr>
            <a:stCxn id="166" idx="3"/>
            <a:endCxn id="167" idx="1"/>
          </p:cNvCxnSpPr>
          <p:nvPr/>
        </p:nvCxnSpPr>
        <p:spPr>
          <a:xfrm>
            <a:off x="4038267" y="2927800"/>
            <a:ext cx="7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2"/>
          <p:cNvCxnSpPr>
            <a:stCxn id="167" idx="3"/>
            <a:endCxn id="168" idx="1"/>
          </p:cNvCxnSpPr>
          <p:nvPr/>
        </p:nvCxnSpPr>
        <p:spPr>
          <a:xfrm>
            <a:off x="5676633" y="2927800"/>
            <a:ext cx="7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32"/>
          <p:cNvSpPr txBox="1"/>
          <p:nvPr/>
        </p:nvSpPr>
        <p:spPr>
          <a:xfrm>
            <a:off x="809301" y="3558526"/>
            <a:ext cx="2305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HUB</a:t>
            </a:r>
            <a:endParaRPr b="1" sz="20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809301" y="3968581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Spawn point and 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training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locations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2444621" y="1354198"/>
            <a:ext cx="2305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Arena</a:t>
            </a:r>
            <a:endParaRPr b="1" sz="20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2444621" y="176761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Wave based combat in different levels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4086052" y="3558526"/>
            <a:ext cx="2305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Graveyard</a:t>
            </a:r>
            <a:endParaRPr b="1" sz="20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4009700" y="3968575"/>
            <a:ext cx="24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 collection of past deaths and accomplishments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5724399" y="1354198"/>
            <a:ext cx="2305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Repeat</a:t>
            </a:r>
            <a:endParaRPr b="1" sz="20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5509900" y="1767625"/>
            <a:ext cx="2734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Death resets the game before a new wave of combat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180" name="Google Shape;180;p32"/>
          <p:cNvCxnSpPr>
            <a:stCxn id="165" idx="2"/>
            <a:endCxn id="172" idx="0"/>
          </p:cNvCxnSpPr>
          <p:nvPr/>
        </p:nvCxnSpPr>
        <p:spPr>
          <a:xfrm>
            <a:off x="1962051" y="3358000"/>
            <a:ext cx="0" cy="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2"/>
          <p:cNvCxnSpPr/>
          <p:nvPr/>
        </p:nvCxnSpPr>
        <p:spPr>
          <a:xfrm rot="10800000">
            <a:off x="3595871" y="2356000"/>
            <a:ext cx="3000" cy="14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2"/>
          <p:cNvCxnSpPr>
            <a:stCxn id="167" idx="2"/>
            <a:endCxn id="176" idx="0"/>
          </p:cNvCxnSpPr>
          <p:nvPr/>
        </p:nvCxnSpPr>
        <p:spPr>
          <a:xfrm>
            <a:off x="5238783" y="3358000"/>
            <a:ext cx="0" cy="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2"/>
          <p:cNvCxnSpPr/>
          <p:nvPr/>
        </p:nvCxnSpPr>
        <p:spPr>
          <a:xfrm rot="10800000">
            <a:off x="6877149" y="2356000"/>
            <a:ext cx="0" cy="14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2"/>
          <p:cNvCxnSpPr/>
          <p:nvPr/>
        </p:nvCxnSpPr>
        <p:spPr>
          <a:xfrm>
            <a:off x="454325" y="1035850"/>
            <a:ext cx="74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" name="Google Shape;185;p32"/>
          <p:cNvGrpSpPr/>
          <p:nvPr/>
        </p:nvGrpSpPr>
        <p:grpSpPr>
          <a:xfrm>
            <a:off x="1742437" y="2787487"/>
            <a:ext cx="439229" cy="280626"/>
            <a:chOff x="1498450" y="1154627"/>
            <a:chExt cx="258172" cy="164948"/>
          </a:xfrm>
        </p:grpSpPr>
        <p:grpSp>
          <p:nvGrpSpPr>
            <p:cNvPr id="186" name="Google Shape;186;p32"/>
            <p:cNvGrpSpPr/>
            <p:nvPr/>
          </p:nvGrpSpPr>
          <p:grpSpPr>
            <a:xfrm>
              <a:off x="1501348" y="1154627"/>
              <a:ext cx="255274" cy="125893"/>
              <a:chOff x="1501348" y="1154627"/>
              <a:chExt cx="255274" cy="125893"/>
            </a:xfrm>
          </p:grpSpPr>
          <p:sp>
            <p:nvSpPr>
              <p:cNvPr id="187" name="Google Shape;187;p32"/>
              <p:cNvSpPr/>
              <p:nvPr/>
            </p:nvSpPr>
            <p:spPr>
              <a:xfrm>
                <a:off x="1501348" y="1154627"/>
                <a:ext cx="255274" cy="125893"/>
              </a:xfrm>
              <a:custGeom>
                <a:rect b="b" l="l" r="r" t="t"/>
                <a:pathLst>
                  <a:path extrusionOk="0" h="4475" w="9074">
                    <a:moveTo>
                      <a:pt x="757" y="1"/>
                    </a:moveTo>
                    <a:cubicBezTo>
                      <a:pt x="379" y="1"/>
                      <a:pt x="1" y="347"/>
                      <a:pt x="1" y="725"/>
                    </a:cubicBezTo>
                    <a:cubicBezTo>
                      <a:pt x="1" y="1009"/>
                      <a:pt x="158" y="1261"/>
                      <a:pt x="379" y="1355"/>
                    </a:cubicBezTo>
                    <a:lnTo>
                      <a:pt x="379" y="4474"/>
                    </a:lnTo>
                    <a:lnTo>
                      <a:pt x="3561" y="4474"/>
                    </a:lnTo>
                    <a:lnTo>
                      <a:pt x="3120" y="4033"/>
                    </a:lnTo>
                    <a:cubicBezTo>
                      <a:pt x="2962" y="3876"/>
                      <a:pt x="2962" y="3655"/>
                      <a:pt x="3120" y="3529"/>
                    </a:cubicBezTo>
                    <a:lnTo>
                      <a:pt x="4191" y="2458"/>
                    </a:lnTo>
                    <a:cubicBezTo>
                      <a:pt x="4269" y="2379"/>
                      <a:pt x="4364" y="2340"/>
                      <a:pt x="4455" y="2340"/>
                    </a:cubicBezTo>
                    <a:cubicBezTo>
                      <a:pt x="4545" y="2340"/>
                      <a:pt x="4632" y="2379"/>
                      <a:pt x="4695" y="2458"/>
                    </a:cubicBezTo>
                    <a:lnTo>
                      <a:pt x="5766" y="3529"/>
                    </a:lnTo>
                    <a:cubicBezTo>
                      <a:pt x="5923" y="3687"/>
                      <a:pt x="5923" y="3939"/>
                      <a:pt x="5766" y="4033"/>
                    </a:cubicBezTo>
                    <a:lnTo>
                      <a:pt x="5325" y="4474"/>
                    </a:lnTo>
                    <a:lnTo>
                      <a:pt x="8507" y="4474"/>
                    </a:lnTo>
                    <a:lnTo>
                      <a:pt x="8507" y="1355"/>
                    </a:lnTo>
                    <a:cubicBezTo>
                      <a:pt x="8759" y="1261"/>
                      <a:pt x="8885" y="1009"/>
                      <a:pt x="8885" y="725"/>
                    </a:cubicBezTo>
                    <a:cubicBezTo>
                      <a:pt x="9074" y="347"/>
                      <a:pt x="8696" y="1"/>
                      <a:pt x="8318" y="1"/>
                    </a:cubicBezTo>
                    <a:cubicBezTo>
                      <a:pt x="7908" y="1"/>
                      <a:pt x="7562" y="347"/>
                      <a:pt x="7562" y="725"/>
                    </a:cubicBezTo>
                    <a:cubicBezTo>
                      <a:pt x="7562" y="883"/>
                      <a:pt x="7625" y="1009"/>
                      <a:pt x="7688" y="1135"/>
                    </a:cubicBezTo>
                    <a:lnTo>
                      <a:pt x="6428" y="2143"/>
                    </a:lnTo>
                    <a:lnTo>
                      <a:pt x="5167" y="1135"/>
                    </a:lnTo>
                    <a:cubicBezTo>
                      <a:pt x="5262" y="1009"/>
                      <a:pt x="5293" y="883"/>
                      <a:pt x="5293" y="725"/>
                    </a:cubicBezTo>
                    <a:cubicBezTo>
                      <a:pt x="5293" y="347"/>
                      <a:pt x="4947" y="1"/>
                      <a:pt x="4537" y="1"/>
                    </a:cubicBezTo>
                    <a:cubicBezTo>
                      <a:pt x="4159" y="1"/>
                      <a:pt x="3781" y="347"/>
                      <a:pt x="3781" y="725"/>
                    </a:cubicBezTo>
                    <a:cubicBezTo>
                      <a:pt x="3781" y="883"/>
                      <a:pt x="3844" y="1009"/>
                      <a:pt x="3907" y="1135"/>
                    </a:cubicBezTo>
                    <a:lnTo>
                      <a:pt x="2647" y="2143"/>
                    </a:lnTo>
                    <a:lnTo>
                      <a:pt x="1387" y="1135"/>
                    </a:lnTo>
                    <a:cubicBezTo>
                      <a:pt x="1481" y="1009"/>
                      <a:pt x="1513" y="883"/>
                      <a:pt x="1513" y="725"/>
                    </a:cubicBezTo>
                    <a:cubicBezTo>
                      <a:pt x="1513" y="347"/>
                      <a:pt x="1166" y="1"/>
                      <a:pt x="7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2"/>
              <p:cNvSpPr/>
              <p:nvPr/>
            </p:nvSpPr>
            <p:spPr>
              <a:xfrm>
                <a:off x="1614807" y="1246817"/>
                <a:ext cx="29258" cy="30158"/>
              </a:xfrm>
              <a:custGeom>
                <a:rect b="b" l="l" r="r" t="t"/>
                <a:pathLst>
                  <a:path extrusionOk="0" h="1072" w="1040">
                    <a:moveTo>
                      <a:pt x="536" y="0"/>
                    </a:moveTo>
                    <a:lnTo>
                      <a:pt x="0" y="536"/>
                    </a:lnTo>
                    <a:lnTo>
                      <a:pt x="536" y="1071"/>
                    </a:lnTo>
                    <a:lnTo>
                      <a:pt x="1040" y="5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" name="Google Shape;189;p32"/>
            <p:cNvSpPr/>
            <p:nvPr/>
          </p:nvSpPr>
          <p:spPr>
            <a:xfrm>
              <a:off x="1498450" y="1287175"/>
              <a:ext cx="256800" cy="3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32"/>
          <p:cNvGrpSpPr/>
          <p:nvPr/>
        </p:nvGrpSpPr>
        <p:grpSpPr>
          <a:xfrm>
            <a:off x="5044600" y="2734754"/>
            <a:ext cx="388403" cy="386091"/>
            <a:chOff x="1416325" y="3566275"/>
            <a:chExt cx="306650" cy="304825"/>
          </a:xfrm>
        </p:grpSpPr>
        <p:sp>
          <p:nvSpPr>
            <p:cNvPr id="191" name="Google Shape;191;p32"/>
            <p:cNvSpPr/>
            <p:nvPr/>
          </p:nvSpPr>
          <p:spPr>
            <a:xfrm>
              <a:off x="1416325" y="3834775"/>
              <a:ext cx="304850" cy="36325"/>
            </a:xfrm>
            <a:custGeom>
              <a:rect b="b" l="l" r="r" t="t"/>
              <a:pathLst>
                <a:path extrusionOk="0" h="1453" w="12194">
                  <a:moveTo>
                    <a:pt x="644" y="0"/>
                  </a:moveTo>
                  <a:lnTo>
                    <a:pt x="644" y="739"/>
                  </a:lnTo>
                  <a:lnTo>
                    <a:pt x="1" y="739"/>
                  </a:lnTo>
                  <a:lnTo>
                    <a:pt x="1" y="1453"/>
                  </a:lnTo>
                  <a:lnTo>
                    <a:pt x="12194" y="1453"/>
                  </a:lnTo>
                  <a:lnTo>
                    <a:pt x="12194" y="739"/>
                  </a:lnTo>
                  <a:lnTo>
                    <a:pt x="11599" y="739"/>
                  </a:lnTo>
                  <a:lnTo>
                    <a:pt x="11599" y="0"/>
                  </a:lnTo>
                  <a:lnTo>
                    <a:pt x="8741" y="0"/>
                  </a:lnTo>
                  <a:lnTo>
                    <a:pt x="8741" y="739"/>
                  </a:lnTo>
                  <a:lnTo>
                    <a:pt x="7598" y="739"/>
                  </a:lnTo>
                  <a:lnTo>
                    <a:pt x="7598" y="0"/>
                  </a:lnTo>
                  <a:lnTo>
                    <a:pt x="4692" y="0"/>
                  </a:lnTo>
                  <a:lnTo>
                    <a:pt x="4692" y="739"/>
                  </a:lnTo>
                  <a:lnTo>
                    <a:pt x="3549" y="739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1416925" y="3650800"/>
              <a:ext cx="306050" cy="58375"/>
            </a:xfrm>
            <a:custGeom>
              <a:rect b="b" l="l" r="r" t="t"/>
              <a:pathLst>
                <a:path extrusionOk="0" h="2335" w="12242">
                  <a:moveTo>
                    <a:pt x="1" y="1"/>
                  </a:moveTo>
                  <a:lnTo>
                    <a:pt x="1" y="1572"/>
                  </a:lnTo>
                  <a:lnTo>
                    <a:pt x="667" y="1572"/>
                  </a:lnTo>
                  <a:lnTo>
                    <a:pt x="667" y="2334"/>
                  </a:lnTo>
                  <a:lnTo>
                    <a:pt x="3549" y="2334"/>
                  </a:lnTo>
                  <a:lnTo>
                    <a:pt x="3549" y="1572"/>
                  </a:lnTo>
                  <a:lnTo>
                    <a:pt x="4716" y="1572"/>
                  </a:lnTo>
                  <a:lnTo>
                    <a:pt x="4716" y="2334"/>
                  </a:lnTo>
                  <a:lnTo>
                    <a:pt x="7598" y="2334"/>
                  </a:lnTo>
                  <a:lnTo>
                    <a:pt x="7598" y="1572"/>
                  </a:lnTo>
                  <a:lnTo>
                    <a:pt x="8764" y="1572"/>
                  </a:lnTo>
                  <a:lnTo>
                    <a:pt x="8764" y="2334"/>
                  </a:lnTo>
                  <a:lnTo>
                    <a:pt x="11646" y="2334"/>
                  </a:lnTo>
                  <a:lnTo>
                    <a:pt x="11646" y="1572"/>
                  </a:lnTo>
                  <a:lnTo>
                    <a:pt x="12241" y="1572"/>
                  </a:lnTo>
                  <a:lnTo>
                    <a:pt x="12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1542550" y="3727000"/>
              <a:ext cx="54800" cy="89925"/>
            </a:xfrm>
            <a:custGeom>
              <a:rect b="b" l="l" r="r" t="t"/>
              <a:pathLst>
                <a:path extrusionOk="0" h="3597" w="2192">
                  <a:moveTo>
                    <a:pt x="1" y="1"/>
                  </a:moveTo>
                  <a:lnTo>
                    <a:pt x="1" y="3597"/>
                  </a:lnTo>
                  <a:lnTo>
                    <a:pt x="2191" y="3597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1643775" y="3727000"/>
              <a:ext cx="54200" cy="89925"/>
            </a:xfrm>
            <a:custGeom>
              <a:rect b="b" l="l" r="r" t="t"/>
              <a:pathLst>
                <a:path extrusionOk="0" h="3597" w="2168">
                  <a:moveTo>
                    <a:pt x="0" y="1"/>
                  </a:moveTo>
                  <a:lnTo>
                    <a:pt x="0" y="3597"/>
                  </a:lnTo>
                  <a:lnTo>
                    <a:pt x="2167" y="3597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1426450" y="3566275"/>
              <a:ext cx="285800" cy="66700"/>
            </a:xfrm>
            <a:custGeom>
              <a:rect b="b" l="l" r="r" t="t"/>
              <a:pathLst>
                <a:path extrusionOk="0" h="2668" w="11432">
                  <a:moveTo>
                    <a:pt x="5716" y="0"/>
                  </a:moveTo>
                  <a:lnTo>
                    <a:pt x="1" y="2667"/>
                  </a:lnTo>
                  <a:lnTo>
                    <a:pt x="11432" y="2667"/>
                  </a:lnTo>
                  <a:lnTo>
                    <a:pt x="57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1442525" y="3727000"/>
              <a:ext cx="54200" cy="89925"/>
            </a:xfrm>
            <a:custGeom>
              <a:rect b="b" l="l" r="r" t="t"/>
              <a:pathLst>
                <a:path extrusionOk="0" h="3597" w="2168">
                  <a:moveTo>
                    <a:pt x="1" y="1"/>
                  </a:moveTo>
                  <a:lnTo>
                    <a:pt x="1" y="3597"/>
                  </a:lnTo>
                  <a:lnTo>
                    <a:pt x="2168" y="3597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7" name="Google Shape;197;p32"/>
          <p:cNvGrpSpPr/>
          <p:nvPr/>
        </p:nvGrpSpPr>
        <p:grpSpPr>
          <a:xfrm>
            <a:off x="6651240" y="2744917"/>
            <a:ext cx="451818" cy="365767"/>
            <a:chOff x="904925" y="4078875"/>
            <a:chExt cx="304850" cy="245300"/>
          </a:xfrm>
        </p:grpSpPr>
        <p:sp>
          <p:nvSpPr>
            <p:cNvPr id="198" name="Google Shape;198;p32"/>
            <p:cNvSpPr/>
            <p:nvPr/>
          </p:nvSpPr>
          <p:spPr>
            <a:xfrm>
              <a:off x="1046625" y="4268775"/>
              <a:ext cx="17875" cy="19675"/>
            </a:xfrm>
            <a:custGeom>
              <a:rect b="b" l="l" r="r" t="t"/>
              <a:pathLst>
                <a:path extrusionOk="0" h="787" w="715">
                  <a:moveTo>
                    <a:pt x="357" y="1"/>
                  </a:moveTo>
                  <a:cubicBezTo>
                    <a:pt x="143" y="1"/>
                    <a:pt x="0" y="144"/>
                    <a:pt x="0" y="358"/>
                  </a:cubicBezTo>
                  <a:lnTo>
                    <a:pt x="0" y="787"/>
                  </a:lnTo>
                  <a:lnTo>
                    <a:pt x="715" y="787"/>
                  </a:lnTo>
                  <a:lnTo>
                    <a:pt x="715" y="358"/>
                  </a:lnTo>
                  <a:cubicBezTo>
                    <a:pt x="715" y="144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972800" y="4268775"/>
              <a:ext cx="18475" cy="19675"/>
            </a:xfrm>
            <a:custGeom>
              <a:rect b="b" l="l" r="r" t="t"/>
              <a:pathLst>
                <a:path extrusionOk="0" h="787" w="739">
                  <a:moveTo>
                    <a:pt x="357" y="1"/>
                  </a:moveTo>
                  <a:cubicBezTo>
                    <a:pt x="143" y="1"/>
                    <a:pt x="0" y="144"/>
                    <a:pt x="0" y="358"/>
                  </a:cubicBezTo>
                  <a:lnTo>
                    <a:pt x="0" y="787"/>
                  </a:lnTo>
                  <a:lnTo>
                    <a:pt x="715" y="787"/>
                  </a:lnTo>
                  <a:lnTo>
                    <a:pt x="715" y="358"/>
                  </a:lnTo>
                  <a:cubicBezTo>
                    <a:pt x="738" y="144"/>
                    <a:pt x="572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904925" y="4306300"/>
              <a:ext cx="304850" cy="17875"/>
            </a:xfrm>
            <a:custGeom>
              <a:rect b="b" l="l" r="r" t="t"/>
              <a:pathLst>
                <a:path extrusionOk="0" h="715" w="12194">
                  <a:moveTo>
                    <a:pt x="0" y="0"/>
                  </a:moveTo>
                  <a:lnTo>
                    <a:pt x="0" y="715"/>
                  </a:lnTo>
                  <a:lnTo>
                    <a:pt x="12193" y="715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904925" y="4231275"/>
              <a:ext cx="304850" cy="57175"/>
            </a:xfrm>
            <a:custGeom>
              <a:rect b="b" l="l" r="r" t="t"/>
              <a:pathLst>
                <a:path extrusionOk="0" h="2287" w="12194">
                  <a:moveTo>
                    <a:pt x="0" y="1"/>
                  </a:moveTo>
                  <a:lnTo>
                    <a:pt x="0" y="715"/>
                  </a:lnTo>
                  <a:lnTo>
                    <a:pt x="715" y="715"/>
                  </a:lnTo>
                  <a:lnTo>
                    <a:pt x="715" y="2287"/>
                  </a:lnTo>
                  <a:lnTo>
                    <a:pt x="2001" y="2287"/>
                  </a:lnTo>
                  <a:lnTo>
                    <a:pt x="2001" y="1858"/>
                  </a:lnTo>
                  <a:cubicBezTo>
                    <a:pt x="2001" y="1263"/>
                    <a:pt x="2477" y="787"/>
                    <a:pt x="3072" y="787"/>
                  </a:cubicBezTo>
                  <a:cubicBezTo>
                    <a:pt x="3668" y="787"/>
                    <a:pt x="4144" y="1263"/>
                    <a:pt x="4144" y="1858"/>
                  </a:cubicBezTo>
                  <a:lnTo>
                    <a:pt x="4144" y="2287"/>
                  </a:lnTo>
                  <a:lnTo>
                    <a:pt x="4930" y="2287"/>
                  </a:lnTo>
                  <a:lnTo>
                    <a:pt x="4930" y="1858"/>
                  </a:lnTo>
                  <a:cubicBezTo>
                    <a:pt x="4930" y="1263"/>
                    <a:pt x="5406" y="787"/>
                    <a:pt x="6001" y="787"/>
                  </a:cubicBezTo>
                  <a:cubicBezTo>
                    <a:pt x="6597" y="787"/>
                    <a:pt x="7073" y="1263"/>
                    <a:pt x="7073" y="1858"/>
                  </a:cubicBezTo>
                  <a:lnTo>
                    <a:pt x="7073" y="2287"/>
                  </a:lnTo>
                  <a:lnTo>
                    <a:pt x="7883" y="2287"/>
                  </a:lnTo>
                  <a:lnTo>
                    <a:pt x="7883" y="1858"/>
                  </a:lnTo>
                  <a:cubicBezTo>
                    <a:pt x="7883" y="1263"/>
                    <a:pt x="8359" y="787"/>
                    <a:pt x="8954" y="787"/>
                  </a:cubicBezTo>
                  <a:cubicBezTo>
                    <a:pt x="9550" y="787"/>
                    <a:pt x="10026" y="1263"/>
                    <a:pt x="10026" y="1858"/>
                  </a:cubicBezTo>
                  <a:lnTo>
                    <a:pt x="10026" y="2287"/>
                  </a:lnTo>
                  <a:lnTo>
                    <a:pt x="11479" y="2287"/>
                  </a:lnTo>
                  <a:lnTo>
                    <a:pt x="11479" y="715"/>
                  </a:lnTo>
                  <a:lnTo>
                    <a:pt x="12193" y="715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972800" y="4189600"/>
              <a:ext cx="18475" cy="23850"/>
            </a:xfrm>
            <a:custGeom>
              <a:rect b="b" l="l" r="r" t="t"/>
              <a:pathLst>
                <a:path extrusionOk="0" h="954" w="739">
                  <a:moveTo>
                    <a:pt x="357" y="1"/>
                  </a:moveTo>
                  <a:cubicBezTo>
                    <a:pt x="143" y="1"/>
                    <a:pt x="0" y="144"/>
                    <a:pt x="0" y="358"/>
                  </a:cubicBezTo>
                  <a:lnTo>
                    <a:pt x="0" y="953"/>
                  </a:lnTo>
                  <a:lnTo>
                    <a:pt x="715" y="953"/>
                  </a:lnTo>
                  <a:lnTo>
                    <a:pt x="715" y="358"/>
                  </a:lnTo>
                  <a:cubicBezTo>
                    <a:pt x="738" y="144"/>
                    <a:pt x="572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1119850" y="4268775"/>
              <a:ext cx="17875" cy="19675"/>
            </a:xfrm>
            <a:custGeom>
              <a:rect b="b" l="l" r="r" t="t"/>
              <a:pathLst>
                <a:path extrusionOk="0" h="787" w="715">
                  <a:moveTo>
                    <a:pt x="357" y="1"/>
                  </a:moveTo>
                  <a:cubicBezTo>
                    <a:pt x="167" y="1"/>
                    <a:pt x="0" y="144"/>
                    <a:pt x="0" y="358"/>
                  </a:cubicBezTo>
                  <a:lnTo>
                    <a:pt x="0" y="787"/>
                  </a:lnTo>
                  <a:lnTo>
                    <a:pt x="715" y="787"/>
                  </a:lnTo>
                  <a:lnTo>
                    <a:pt x="715" y="358"/>
                  </a:lnTo>
                  <a:cubicBezTo>
                    <a:pt x="715" y="144"/>
                    <a:pt x="572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975775" y="4115175"/>
              <a:ext cx="18475" cy="22650"/>
            </a:xfrm>
            <a:custGeom>
              <a:rect b="b" l="l" r="r" t="t"/>
              <a:pathLst>
                <a:path extrusionOk="0" h="906" w="739">
                  <a:moveTo>
                    <a:pt x="357" y="1"/>
                  </a:moveTo>
                  <a:cubicBezTo>
                    <a:pt x="143" y="1"/>
                    <a:pt x="0" y="191"/>
                    <a:pt x="0" y="358"/>
                  </a:cubicBezTo>
                  <a:lnTo>
                    <a:pt x="0" y="906"/>
                  </a:lnTo>
                  <a:lnTo>
                    <a:pt x="738" y="906"/>
                  </a:lnTo>
                  <a:lnTo>
                    <a:pt x="738" y="358"/>
                  </a:lnTo>
                  <a:cubicBezTo>
                    <a:pt x="715" y="191"/>
                    <a:pt x="572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922775" y="4078875"/>
              <a:ext cx="131000" cy="58950"/>
            </a:xfrm>
            <a:custGeom>
              <a:rect b="b" l="l" r="r" t="t"/>
              <a:pathLst>
                <a:path extrusionOk="0" h="2358" w="5240">
                  <a:moveTo>
                    <a:pt x="1" y="0"/>
                  </a:moveTo>
                  <a:lnTo>
                    <a:pt x="1" y="2358"/>
                  </a:lnTo>
                  <a:lnTo>
                    <a:pt x="1406" y="2358"/>
                  </a:lnTo>
                  <a:lnTo>
                    <a:pt x="1406" y="1810"/>
                  </a:lnTo>
                  <a:cubicBezTo>
                    <a:pt x="1406" y="1215"/>
                    <a:pt x="1882" y="738"/>
                    <a:pt x="2477" y="738"/>
                  </a:cubicBezTo>
                  <a:cubicBezTo>
                    <a:pt x="3073" y="738"/>
                    <a:pt x="3549" y="1215"/>
                    <a:pt x="3549" y="1810"/>
                  </a:cubicBezTo>
                  <a:lnTo>
                    <a:pt x="3549" y="2358"/>
                  </a:lnTo>
                  <a:lnTo>
                    <a:pt x="5240" y="2358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1119850" y="4189600"/>
              <a:ext cx="17875" cy="23850"/>
            </a:xfrm>
            <a:custGeom>
              <a:rect b="b" l="l" r="r" t="t"/>
              <a:pathLst>
                <a:path extrusionOk="0" h="954" w="715">
                  <a:moveTo>
                    <a:pt x="357" y="1"/>
                  </a:moveTo>
                  <a:cubicBezTo>
                    <a:pt x="167" y="1"/>
                    <a:pt x="0" y="144"/>
                    <a:pt x="0" y="358"/>
                  </a:cubicBezTo>
                  <a:lnTo>
                    <a:pt x="0" y="953"/>
                  </a:lnTo>
                  <a:lnTo>
                    <a:pt x="715" y="953"/>
                  </a:lnTo>
                  <a:lnTo>
                    <a:pt x="715" y="358"/>
                  </a:lnTo>
                  <a:cubicBezTo>
                    <a:pt x="715" y="144"/>
                    <a:pt x="572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904925" y="4155675"/>
              <a:ext cx="304850" cy="57175"/>
            </a:xfrm>
            <a:custGeom>
              <a:rect b="b" l="l" r="r" t="t"/>
              <a:pathLst>
                <a:path extrusionOk="0" h="2287" w="12194">
                  <a:moveTo>
                    <a:pt x="0" y="0"/>
                  </a:moveTo>
                  <a:lnTo>
                    <a:pt x="0" y="715"/>
                  </a:lnTo>
                  <a:lnTo>
                    <a:pt x="715" y="715"/>
                  </a:lnTo>
                  <a:lnTo>
                    <a:pt x="715" y="2286"/>
                  </a:lnTo>
                  <a:lnTo>
                    <a:pt x="2001" y="2286"/>
                  </a:lnTo>
                  <a:lnTo>
                    <a:pt x="2001" y="1691"/>
                  </a:lnTo>
                  <a:cubicBezTo>
                    <a:pt x="2001" y="1096"/>
                    <a:pt x="2477" y="619"/>
                    <a:pt x="3072" y="619"/>
                  </a:cubicBezTo>
                  <a:cubicBezTo>
                    <a:pt x="3668" y="619"/>
                    <a:pt x="4144" y="1096"/>
                    <a:pt x="4144" y="1691"/>
                  </a:cubicBezTo>
                  <a:lnTo>
                    <a:pt x="4144" y="2286"/>
                  </a:lnTo>
                  <a:lnTo>
                    <a:pt x="4930" y="2286"/>
                  </a:lnTo>
                  <a:lnTo>
                    <a:pt x="4930" y="1691"/>
                  </a:lnTo>
                  <a:cubicBezTo>
                    <a:pt x="4930" y="1096"/>
                    <a:pt x="5406" y="619"/>
                    <a:pt x="6001" y="619"/>
                  </a:cubicBezTo>
                  <a:cubicBezTo>
                    <a:pt x="6597" y="619"/>
                    <a:pt x="7073" y="1096"/>
                    <a:pt x="7073" y="1691"/>
                  </a:cubicBezTo>
                  <a:lnTo>
                    <a:pt x="7073" y="2286"/>
                  </a:lnTo>
                  <a:lnTo>
                    <a:pt x="7883" y="2286"/>
                  </a:lnTo>
                  <a:lnTo>
                    <a:pt x="7883" y="1691"/>
                  </a:lnTo>
                  <a:cubicBezTo>
                    <a:pt x="7883" y="1096"/>
                    <a:pt x="8359" y="619"/>
                    <a:pt x="8954" y="619"/>
                  </a:cubicBezTo>
                  <a:cubicBezTo>
                    <a:pt x="9550" y="619"/>
                    <a:pt x="10026" y="1096"/>
                    <a:pt x="10026" y="1691"/>
                  </a:cubicBezTo>
                  <a:lnTo>
                    <a:pt x="10026" y="2286"/>
                  </a:lnTo>
                  <a:lnTo>
                    <a:pt x="11479" y="2286"/>
                  </a:lnTo>
                  <a:lnTo>
                    <a:pt x="11479" y="715"/>
                  </a:lnTo>
                  <a:lnTo>
                    <a:pt x="12193" y="715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1046625" y="4189600"/>
              <a:ext cx="17875" cy="23850"/>
            </a:xfrm>
            <a:custGeom>
              <a:rect b="b" l="l" r="r" t="t"/>
              <a:pathLst>
                <a:path extrusionOk="0" h="954" w="715">
                  <a:moveTo>
                    <a:pt x="357" y="1"/>
                  </a:moveTo>
                  <a:cubicBezTo>
                    <a:pt x="143" y="1"/>
                    <a:pt x="0" y="144"/>
                    <a:pt x="0" y="358"/>
                  </a:cubicBezTo>
                  <a:lnTo>
                    <a:pt x="0" y="953"/>
                  </a:lnTo>
                  <a:lnTo>
                    <a:pt x="715" y="953"/>
                  </a:lnTo>
                  <a:lnTo>
                    <a:pt x="715" y="358"/>
                  </a:lnTo>
                  <a:cubicBezTo>
                    <a:pt x="715" y="144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9" name="Google Shape;209;p32"/>
          <p:cNvGrpSpPr/>
          <p:nvPr/>
        </p:nvGrpSpPr>
        <p:grpSpPr>
          <a:xfrm>
            <a:off x="3377918" y="2744920"/>
            <a:ext cx="438906" cy="365760"/>
            <a:chOff x="2876150" y="2651200"/>
            <a:chExt cx="306050" cy="250075"/>
          </a:xfrm>
        </p:grpSpPr>
        <p:sp>
          <p:nvSpPr>
            <p:cNvPr id="210" name="Google Shape;210;p32"/>
            <p:cNvSpPr/>
            <p:nvPr/>
          </p:nvSpPr>
          <p:spPr>
            <a:xfrm>
              <a:off x="2876750" y="2677400"/>
              <a:ext cx="105400" cy="100025"/>
            </a:xfrm>
            <a:custGeom>
              <a:rect b="b" l="l" r="r" t="t"/>
              <a:pathLst>
                <a:path extrusionOk="0" h="4001" w="4216">
                  <a:moveTo>
                    <a:pt x="4216" y="0"/>
                  </a:moveTo>
                  <a:lnTo>
                    <a:pt x="1" y="1262"/>
                  </a:lnTo>
                  <a:lnTo>
                    <a:pt x="1" y="4001"/>
                  </a:lnTo>
                  <a:lnTo>
                    <a:pt x="930" y="3715"/>
                  </a:lnTo>
                  <a:lnTo>
                    <a:pt x="930" y="2405"/>
                  </a:lnTo>
                  <a:lnTo>
                    <a:pt x="1644" y="2405"/>
                  </a:lnTo>
                  <a:lnTo>
                    <a:pt x="1644" y="3525"/>
                  </a:lnTo>
                  <a:lnTo>
                    <a:pt x="2549" y="3239"/>
                  </a:lnTo>
                  <a:lnTo>
                    <a:pt x="2549" y="1929"/>
                  </a:lnTo>
                  <a:lnTo>
                    <a:pt x="3263" y="1929"/>
                  </a:lnTo>
                  <a:lnTo>
                    <a:pt x="3263" y="3001"/>
                  </a:lnTo>
                  <a:lnTo>
                    <a:pt x="4216" y="2739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2999400" y="2651200"/>
              <a:ext cx="59575" cy="91700"/>
            </a:xfrm>
            <a:custGeom>
              <a:rect b="b" l="l" r="r" t="t"/>
              <a:pathLst>
                <a:path extrusionOk="0" h="3668" w="2383">
                  <a:moveTo>
                    <a:pt x="1191" y="0"/>
                  </a:moveTo>
                  <a:lnTo>
                    <a:pt x="1" y="810"/>
                  </a:lnTo>
                  <a:lnTo>
                    <a:pt x="1" y="3668"/>
                  </a:lnTo>
                  <a:lnTo>
                    <a:pt x="834" y="3668"/>
                  </a:lnTo>
                  <a:lnTo>
                    <a:pt x="834" y="1953"/>
                  </a:lnTo>
                  <a:lnTo>
                    <a:pt x="1549" y="1953"/>
                  </a:lnTo>
                  <a:lnTo>
                    <a:pt x="1549" y="3668"/>
                  </a:lnTo>
                  <a:lnTo>
                    <a:pt x="2382" y="3668"/>
                  </a:lnTo>
                  <a:lnTo>
                    <a:pt x="2382" y="81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3076800" y="2677400"/>
              <a:ext cx="105400" cy="99450"/>
            </a:xfrm>
            <a:custGeom>
              <a:rect b="b" l="l" r="r" t="t"/>
              <a:pathLst>
                <a:path extrusionOk="0" h="3978" w="4216">
                  <a:moveTo>
                    <a:pt x="24" y="0"/>
                  </a:moveTo>
                  <a:lnTo>
                    <a:pt x="24" y="2739"/>
                  </a:lnTo>
                  <a:lnTo>
                    <a:pt x="0" y="2739"/>
                  </a:lnTo>
                  <a:lnTo>
                    <a:pt x="953" y="3001"/>
                  </a:lnTo>
                  <a:lnTo>
                    <a:pt x="953" y="1929"/>
                  </a:lnTo>
                  <a:lnTo>
                    <a:pt x="1644" y="1929"/>
                  </a:lnTo>
                  <a:lnTo>
                    <a:pt x="1644" y="3239"/>
                  </a:lnTo>
                  <a:lnTo>
                    <a:pt x="2549" y="3501"/>
                  </a:lnTo>
                  <a:lnTo>
                    <a:pt x="2549" y="2405"/>
                  </a:lnTo>
                  <a:lnTo>
                    <a:pt x="3263" y="2405"/>
                  </a:lnTo>
                  <a:lnTo>
                    <a:pt x="3263" y="3715"/>
                  </a:lnTo>
                  <a:lnTo>
                    <a:pt x="4216" y="3977"/>
                  </a:lnTo>
                  <a:lnTo>
                    <a:pt x="4216" y="123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2876150" y="2760750"/>
              <a:ext cx="304850" cy="70875"/>
            </a:xfrm>
            <a:custGeom>
              <a:rect b="b" l="l" r="r" t="t"/>
              <a:pathLst>
                <a:path extrusionOk="0" h="2835" w="12194">
                  <a:moveTo>
                    <a:pt x="4740" y="0"/>
                  </a:moveTo>
                  <a:lnTo>
                    <a:pt x="1" y="1405"/>
                  </a:lnTo>
                  <a:lnTo>
                    <a:pt x="1" y="2834"/>
                  </a:lnTo>
                  <a:cubicBezTo>
                    <a:pt x="192" y="2834"/>
                    <a:pt x="287" y="2763"/>
                    <a:pt x="406" y="2644"/>
                  </a:cubicBezTo>
                  <a:cubicBezTo>
                    <a:pt x="573" y="2501"/>
                    <a:pt x="811" y="2310"/>
                    <a:pt x="1239" y="2310"/>
                  </a:cubicBezTo>
                  <a:cubicBezTo>
                    <a:pt x="1644" y="2310"/>
                    <a:pt x="1882" y="2501"/>
                    <a:pt x="2073" y="2644"/>
                  </a:cubicBezTo>
                  <a:cubicBezTo>
                    <a:pt x="2216" y="2763"/>
                    <a:pt x="2263" y="2834"/>
                    <a:pt x="2454" y="2834"/>
                  </a:cubicBezTo>
                  <a:cubicBezTo>
                    <a:pt x="2621" y="2834"/>
                    <a:pt x="2716" y="2763"/>
                    <a:pt x="2835" y="2644"/>
                  </a:cubicBezTo>
                  <a:cubicBezTo>
                    <a:pt x="2954" y="2548"/>
                    <a:pt x="3097" y="2429"/>
                    <a:pt x="3311" y="2382"/>
                  </a:cubicBezTo>
                  <a:cubicBezTo>
                    <a:pt x="3311" y="1548"/>
                    <a:pt x="4002" y="857"/>
                    <a:pt x="4835" y="857"/>
                  </a:cubicBezTo>
                  <a:lnTo>
                    <a:pt x="7360" y="857"/>
                  </a:lnTo>
                  <a:cubicBezTo>
                    <a:pt x="8193" y="857"/>
                    <a:pt x="8884" y="1548"/>
                    <a:pt x="8884" y="2382"/>
                  </a:cubicBezTo>
                  <a:cubicBezTo>
                    <a:pt x="9098" y="2429"/>
                    <a:pt x="9241" y="2572"/>
                    <a:pt x="9360" y="2644"/>
                  </a:cubicBezTo>
                  <a:cubicBezTo>
                    <a:pt x="9503" y="2763"/>
                    <a:pt x="9574" y="2834"/>
                    <a:pt x="9741" y="2834"/>
                  </a:cubicBezTo>
                  <a:cubicBezTo>
                    <a:pt x="9932" y="2834"/>
                    <a:pt x="10003" y="2763"/>
                    <a:pt x="10122" y="2644"/>
                  </a:cubicBezTo>
                  <a:cubicBezTo>
                    <a:pt x="10313" y="2501"/>
                    <a:pt x="10551" y="2310"/>
                    <a:pt x="10956" y="2310"/>
                  </a:cubicBezTo>
                  <a:cubicBezTo>
                    <a:pt x="11384" y="2310"/>
                    <a:pt x="11622" y="2501"/>
                    <a:pt x="11789" y="2644"/>
                  </a:cubicBezTo>
                  <a:cubicBezTo>
                    <a:pt x="11956" y="2763"/>
                    <a:pt x="12003" y="2834"/>
                    <a:pt x="12194" y="2834"/>
                  </a:cubicBezTo>
                  <a:lnTo>
                    <a:pt x="12194" y="1405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2977375" y="2800025"/>
              <a:ext cx="103625" cy="31600"/>
            </a:xfrm>
            <a:custGeom>
              <a:rect b="b" l="l" r="r" t="t"/>
              <a:pathLst>
                <a:path extrusionOk="0" h="1264" w="4145">
                  <a:moveTo>
                    <a:pt x="810" y="1"/>
                  </a:moveTo>
                  <a:cubicBezTo>
                    <a:pt x="358" y="1"/>
                    <a:pt x="0" y="358"/>
                    <a:pt x="0" y="811"/>
                  </a:cubicBezTo>
                  <a:cubicBezTo>
                    <a:pt x="215" y="858"/>
                    <a:pt x="358" y="1001"/>
                    <a:pt x="477" y="1073"/>
                  </a:cubicBezTo>
                  <a:cubicBezTo>
                    <a:pt x="596" y="1192"/>
                    <a:pt x="667" y="1263"/>
                    <a:pt x="834" y="1263"/>
                  </a:cubicBezTo>
                  <a:cubicBezTo>
                    <a:pt x="1024" y="1263"/>
                    <a:pt x="1096" y="1192"/>
                    <a:pt x="1239" y="1073"/>
                  </a:cubicBezTo>
                  <a:cubicBezTo>
                    <a:pt x="1406" y="930"/>
                    <a:pt x="1644" y="739"/>
                    <a:pt x="2072" y="739"/>
                  </a:cubicBezTo>
                  <a:cubicBezTo>
                    <a:pt x="2477" y="739"/>
                    <a:pt x="2715" y="930"/>
                    <a:pt x="2906" y="1073"/>
                  </a:cubicBezTo>
                  <a:cubicBezTo>
                    <a:pt x="3025" y="1192"/>
                    <a:pt x="3096" y="1263"/>
                    <a:pt x="3287" y="1263"/>
                  </a:cubicBezTo>
                  <a:cubicBezTo>
                    <a:pt x="3454" y="1263"/>
                    <a:pt x="3549" y="1192"/>
                    <a:pt x="3668" y="1073"/>
                  </a:cubicBezTo>
                  <a:cubicBezTo>
                    <a:pt x="3787" y="977"/>
                    <a:pt x="3930" y="858"/>
                    <a:pt x="4144" y="811"/>
                  </a:cubicBezTo>
                  <a:cubicBezTo>
                    <a:pt x="4144" y="358"/>
                    <a:pt x="3787" y="1"/>
                    <a:pt x="3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2876150" y="2837550"/>
              <a:ext cx="305450" cy="33350"/>
            </a:xfrm>
            <a:custGeom>
              <a:rect b="b" l="l" r="r" t="t"/>
              <a:pathLst>
                <a:path extrusionOk="0" h="1334" w="12218">
                  <a:moveTo>
                    <a:pt x="1216" y="0"/>
                  </a:moveTo>
                  <a:cubicBezTo>
                    <a:pt x="1049" y="0"/>
                    <a:pt x="954" y="48"/>
                    <a:pt x="834" y="167"/>
                  </a:cubicBezTo>
                  <a:cubicBezTo>
                    <a:pt x="668" y="334"/>
                    <a:pt x="430" y="500"/>
                    <a:pt x="1" y="500"/>
                  </a:cubicBezTo>
                  <a:lnTo>
                    <a:pt x="1" y="1334"/>
                  </a:lnTo>
                  <a:cubicBezTo>
                    <a:pt x="192" y="1334"/>
                    <a:pt x="263" y="1286"/>
                    <a:pt x="382" y="1167"/>
                  </a:cubicBezTo>
                  <a:cubicBezTo>
                    <a:pt x="573" y="1000"/>
                    <a:pt x="811" y="834"/>
                    <a:pt x="1216" y="834"/>
                  </a:cubicBezTo>
                  <a:cubicBezTo>
                    <a:pt x="1644" y="834"/>
                    <a:pt x="1882" y="1000"/>
                    <a:pt x="2049" y="1167"/>
                  </a:cubicBezTo>
                  <a:cubicBezTo>
                    <a:pt x="2216" y="1286"/>
                    <a:pt x="2263" y="1334"/>
                    <a:pt x="2454" y="1334"/>
                  </a:cubicBezTo>
                  <a:cubicBezTo>
                    <a:pt x="2621" y="1334"/>
                    <a:pt x="2716" y="1286"/>
                    <a:pt x="2835" y="1167"/>
                  </a:cubicBezTo>
                  <a:cubicBezTo>
                    <a:pt x="3002" y="1000"/>
                    <a:pt x="3240" y="834"/>
                    <a:pt x="3668" y="834"/>
                  </a:cubicBezTo>
                  <a:cubicBezTo>
                    <a:pt x="4073" y="834"/>
                    <a:pt x="4311" y="1000"/>
                    <a:pt x="4502" y="1167"/>
                  </a:cubicBezTo>
                  <a:cubicBezTo>
                    <a:pt x="4645" y="1286"/>
                    <a:pt x="4716" y="1334"/>
                    <a:pt x="4883" y="1334"/>
                  </a:cubicBezTo>
                  <a:cubicBezTo>
                    <a:pt x="5073" y="1334"/>
                    <a:pt x="5145" y="1286"/>
                    <a:pt x="5264" y="1167"/>
                  </a:cubicBezTo>
                  <a:cubicBezTo>
                    <a:pt x="5455" y="1000"/>
                    <a:pt x="5693" y="834"/>
                    <a:pt x="6097" y="834"/>
                  </a:cubicBezTo>
                  <a:cubicBezTo>
                    <a:pt x="6526" y="834"/>
                    <a:pt x="6764" y="1000"/>
                    <a:pt x="6931" y="1167"/>
                  </a:cubicBezTo>
                  <a:cubicBezTo>
                    <a:pt x="7098" y="1286"/>
                    <a:pt x="7145" y="1334"/>
                    <a:pt x="7336" y="1334"/>
                  </a:cubicBezTo>
                  <a:cubicBezTo>
                    <a:pt x="7503" y="1334"/>
                    <a:pt x="7598" y="1286"/>
                    <a:pt x="7717" y="1167"/>
                  </a:cubicBezTo>
                  <a:cubicBezTo>
                    <a:pt x="7884" y="1000"/>
                    <a:pt x="8122" y="834"/>
                    <a:pt x="8550" y="834"/>
                  </a:cubicBezTo>
                  <a:cubicBezTo>
                    <a:pt x="8955" y="834"/>
                    <a:pt x="9193" y="1000"/>
                    <a:pt x="9384" y="1167"/>
                  </a:cubicBezTo>
                  <a:cubicBezTo>
                    <a:pt x="9503" y="1286"/>
                    <a:pt x="9598" y="1334"/>
                    <a:pt x="9765" y="1334"/>
                  </a:cubicBezTo>
                  <a:cubicBezTo>
                    <a:pt x="9955" y="1334"/>
                    <a:pt x="10027" y="1286"/>
                    <a:pt x="10170" y="1167"/>
                  </a:cubicBezTo>
                  <a:cubicBezTo>
                    <a:pt x="10336" y="1000"/>
                    <a:pt x="10575" y="834"/>
                    <a:pt x="11003" y="834"/>
                  </a:cubicBezTo>
                  <a:cubicBezTo>
                    <a:pt x="11408" y="834"/>
                    <a:pt x="11646" y="1000"/>
                    <a:pt x="11837" y="1167"/>
                  </a:cubicBezTo>
                  <a:cubicBezTo>
                    <a:pt x="11956" y="1286"/>
                    <a:pt x="12027" y="1334"/>
                    <a:pt x="12218" y="1334"/>
                  </a:cubicBezTo>
                  <a:lnTo>
                    <a:pt x="12218" y="500"/>
                  </a:lnTo>
                  <a:cubicBezTo>
                    <a:pt x="11789" y="500"/>
                    <a:pt x="11551" y="334"/>
                    <a:pt x="11384" y="167"/>
                  </a:cubicBezTo>
                  <a:cubicBezTo>
                    <a:pt x="11265" y="48"/>
                    <a:pt x="11170" y="0"/>
                    <a:pt x="11003" y="0"/>
                  </a:cubicBezTo>
                  <a:cubicBezTo>
                    <a:pt x="10813" y="0"/>
                    <a:pt x="10718" y="48"/>
                    <a:pt x="10598" y="167"/>
                  </a:cubicBezTo>
                  <a:cubicBezTo>
                    <a:pt x="10432" y="334"/>
                    <a:pt x="10194" y="500"/>
                    <a:pt x="9765" y="500"/>
                  </a:cubicBezTo>
                  <a:cubicBezTo>
                    <a:pt x="9360" y="500"/>
                    <a:pt x="9122" y="334"/>
                    <a:pt x="8931" y="167"/>
                  </a:cubicBezTo>
                  <a:cubicBezTo>
                    <a:pt x="8812" y="48"/>
                    <a:pt x="8717" y="0"/>
                    <a:pt x="8550" y="0"/>
                  </a:cubicBezTo>
                  <a:cubicBezTo>
                    <a:pt x="8360" y="0"/>
                    <a:pt x="8288" y="48"/>
                    <a:pt x="8169" y="167"/>
                  </a:cubicBezTo>
                  <a:cubicBezTo>
                    <a:pt x="7979" y="334"/>
                    <a:pt x="7741" y="500"/>
                    <a:pt x="7336" y="500"/>
                  </a:cubicBezTo>
                  <a:cubicBezTo>
                    <a:pt x="6907" y="500"/>
                    <a:pt x="6669" y="334"/>
                    <a:pt x="6502" y="167"/>
                  </a:cubicBezTo>
                  <a:cubicBezTo>
                    <a:pt x="6336" y="48"/>
                    <a:pt x="6288" y="0"/>
                    <a:pt x="6097" y="0"/>
                  </a:cubicBezTo>
                  <a:cubicBezTo>
                    <a:pt x="5931" y="0"/>
                    <a:pt x="5836" y="48"/>
                    <a:pt x="5716" y="167"/>
                  </a:cubicBezTo>
                  <a:cubicBezTo>
                    <a:pt x="5550" y="334"/>
                    <a:pt x="5312" y="500"/>
                    <a:pt x="4883" y="500"/>
                  </a:cubicBezTo>
                  <a:cubicBezTo>
                    <a:pt x="4478" y="500"/>
                    <a:pt x="4240" y="334"/>
                    <a:pt x="4049" y="167"/>
                  </a:cubicBezTo>
                  <a:cubicBezTo>
                    <a:pt x="3907" y="48"/>
                    <a:pt x="3835" y="0"/>
                    <a:pt x="3668" y="0"/>
                  </a:cubicBezTo>
                  <a:cubicBezTo>
                    <a:pt x="3478" y="0"/>
                    <a:pt x="3406" y="48"/>
                    <a:pt x="3287" y="167"/>
                  </a:cubicBezTo>
                  <a:cubicBezTo>
                    <a:pt x="3097" y="334"/>
                    <a:pt x="2859" y="500"/>
                    <a:pt x="2454" y="500"/>
                  </a:cubicBezTo>
                  <a:cubicBezTo>
                    <a:pt x="2025" y="500"/>
                    <a:pt x="1787" y="334"/>
                    <a:pt x="1620" y="167"/>
                  </a:cubicBezTo>
                  <a:cubicBezTo>
                    <a:pt x="1454" y="48"/>
                    <a:pt x="1406" y="0"/>
                    <a:pt x="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2876150" y="2876250"/>
              <a:ext cx="305450" cy="25025"/>
            </a:xfrm>
            <a:custGeom>
              <a:rect b="b" l="l" r="r" t="t"/>
              <a:pathLst>
                <a:path extrusionOk="0" h="1001" w="12218">
                  <a:moveTo>
                    <a:pt x="1216" y="0"/>
                  </a:moveTo>
                  <a:cubicBezTo>
                    <a:pt x="1049" y="0"/>
                    <a:pt x="954" y="48"/>
                    <a:pt x="834" y="167"/>
                  </a:cubicBezTo>
                  <a:cubicBezTo>
                    <a:pt x="668" y="334"/>
                    <a:pt x="430" y="500"/>
                    <a:pt x="1" y="500"/>
                  </a:cubicBezTo>
                  <a:lnTo>
                    <a:pt x="1" y="1000"/>
                  </a:lnTo>
                  <a:lnTo>
                    <a:pt x="12218" y="1000"/>
                  </a:lnTo>
                  <a:lnTo>
                    <a:pt x="12218" y="500"/>
                  </a:lnTo>
                  <a:cubicBezTo>
                    <a:pt x="11789" y="500"/>
                    <a:pt x="11551" y="334"/>
                    <a:pt x="11384" y="167"/>
                  </a:cubicBezTo>
                  <a:cubicBezTo>
                    <a:pt x="11265" y="48"/>
                    <a:pt x="11170" y="0"/>
                    <a:pt x="11003" y="0"/>
                  </a:cubicBezTo>
                  <a:cubicBezTo>
                    <a:pt x="10813" y="0"/>
                    <a:pt x="10718" y="48"/>
                    <a:pt x="10598" y="167"/>
                  </a:cubicBezTo>
                  <a:cubicBezTo>
                    <a:pt x="10432" y="286"/>
                    <a:pt x="10194" y="500"/>
                    <a:pt x="9765" y="500"/>
                  </a:cubicBezTo>
                  <a:cubicBezTo>
                    <a:pt x="9360" y="500"/>
                    <a:pt x="9122" y="334"/>
                    <a:pt x="8931" y="167"/>
                  </a:cubicBezTo>
                  <a:cubicBezTo>
                    <a:pt x="8812" y="48"/>
                    <a:pt x="8717" y="0"/>
                    <a:pt x="8550" y="0"/>
                  </a:cubicBezTo>
                  <a:cubicBezTo>
                    <a:pt x="8360" y="0"/>
                    <a:pt x="8288" y="48"/>
                    <a:pt x="8169" y="167"/>
                  </a:cubicBezTo>
                  <a:cubicBezTo>
                    <a:pt x="7979" y="334"/>
                    <a:pt x="7741" y="500"/>
                    <a:pt x="7336" y="500"/>
                  </a:cubicBezTo>
                  <a:cubicBezTo>
                    <a:pt x="6907" y="500"/>
                    <a:pt x="6669" y="334"/>
                    <a:pt x="6502" y="167"/>
                  </a:cubicBezTo>
                  <a:cubicBezTo>
                    <a:pt x="6336" y="48"/>
                    <a:pt x="6288" y="0"/>
                    <a:pt x="6097" y="0"/>
                  </a:cubicBezTo>
                  <a:cubicBezTo>
                    <a:pt x="5931" y="0"/>
                    <a:pt x="5836" y="48"/>
                    <a:pt x="5716" y="167"/>
                  </a:cubicBezTo>
                  <a:cubicBezTo>
                    <a:pt x="5550" y="334"/>
                    <a:pt x="5312" y="500"/>
                    <a:pt x="4883" y="500"/>
                  </a:cubicBezTo>
                  <a:cubicBezTo>
                    <a:pt x="4478" y="500"/>
                    <a:pt x="4240" y="334"/>
                    <a:pt x="4049" y="167"/>
                  </a:cubicBezTo>
                  <a:cubicBezTo>
                    <a:pt x="3907" y="48"/>
                    <a:pt x="3835" y="0"/>
                    <a:pt x="3668" y="0"/>
                  </a:cubicBezTo>
                  <a:cubicBezTo>
                    <a:pt x="3478" y="0"/>
                    <a:pt x="3406" y="48"/>
                    <a:pt x="3287" y="167"/>
                  </a:cubicBezTo>
                  <a:cubicBezTo>
                    <a:pt x="3097" y="334"/>
                    <a:pt x="2859" y="500"/>
                    <a:pt x="2454" y="500"/>
                  </a:cubicBezTo>
                  <a:cubicBezTo>
                    <a:pt x="2025" y="500"/>
                    <a:pt x="1787" y="334"/>
                    <a:pt x="1620" y="167"/>
                  </a:cubicBezTo>
                  <a:cubicBezTo>
                    <a:pt x="1454" y="48"/>
                    <a:pt x="1406" y="0"/>
                    <a:pt x="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/>
          <p:nvPr/>
        </p:nvSpPr>
        <p:spPr>
          <a:xfrm>
            <a:off x="2659525" y="1818575"/>
            <a:ext cx="5250300" cy="23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2777675" y="2024225"/>
            <a:ext cx="4960200" cy="19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Features</a:t>
            </a:r>
            <a:endParaRPr sz="6000">
              <a:solidFill>
                <a:schemeClr val="accent1"/>
              </a:solidFill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75" y="518825"/>
            <a:ext cx="3043300" cy="442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4775875" y="877925"/>
            <a:ext cx="1017600" cy="87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4294967295" type="title"/>
          </p:nvPr>
        </p:nvSpPr>
        <p:spPr>
          <a:xfrm>
            <a:off x="4641025" y="1011975"/>
            <a:ext cx="1287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865625" y="1505050"/>
            <a:ext cx="2437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Wave-based Combat</a:t>
            </a:r>
            <a:endParaRPr/>
          </a:p>
        </p:txBody>
      </p:sp>
      <p:sp>
        <p:nvSpPr>
          <p:cNvPr id="231" name="Google Shape;231;p34"/>
          <p:cNvSpPr txBox="1"/>
          <p:nvPr>
            <p:ph idx="1" type="subTitle"/>
          </p:nvPr>
        </p:nvSpPr>
        <p:spPr>
          <a:xfrm>
            <a:off x="1411325" y="2114384"/>
            <a:ext cx="189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aspects based on numerous enemies swarming the player</a:t>
            </a:r>
            <a:endParaRPr/>
          </a:p>
        </p:txBody>
      </p:sp>
      <p:sp>
        <p:nvSpPr>
          <p:cNvPr id="232" name="Google Shape;232;p34"/>
          <p:cNvSpPr txBox="1"/>
          <p:nvPr>
            <p:ph idx="2" type="title"/>
          </p:nvPr>
        </p:nvSpPr>
        <p:spPr>
          <a:xfrm>
            <a:off x="5840575" y="1497475"/>
            <a:ext cx="2437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types</a:t>
            </a:r>
            <a:endParaRPr/>
          </a:p>
        </p:txBody>
      </p:sp>
      <p:sp>
        <p:nvSpPr>
          <p:cNvPr id="233" name="Google Shape;233;p34"/>
          <p:cNvSpPr txBox="1"/>
          <p:nvPr>
            <p:ph idx="3" type="subTitle"/>
          </p:nvPr>
        </p:nvSpPr>
        <p:spPr>
          <a:xfrm>
            <a:off x="5840575" y="2076306"/>
            <a:ext cx="226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 with different weapons offer varying threats for the player</a:t>
            </a:r>
            <a:endParaRPr/>
          </a:p>
        </p:txBody>
      </p:sp>
      <p:sp>
        <p:nvSpPr>
          <p:cNvPr id="234" name="Google Shape;234;p3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35" name="Google Shape;235;p34"/>
          <p:cNvSpPr txBox="1"/>
          <p:nvPr>
            <p:ph idx="4" type="title"/>
          </p:nvPr>
        </p:nvSpPr>
        <p:spPr>
          <a:xfrm>
            <a:off x="865625" y="3098850"/>
            <a:ext cx="2437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Variety Of Weapons</a:t>
            </a:r>
            <a:endParaRPr/>
          </a:p>
        </p:txBody>
      </p:sp>
      <p:sp>
        <p:nvSpPr>
          <p:cNvPr id="236" name="Google Shape;236;p34"/>
          <p:cNvSpPr txBox="1"/>
          <p:nvPr>
            <p:ph idx="5" type="subTitle"/>
          </p:nvPr>
        </p:nvSpPr>
        <p:spPr>
          <a:xfrm>
            <a:off x="1411325" y="3677723"/>
            <a:ext cx="189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weapons to allow for many playstyles</a:t>
            </a:r>
            <a:endParaRPr/>
          </a:p>
        </p:txBody>
      </p:sp>
      <p:sp>
        <p:nvSpPr>
          <p:cNvPr id="237" name="Google Shape;237;p34"/>
          <p:cNvSpPr txBox="1"/>
          <p:nvPr>
            <p:ph idx="6" type="title"/>
          </p:nvPr>
        </p:nvSpPr>
        <p:spPr>
          <a:xfrm>
            <a:off x="5840575" y="3091275"/>
            <a:ext cx="24207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Maps</a:t>
            </a:r>
            <a:endParaRPr/>
          </a:p>
        </p:txBody>
      </p:sp>
      <p:sp>
        <p:nvSpPr>
          <p:cNvPr id="238" name="Google Shape;238;p34"/>
          <p:cNvSpPr txBox="1"/>
          <p:nvPr>
            <p:ph idx="7" type="subTitle"/>
          </p:nvPr>
        </p:nvSpPr>
        <p:spPr>
          <a:xfrm>
            <a:off x="5840575" y="3670152"/>
            <a:ext cx="226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arena has its own features and hazards that changes how the player plays the game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4">
            <a:alphaModFix/>
          </a:blip>
          <a:srcRect b="0" l="32996" r="20431" t="0"/>
          <a:stretch/>
        </p:blipFill>
        <p:spPr>
          <a:xfrm>
            <a:off x="3439500" y="1954675"/>
            <a:ext cx="2265000" cy="299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34"/>
          <p:cNvCxnSpPr/>
          <p:nvPr/>
        </p:nvCxnSpPr>
        <p:spPr>
          <a:xfrm>
            <a:off x="454325" y="1035850"/>
            <a:ext cx="7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" name="Google Shape;241;p34"/>
          <p:cNvPicPr preferRelativeResize="0"/>
          <p:nvPr/>
        </p:nvPicPr>
        <p:blipFill rotWithShape="1">
          <a:blip r:embed="rId5">
            <a:alphaModFix/>
          </a:blip>
          <a:srcRect b="46207" l="82540" r="0" t="0"/>
          <a:stretch/>
        </p:blipFill>
        <p:spPr>
          <a:xfrm>
            <a:off x="152400" y="1918879"/>
            <a:ext cx="713225" cy="319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2659525" y="1818575"/>
            <a:ext cx="5250300" cy="23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 txBox="1"/>
          <p:nvPr>
            <p:ph type="title"/>
          </p:nvPr>
        </p:nvSpPr>
        <p:spPr>
          <a:xfrm>
            <a:off x="2777675" y="2024225"/>
            <a:ext cx="4960200" cy="19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Extra Details</a:t>
            </a:r>
            <a:endParaRPr sz="4500">
              <a:solidFill>
                <a:schemeClr val="accent1"/>
              </a:solidFill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75" y="518825"/>
            <a:ext cx="3043300" cy="442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/>
          <p:nvPr/>
        </p:nvSpPr>
        <p:spPr>
          <a:xfrm>
            <a:off x="4775875" y="877925"/>
            <a:ext cx="1017600" cy="87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 txBox="1"/>
          <p:nvPr>
            <p:ph idx="4294967295" type="title"/>
          </p:nvPr>
        </p:nvSpPr>
        <p:spPr>
          <a:xfrm>
            <a:off x="4641025" y="1011975"/>
            <a:ext cx="1287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idx="6" type="title"/>
          </p:nvPr>
        </p:nvSpPr>
        <p:spPr>
          <a:xfrm>
            <a:off x="621500" y="445025"/>
            <a:ext cx="79617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nfluences and Inspirations</a:t>
            </a:r>
            <a:endParaRPr/>
          </a:p>
        </p:txBody>
      </p:sp>
      <p:sp>
        <p:nvSpPr>
          <p:cNvPr id="256" name="Google Shape;256;p36"/>
          <p:cNvSpPr txBox="1"/>
          <p:nvPr>
            <p:ph type="title"/>
          </p:nvPr>
        </p:nvSpPr>
        <p:spPr>
          <a:xfrm>
            <a:off x="1642475" y="2771763"/>
            <a:ext cx="2760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Drone in the Danger zone</a:t>
            </a:r>
            <a:endParaRPr/>
          </a:p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1735475" y="3363188"/>
            <a:ext cx="2574000" cy="1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person fighting game where the player controls a robot to fight a variety of other robots, with different weapons</a:t>
            </a:r>
            <a:endParaRPr/>
          </a:p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5690075" y="2780525"/>
            <a:ext cx="2336400" cy="2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Gladium</a:t>
            </a:r>
            <a:endParaRPr/>
          </a:p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5690075" y="336318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2D top down game about gladiators earning money and prestige through wave based combat</a:t>
            </a: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2690825" y="1907177"/>
            <a:ext cx="663300" cy="57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6526625" y="1907175"/>
            <a:ext cx="663300" cy="57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2" y="1239525"/>
            <a:ext cx="1386350" cy="3846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36"/>
          <p:cNvGrpSpPr/>
          <p:nvPr/>
        </p:nvGrpSpPr>
        <p:grpSpPr>
          <a:xfrm>
            <a:off x="2841894" y="2002354"/>
            <a:ext cx="361162" cy="382346"/>
            <a:chOff x="4696763" y="1272782"/>
            <a:chExt cx="386766" cy="412767"/>
          </a:xfrm>
        </p:grpSpPr>
        <p:sp>
          <p:nvSpPr>
            <p:cNvPr id="264" name="Google Shape;264;p36"/>
            <p:cNvSpPr/>
            <p:nvPr/>
          </p:nvSpPr>
          <p:spPr>
            <a:xfrm>
              <a:off x="5003281" y="1585939"/>
              <a:ext cx="80249" cy="99609"/>
            </a:xfrm>
            <a:custGeom>
              <a:rect b="b" l="l" r="r" t="t"/>
              <a:pathLst>
                <a:path extrusionOk="0" h="2954" w="2550">
                  <a:moveTo>
                    <a:pt x="25" y="1"/>
                  </a:moveTo>
                  <a:lnTo>
                    <a:pt x="1" y="2954"/>
                  </a:lnTo>
                  <a:lnTo>
                    <a:pt x="2549" y="2954"/>
                  </a:lnTo>
                  <a:lnTo>
                    <a:pt x="1668" y="1692"/>
                  </a:lnTo>
                  <a:cubicBezTo>
                    <a:pt x="1358" y="1191"/>
                    <a:pt x="977" y="739"/>
                    <a:pt x="525" y="38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4832430" y="1597202"/>
              <a:ext cx="148413" cy="88346"/>
            </a:xfrm>
            <a:custGeom>
              <a:rect b="b" l="l" r="r" t="t"/>
              <a:pathLst>
                <a:path extrusionOk="0" h="2620" w="4716">
                  <a:moveTo>
                    <a:pt x="4715" y="0"/>
                  </a:moveTo>
                  <a:lnTo>
                    <a:pt x="0" y="2620"/>
                  </a:lnTo>
                  <a:lnTo>
                    <a:pt x="4692" y="2620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4696763" y="1272782"/>
              <a:ext cx="328295" cy="411957"/>
            </a:xfrm>
            <a:custGeom>
              <a:rect b="b" l="l" r="r" t="t"/>
              <a:pathLst>
                <a:path extrusionOk="0" h="12217" w="10432">
                  <a:moveTo>
                    <a:pt x="3668" y="4191"/>
                  </a:moveTo>
                  <a:cubicBezTo>
                    <a:pt x="3835" y="4191"/>
                    <a:pt x="4025" y="4358"/>
                    <a:pt x="4025" y="4525"/>
                  </a:cubicBezTo>
                  <a:cubicBezTo>
                    <a:pt x="4049" y="4739"/>
                    <a:pt x="3906" y="4906"/>
                    <a:pt x="3668" y="4906"/>
                  </a:cubicBezTo>
                  <a:lnTo>
                    <a:pt x="3430" y="4906"/>
                  </a:lnTo>
                  <a:cubicBezTo>
                    <a:pt x="3240" y="4906"/>
                    <a:pt x="3073" y="4763"/>
                    <a:pt x="3073" y="4596"/>
                  </a:cubicBezTo>
                  <a:cubicBezTo>
                    <a:pt x="3049" y="4382"/>
                    <a:pt x="3216" y="4191"/>
                    <a:pt x="3430" y="4191"/>
                  </a:cubicBezTo>
                  <a:close/>
                  <a:moveTo>
                    <a:pt x="4811" y="0"/>
                  </a:moveTo>
                  <a:cubicBezTo>
                    <a:pt x="4454" y="0"/>
                    <a:pt x="4144" y="119"/>
                    <a:pt x="3859" y="334"/>
                  </a:cubicBezTo>
                  <a:cubicBezTo>
                    <a:pt x="3702" y="275"/>
                    <a:pt x="3529" y="232"/>
                    <a:pt x="3353" y="232"/>
                  </a:cubicBezTo>
                  <a:cubicBezTo>
                    <a:pt x="3315" y="232"/>
                    <a:pt x="3278" y="234"/>
                    <a:pt x="3240" y="238"/>
                  </a:cubicBezTo>
                  <a:cubicBezTo>
                    <a:pt x="2406" y="262"/>
                    <a:pt x="1763" y="953"/>
                    <a:pt x="1715" y="1786"/>
                  </a:cubicBezTo>
                  <a:cubicBezTo>
                    <a:pt x="1715" y="2191"/>
                    <a:pt x="1930" y="2548"/>
                    <a:pt x="2287" y="2763"/>
                  </a:cubicBezTo>
                  <a:cubicBezTo>
                    <a:pt x="2192" y="3025"/>
                    <a:pt x="2144" y="3358"/>
                    <a:pt x="2144" y="3691"/>
                  </a:cubicBezTo>
                  <a:lnTo>
                    <a:pt x="1596" y="5882"/>
                  </a:lnTo>
                  <a:cubicBezTo>
                    <a:pt x="1573" y="6049"/>
                    <a:pt x="1692" y="6192"/>
                    <a:pt x="1834" y="6192"/>
                  </a:cubicBezTo>
                  <a:lnTo>
                    <a:pt x="2477" y="6192"/>
                  </a:lnTo>
                  <a:lnTo>
                    <a:pt x="2597" y="7621"/>
                  </a:lnTo>
                  <a:cubicBezTo>
                    <a:pt x="2637" y="8131"/>
                    <a:pt x="3064" y="8484"/>
                    <a:pt x="3545" y="8484"/>
                  </a:cubicBezTo>
                  <a:cubicBezTo>
                    <a:pt x="3625" y="8484"/>
                    <a:pt x="3706" y="8475"/>
                    <a:pt x="3787" y="8454"/>
                  </a:cubicBezTo>
                  <a:lnTo>
                    <a:pt x="4978" y="8121"/>
                  </a:lnTo>
                  <a:lnTo>
                    <a:pt x="4978" y="9359"/>
                  </a:lnTo>
                  <a:lnTo>
                    <a:pt x="2739" y="10074"/>
                  </a:lnTo>
                  <a:cubicBezTo>
                    <a:pt x="1906" y="10336"/>
                    <a:pt x="1192" y="10836"/>
                    <a:pt x="644" y="11503"/>
                  </a:cubicBezTo>
                  <a:lnTo>
                    <a:pt x="1" y="12217"/>
                  </a:lnTo>
                  <a:lnTo>
                    <a:pt x="2787" y="12217"/>
                  </a:lnTo>
                  <a:lnTo>
                    <a:pt x="9050" y="8764"/>
                  </a:lnTo>
                  <a:lnTo>
                    <a:pt x="8098" y="8049"/>
                  </a:lnTo>
                  <a:lnTo>
                    <a:pt x="8098" y="6216"/>
                  </a:lnTo>
                  <a:cubicBezTo>
                    <a:pt x="8383" y="6025"/>
                    <a:pt x="8598" y="5668"/>
                    <a:pt x="8598" y="5263"/>
                  </a:cubicBezTo>
                  <a:cubicBezTo>
                    <a:pt x="8598" y="5144"/>
                    <a:pt x="8574" y="5073"/>
                    <a:pt x="8574" y="4954"/>
                  </a:cubicBezTo>
                  <a:lnTo>
                    <a:pt x="8574" y="4906"/>
                  </a:lnTo>
                  <a:cubicBezTo>
                    <a:pt x="8383" y="4858"/>
                    <a:pt x="8193" y="4763"/>
                    <a:pt x="8002" y="4644"/>
                  </a:cubicBezTo>
                  <a:cubicBezTo>
                    <a:pt x="7709" y="4728"/>
                    <a:pt x="7122" y="4867"/>
                    <a:pt x="6531" y="4867"/>
                  </a:cubicBezTo>
                  <a:cubicBezTo>
                    <a:pt x="6450" y="4867"/>
                    <a:pt x="6368" y="4864"/>
                    <a:pt x="6288" y="4858"/>
                  </a:cubicBezTo>
                  <a:cubicBezTo>
                    <a:pt x="5859" y="4787"/>
                    <a:pt x="5407" y="4549"/>
                    <a:pt x="4978" y="4144"/>
                  </a:cubicBezTo>
                  <a:cubicBezTo>
                    <a:pt x="4645" y="3834"/>
                    <a:pt x="4430" y="3549"/>
                    <a:pt x="4430" y="3525"/>
                  </a:cubicBezTo>
                  <a:cubicBezTo>
                    <a:pt x="4383" y="3429"/>
                    <a:pt x="4335" y="3310"/>
                    <a:pt x="4383" y="3191"/>
                  </a:cubicBezTo>
                  <a:cubicBezTo>
                    <a:pt x="4406" y="3072"/>
                    <a:pt x="4502" y="3001"/>
                    <a:pt x="4573" y="2953"/>
                  </a:cubicBezTo>
                  <a:cubicBezTo>
                    <a:pt x="4614" y="2953"/>
                    <a:pt x="5337" y="2691"/>
                    <a:pt x="6098" y="2691"/>
                  </a:cubicBezTo>
                  <a:cubicBezTo>
                    <a:pt x="6225" y="2691"/>
                    <a:pt x="6352" y="2698"/>
                    <a:pt x="6478" y="2715"/>
                  </a:cubicBezTo>
                  <a:cubicBezTo>
                    <a:pt x="6574" y="2715"/>
                    <a:pt x="6645" y="2739"/>
                    <a:pt x="6716" y="2763"/>
                  </a:cubicBezTo>
                  <a:cubicBezTo>
                    <a:pt x="6669" y="2477"/>
                    <a:pt x="6669" y="2263"/>
                    <a:pt x="6669" y="2263"/>
                  </a:cubicBezTo>
                  <a:cubicBezTo>
                    <a:pt x="6669" y="2143"/>
                    <a:pt x="6693" y="2048"/>
                    <a:pt x="6788" y="1977"/>
                  </a:cubicBezTo>
                  <a:cubicBezTo>
                    <a:pt x="6883" y="1905"/>
                    <a:pt x="7002" y="1882"/>
                    <a:pt x="7074" y="1882"/>
                  </a:cubicBezTo>
                  <a:cubicBezTo>
                    <a:pt x="7121" y="1882"/>
                    <a:pt x="8122" y="2096"/>
                    <a:pt x="8836" y="2644"/>
                  </a:cubicBezTo>
                  <a:cubicBezTo>
                    <a:pt x="9241" y="2977"/>
                    <a:pt x="9479" y="3429"/>
                    <a:pt x="9622" y="4025"/>
                  </a:cubicBezTo>
                  <a:cubicBezTo>
                    <a:pt x="9669" y="4287"/>
                    <a:pt x="9741" y="4525"/>
                    <a:pt x="9741" y="4668"/>
                  </a:cubicBezTo>
                  <a:cubicBezTo>
                    <a:pt x="10146" y="4382"/>
                    <a:pt x="10432" y="3906"/>
                    <a:pt x="10432" y="3358"/>
                  </a:cubicBezTo>
                  <a:cubicBezTo>
                    <a:pt x="10432" y="2834"/>
                    <a:pt x="10122" y="2310"/>
                    <a:pt x="9669" y="2024"/>
                  </a:cubicBezTo>
                  <a:cubicBezTo>
                    <a:pt x="9646" y="1477"/>
                    <a:pt x="9312" y="977"/>
                    <a:pt x="8836" y="738"/>
                  </a:cubicBezTo>
                  <a:cubicBezTo>
                    <a:pt x="8625" y="615"/>
                    <a:pt x="8375" y="544"/>
                    <a:pt x="8124" y="544"/>
                  </a:cubicBezTo>
                  <a:cubicBezTo>
                    <a:pt x="8035" y="544"/>
                    <a:pt x="7947" y="553"/>
                    <a:pt x="7860" y="572"/>
                  </a:cubicBezTo>
                  <a:cubicBezTo>
                    <a:pt x="7740" y="405"/>
                    <a:pt x="7598" y="286"/>
                    <a:pt x="7407" y="214"/>
                  </a:cubicBezTo>
                  <a:cubicBezTo>
                    <a:pt x="7179" y="80"/>
                    <a:pt x="6923" y="17"/>
                    <a:pt x="6668" y="17"/>
                  </a:cubicBezTo>
                  <a:cubicBezTo>
                    <a:pt x="6338" y="17"/>
                    <a:pt x="6009" y="122"/>
                    <a:pt x="5740" y="310"/>
                  </a:cubicBezTo>
                  <a:cubicBezTo>
                    <a:pt x="5478" y="119"/>
                    <a:pt x="5145" y="0"/>
                    <a:pt x="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4932095" y="1367535"/>
              <a:ext cx="46513" cy="50614"/>
            </a:xfrm>
            <a:custGeom>
              <a:rect b="b" l="l" r="r" t="t"/>
              <a:pathLst>
                <a:path extrusionOk="0" h="1501" w="1478">
                  <a:moveTo>
                    <a:pt x="1" y="0"/>
                  </a:moveTo>
                  <a:lnTo>
                    <a:pt x="1" y="0"/>
                  </a:lnTo>
                  <a:cubicBezTo>
                    <a:pt x="120" y="500"/>
                    <a:pt x="286" y="881"/>
                    <a:pt x="524" y="1024"/>
                  </a:cubicBezTo>
                  <a:cubicBezTo>
                    <a:pt x="834" y="1239"/>
                    <a:pt x="1191" y="1429"/>
                    <a:pt x="1477" y="1501"/>
                  </a:cubicBezTo>
                  <a:cubicBezTo>
                    <a:pt x="1358" y="1024"/>
                    <a:pt x="1191" y="643"/>
                    <a:pt x="953" y="477"/>
                  </a:cubicBezTo>
                  <a:cubicBezTo>
                    <a:pt x="644" y="215"/>
                    <a:pt x="286" y="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4864655" y="1390161"/>
              <a:ext cx="64482" cy="25020"/>
            </a:xfrm>
            <a:custGeom>
              <a:rect b="b" l="l" r="r" t="t"/>
              <a:pathLst>
                <a:path extrusionOk="0" h="742" w="2049">
                  <a:moveTo>
                    <a:pt x="620" y="1"/>
                  </a:moveTo>
                  <a:cubicBezTo>
                    <a:pt x="404" y="1"/>
                    <a:pt x="194" y="26"/>
                    <a:pt x="0" y="68"/>
                  </a:cubicBezTo>
                  <a:cubicBezTo>
                    <a:pt x="334" y="449"/>
                    <a:pt x="691" y="687"/>
                    <a:pt x="977" y="710"/>
                  </a:cubicBezTo>
                  <a:cubicBezTo>
                    <a:pt x="1090" y="733"/>
                    <a:pt x="1205" y="741"/>
                    <a:pt x="1321" y="741"/>
                  </a:cubicBezTo>
                  <a:cubicBezTo>
                    <a:pt x="1571" y="741"/>
                    <a:pt x="1821" y="703"/>
                    <a:pt x="2048" y="687"/>
                  </a:cubicBezTo>
                  <a:cubicBezTo>
                    <a:pt x="1715" y="306"/>
                    <a:pt x="1358" y="68"/>
                    <a:pt x="1096" y="44"/>
                  </a:cubicBezTo>
                  <a:cubicBezTo>
                    <a:pt x="936" y="14"/>
                    <a:pt x="776" y="1"/>
                    <a:pt x="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69" name="Google Shape;269;p36"/>
          <p:cNvGrpSpPr/>
          <p:nvPr/>
        </p:nvGrpSpPr>
        <p:grpSpPr>
          <a:xfrm>
            <a:off x="6678055" y="2011062"/>
            <a:ext cx="360457" cy="383997"/>
            <a:chOff x="1549857" y="3799084"/>
            <a:chExt cx="386011" cy="412767"/>
          </a:xfrm>
        </p:grpSpPr>
        <p:sp>
          <p:nvSpPr>
            <p:cNvPr id="270" name="Google Shape;270;p36"/>
            <p:cNvSpPr/>
            <p:nvPr/>
          </p:nvSpPr>
          <p:spPr>
            <a:xfrm>
              <a:off x="1549857" y="3956051"/>
              <a:ext cx="239864" cy="255800"/>
            </a:xfrm>
            <a:custGeom>
              <a:rect b="b" l="l" r="r" t="t"/>
              <a:pathLst>
                <a:path extrusionOk="0" h="7586" w="7622">
                  <a:moveTo>
                    <a:pt x="3240" y="1"/>
                  </a:moveTo>
                  <a:cubicBezTo>
                    <a:pt x="3150" y="1"/>
                    <a:pt x="3061" y="37"/>
                    <a:pt x="2978" y="108"/>
                  </a:cubicBezTo>
                  <a:lnTo>
                    <a:pt x="2335" y="775"/>
                  </a:lnTo>
                  <a:cubicBezTo>
                    <a:pt x="2263" y="822"/>
                    <a:pt x="2215" y="918"/>
                    <a:pt x="2215" y="1037"/>
                  </a:cubicBezTo>
                  <a:cubicBezTo>
                    <a:pt x="2215" y="1132"/>
                    <a:pt x="2239" y="1227"/>
                    <a:pt x="2335" y="1299"/>
                  </a:cubicBezTo>
                  <a:lnTo>
                    <a:pt x="3263" y="2227"/>
                  </a:lnTo>
                  <a:lnTo>
                    <a:pt x="1191" y="4276"/>
                  </a:lnTo>
                  <a:lnTo>
                    <a:pt x="1001" y="4085"/>
                  </a:lnTo>
                  <a:cubicBezTo>
                    <a:pt x="918" y="4002"/>
                    <a:pt x="822" y="3960"/>
                    <a:pt x="730" y="3960"/>
                  </a:cubicBezTo>
                  <a:cubicBezTo>
                    <a:pt x="638" y="3960"/>
                    <a:pt x="548" y="4002"/>
                    <a:pt x="477" y="4085"/>
                  </a:cubicBezTo>
                  <a:cubicBezTo>
                    <a:pt x="334" y="4228"/>
                    <a:pt x="334" y="4442"/>
                    <a:pt x="477" y="4585"/>
                  </a:cubicBezTo>
                  <a:lnTo>
                    <a:pt x="763" y="4847"/>
                  </a:lnTo>
                  <a:lnTo>
                    <a:pt x="72" y="6157"/>
                  </a:lnTo>
                  <a:cubicBezTo>
                    <a:pt x="1" y="6300"/>
                    <a:pt x="48" y="6443"/>
                    <a:pt x="120" y="6562"/>
                  </a:cubicBezTo>
                  <a:lnTo>
                    <a:pt x="1025" y="7467"/>
                  </a:lnTo>
                  <a:cubicBezTo>
                    <a:pt x="1072" y="7514"/>
                    <a:pt x="1168" y="7586"/>
                    <a:pt x="1263" y="7586"/>
                  </a:cubicBezTo>
                  <a:cubicBezTo>
                    <a:pt x="1311" y="7586"/>
                    <a:pt x="1382" y="7562"/>
                    <a:pt x="1430" y="7514"/>
                  </a:cubicBezTo>
                  <a:lnTo>
                    <a:pt x="2692" y="6800"/>
                  </a:lnTo>
                  <a:lnTo>
                    <a:pt x="2954" y="7086"/>
                  </a:lnTo>
                  <a:cubicBezTo>
                    <a:pt x="3025" y="7133"/>
                    <a:pt x="3097" y="7205"/>
                    <a:pt x="3192" y="7205"/>
                  </a:cubicBezTo>
                  <a:cubicBezTo>
                    <a:pt x="3287" y="7205"/>
                    <a:pt x="3382" y="7157"/>
                    <a:pt x="3454" y="7086"/>
                  </a:cubicBezTo>
                  <a:cubicBezTo>
                    <a:pt x="3621" y="6919"/>
                    <a:pt x="3621" y="6728"/>
                    <a:pt x="3454" y="6562"/>
                  </a:cubicBezTo>
                  <a:lnTo>
                    <a:pt x="3263" y="6371"/>
                  </a:lnTo>
                  <a:lnTo>
                    <a:pt x="5311" y="4299"/>
                  </a:lnTo>
                  <a:lnTo>
                    <a:pt x="6264" y="5252"/>
                  </a:lnTo>
                  <a:cubicBezTo>
                    <a:pt x="6312" y="5323"/>
                    <a:pt x="6407" y="5371"/>
                    <a:pt x="6502" y="5371"/>
                  </a:cubicBezTo>
                  <a:cubicBezTo>
                    <a:pt x="6597" y="5371"/>
                    <a:pt x="6669" y="5347"/>
                    <a:pt x="6740" y="5252"/>
                  </a:cubicBezTo>
                  <a:lnTo>
                    <a:pt x="7383" y="4609"/>
                  </a:lnTo>
                  <a:cubicBezTo>
                    <a:pt x="7621" y="4490"/>
                    <a:pt x="7621" y="4252"/>
                    <a:pt x="7478" y="4109"/>
                  </a:cubicBezTo>
                  <a:cubicBezTo>
                    <a:pt x="7407" y="4037"/>
                    <a:pt x="7318" y="4002"/>
                    <a:pt x="7228" y="4002"/>
                  </a:cubicBezTo>
                  <a:cubicBezTo>
                    <a:pt x="7139" y="4002"/>
                    <a:pt x="7050" y="4037"/>
                    <a:pt x="6978" y="4109"/>
                  </a:cubicBezTo>
                  <a:lnTo>
                    <a:pt x="6550" y="4514"/>
                  </a:lnTo>
                  <a:lnTo>
                    <a:pt x="4454" y="2418"/>
                  </a:lnTo>
                  <a:lnTo>
                    <a:pt x="4025" y="1989"/>
                  </a:lnTo>
                  <a:lnTo>
                    <a:pt x="3073" y="1037"/>
                  </a:lnTo>
                  <a:lnTo>
                    <a:pt x="3501" y="632"/>
                  </a:lnTo>
                  <a:cubicBezTo>
                    <a:pt x="3644" y="465"/>
                    <a:pt x="3644" y="275"/>
                    <a:pt x="3501" y="108"/>
                  </a:cubicBezTo>
                  <a:cubicBezTo>
                    <a:pt x="3418" y="37"/>
                    <a:pt x="3329" y="1"/>
                    <a:pt x="3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678758" y="3799084"/>
              <a:ext cx="257110" cy="274649"/>
            </a:xfrm>
            <a:custGeom>
              <a:rect b="b" l="l" r="r" t="t"/>
              <a:pathLst>
                <a:path extrusionOk="0" h="8145" w="8170">
                  <a:moveTo>
                    <a:pt x="7645" y="0"/>
                  </a:moveTo>
                  <a:lnTo>
                    <a:pt x="5311" y="405"/>
                  </a:lnTo>
                  <a:cubicBezTo>
                    <a:pt x="5264" y="405"/>
                    <a:pt x="5169" y="453"/>
                    <a:pt x="5145" y="476"/>
                  </a:cubicBezTo>
                  <a:lnTo>
                    <a:pt x="25" y="5573"/>
                  </a:lnTo>
                  <a:cubicBezTo>
                    <a:pt x="25" y="5597"/>
                    <a:pt x="1" y="5597"/>
                    <a:pt x="1" y="5644"/>
                  </a:cubicBezTo>
                  <a:lnTo>
                    <a:pt x="2501" y="8145"/>
                  </a:lnTo>
                  <a:cubicBezTo>
                    <a:pt x="2525" y="8097"/>
                    <a:pt x="2549" y="8097"/>
                    <a:pt x="2549" y="8073"/>
                  </a:cubicBezTo>
                  <a:lnTo>
                    <a:pt x="7669" y="2977"/>
                  </a:lnTo>
                  <a:cubicBezTo>
                    <a:pt x="7741" y="2929"/>
                    <a:pt x="7764" y="2858"/>
                    <a:pt x="7764" y="2810"/>
                  </a:cubicBezTo>
                  <a:lnTo>
                    <a:pt x="8169" y="476"/>
                  </a:lnTo>
                  <a:lnTo>
                    <a:pt x="4907" y="3763"/>
                  </a:lnTo>
                  <a:cubicBezTo>
                    <a:pt x="4835" y="3810"/>
                    <a:pt x="4764" y="3882"/>
                    <a:pt x="4668" y="3882"/>
                  </a:cubicBezTo>
                  <a:cubicBezTo>
                    <a:pt x="4573" y="3882"/>
                    <a:pt x="4478" y="3834"/>
                    <a:pt x="4407" y="3763"/>
                  </a:cubicBezTo>
                  <a:cubicBezTo>
                    <a:pt x="4240" y="3620"/>
                    <a:pt x="4240" y="3406"/>
                    <a:pt x="4407" y="3263"/>
                  </a:cubicBezTo>
                  <a:lnTo>
                    <a:pt x="76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72" name="Google Shape;2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975" y="1017713"/>
            <a:ext cx="2811000" cy="158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275" y="979778"/>
            <a:ext cx="2760000" cy="165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cient Roman Culture Minitheme by Slidesgo">
  <a:themeElements>
    <a:clrScheme name="Simple Light">
      <a:dk1>
        <a:srgbClr val="191919"/>
      </a:dk1>
      <a:lt1>
        <a:srgbClr val="FFF4E8"/>
      </a:lt1>
      <a:dk2>
        <a:srgbClr val="FFF4E8"/>
      </a:dk2>
      <a:lt2>
        <a:srgbClr val="E4D3C1"/>
      </a:lt2>
      <a:accent1>
        <a:srgbClr val="C22242"/>
      </a:accent1>
      <a:accent2>
        <a:srgbClr val="F0B65C"/>
      </a:accent2>
      <a:accent3>
        <a:srgbClr val="D5A691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