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Average"/>
      <p:regular r:id="rId13"/>
    </p:embeddedFont>
    <p:embeddedFont>
      <p:font typeface="Oswald"/>
      <p:regular r:id="rId14"/>
      <p:bold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Average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swald-bold.fntdata"/><Relationship Id="rId14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55cde3b20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55cde3b20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55cde3b209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55cde3b209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56708f488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56708f488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56708f488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56708f488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56708f488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56708f488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56708f488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56708f488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Flappy Kart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Console Game made by Group 9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list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0734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600"/>
              <a:t>Player - winston</a:t>
            </a:r>
            <a:endParaRPr sz="1600"/>
          </a:p>
          <a:p>
            <a:pPr indent="-307340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 sz="1600"/>
              <a:t>Controls</a:t>
            </a:r>
            <a:endParaRPr sz="1600"/>
          </a:p>
          <a:p>
            <a:pPr indent="-307340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 sz="1600"/>
              <a:t>Multiuser</a:t>
            </a:r>
            <a:endParaRPr sz="1600"/>
          </a:p>
          <a:p>
            <a:pPr indent="-30734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600"/>
              <a:t>Enemies/boss - azar</a:t>
            </a:r>
            <a:endParaRPr sz="1600"/>
          </a:p>
          <a:p>
            <a:pPr indent="-307340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 sz="1600"/>
              <a:t>Behavior</a:t>
            </a:r>
            <a:endParaRPr sz="1600"/>
          </a:p>
          <a:p>
            <a:pPr indent="-307340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 sz="1600"/>
              <a:t>Spawning</a:t>
            </a:r>
            <a:endParaRPr sz="1600"/>
          </a:p>
          <a:p>
            <a:pPr indent="-30734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600"/>
              <a:t>UI - jj</a:t>
            </a:r>
            <a:endParaRPr sz="1600"/>
          </a:p>
          <a:p>
            <a:pPr indent="-307340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 sz="1600"/>
              <a:t>Score</a:t>
            </a:r>
            <a:endParaRPr sz="1600"/>
          </a:p>
          <a:p>
            <a:pPr indent="-307340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 sz="1600"/>
              <a:t>Organize stuff</a:t>
            </a:r>
            <a:endParaRPr sz="1600"/>
          </a:p>
          <a:p>
            <a:pPr indent="-30734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600"/>
              <a:t>Powerups - TBC</a:t>
            </a:r>
            <a:endParaRPr sz="1600"/>
          </a:p>
          <a:p>
            <a:pPr indent="-30734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600"/>
              <a:t>Packaging</a:t>
            </a:r>
            <a:endParaRPr sz="1600"/>
          </a:p>
          <a:p>
            <a:pPr indent="-307340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 sz="1600"/>
              <a:t>Trophies</a:t>
            </a:r>
            <a:endParaRPr sz="1600"/>
          </a:p>
          <a:p>
            <a:pPr indent="-307340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 sz="1600"/>
              <a:t>ID</a:t>
            </a:r>
            <a:endParaRPr sz="1600"/>
          </a:p>
          <a:p>
            <a:pPr indent="-30734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600"/>
              <a:t>Assets</a:t>
            </a:r>
            <a:endParaRPr sz="1600"/>
          </a:p>
          <a:p>
            <a:pPr indent="-307340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 sz="1600"/>
              <a:t>Music</a:t>
            </a:r>
            <a:endParaRPr sz="1600"/>
          </a:p>
          <a:p>
            <a:pPr indent="-307340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 sz="1600"/>
              <a:t>Model</a:t>
            </a:r>
            <a:endParaRPr sz="1600"/>
          </a:p>
          <a:p>
            <a:pPr indent="-307340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 sz="1600"/>
              <a:t>Sound Effects</a:t>
            </a:r>
            <a:endParaRPr sz="1600"/>
          </a:p>
          <a:p>
            <a:pPr indent="-307340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 sz="1600"/>
              <a:t>Background/profile image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Idea:</a:t>
            </a:r>
            <a:r>
              <a:rPr lang="en"/>
              <a:t> Coop Space Shooter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444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Play: Space Shooter with Multiplayer, Shoot enemies and Avoid Bullets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Mechanics: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Enemies: travels to the left while firing bullets, has health and speed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Bullet: Fires </a:t>
            </a:r>
            <a:r>
              <a:rPr lang="en"/>
              <a:t>every second, upgrades increase fire rate, damage and pierce</a:t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6200" y="1170125"/>
            <a:ext cx="4085399" cy="22511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Multiplayer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large screen, up to 4 people on the scene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Players control a ship with joystick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Left and right trigger to fire bullets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Players have 5 hp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Enemies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Enemy Types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Tank, cannot fire, has more health and less speed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Fighter, fires every 2s, moderate health and moderate speed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Swarm, cannot fire, 1 hp, fast speed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Others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UI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Score, HP and powerup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PowerUps - TBC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Drops randomly after killing enemies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Heal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Fire rate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Damage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Res Everyone with 1hp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Others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