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cfe997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5cfe997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6218fe0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6218fe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822ec4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822ec4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 elderly requires $1.4k monthly, and 6.6% lives alone, 15.2% population is 65 and above, 5.6% elderly population growth, 4.3 old age support ratio(working to non working), with the GDP of singaporeans being over 65k in 2019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elderly have needs. must have stats(x amount of seniors don't have their needs met)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While the SSS only provides up to $1350 quarterly. Other than medical benefits, the elderly who do not work, have no chance of surviving off this payout.(Silver Support Schemes)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sth% of elderly doesn't have access to sth, </a:t>
            </a:r>
            <a:r>
              <a:rPr b="1"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make it emotional as possible.</a:t>
            </a:r>
            <a:endParaRPr b="1"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Unmet care needs seem to occur largely in informational (30%–55%), psychological (18%–42%), physical (17%–48%) and functional (17%–37%) domains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cfe997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cfe997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cfe997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cfe997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5cfe997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5cfe997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cfe997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5cfe997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606bfbd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606bfbd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MOH - 10,000 home care places by 2020, </a:t>
            </a:r>
            <a:r>
              <a:rPr lang="en" sz="12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use it as our client base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606bfbd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606bfbd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explain what would we do with funds)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5cfe997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5cfe997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forms/d/1mh55xJeg0RFnwXRE5rMN9TEw-FL9XXvs1ha5RsOT72Y/edit?usp=sharing" TargetMode="External"/><Relationship Id="rId4" Type="http://schemas.openxmlformats.org/officeDocument/2006/relationships/hyperlink" Target="https://www.sgh.com.sg/news/tomorrows-medicine/proportion-of-older-adults-with-multiple-chronic-diseases-surges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Errands for Seniors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631484" y="4231911"/>
            <a:ext cx="22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Done by: Matthew, Luke, Junwei, winston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381900" y="3158425"/>
            <a:ext cx="36942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EFEFEF"/>
                </a:highlight>
              </a:rPr>
              <a:t>“To forget the elderly is to forget the wisdom of the years”</a:t>
            </a:r>
            <a:endParaRPr sz="19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EFEFEF"/>
                </a:highlight>
              </a:rPr>
              <a:t>Donald Laird</a:t>
            </a:r>
            <a:endParaRPr sz="2300">
              <a:solidFill>
                <a:srgbClr val="000000"/>
              </a:solidFill>
              <a:highlight>
                <a:srgbClr val="EFEFEF"/>
              </a:highlight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107" y="1744554"/>
            <a:ext cx="4688899" cy="31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links: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93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Slide 3 - 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Rallis, C. (B. (2020, May 20). </a:t>
            </a:r>
            <a:r>
              <a:rPr i="1"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'Anti-ageing' protein shown to slow cell growth is key in longevity – new research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Phys.org. https://phys.org/news/2020-05-anti-ageing-protein-shown-cell-growth.html.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/>
              <a:t>Slide 5 - 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Hirschmann, R. (2020, December 8). </a:t>
            </a:r>
            <a:r>
              <a:rPr i="1"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 Aging population of Singapore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Statista. https://www.statista.com/topics/5821/ageing-population-of-singapore/.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/>
              <a:t>Slide 6 - </a:t>
            </a:r>
            <a:r>
              <a:rPr lang="en" sz="9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https://docs.google.com/forms/d/1mh55xJeg0RFnwXRE5rMN9TEw-FL9XXvs1ha5RsOT72Y/edit?usp=sharing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/>
              <a:t>Slide 7 - 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Choo, F. (2019, May 8). </a:t>
            </a:r>
            <a:r>
              <a:rPr i="1"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 of Older Adults with Multiple Chronic Diseases Surges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9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https://www.sgh.com.sg/news/tomorrows-medicine/proportion-of-older-adults-with-multiple-chronic-diseases-surges.</a:t>
            </a:r>
            <a:r>
              <a:rPr lang="en" sz="950"/>
              <a:t> </a:t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7 - Iqbal, M. (2021, May 15). </a:t>
            </a:r>
            <a:r>
              <a:rPr i="1"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Uber Revenue and Usage Statistics (2021)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Business of Apps. https://www.businessofapps.com/data/uber-statistics/.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/>
              <a:t>Slide 11 - 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Hingorani, S. (2019, October 1). </a:t>
            </a:r>
            <a:r>
              <a:rPr i="1"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Burden of caring for ageing parents weighs heaviest on unmarried daughters: AWARE Singapore</a:t>
            </a: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AWARE. https://www.aware.org.sg/2019/10/burden-of-caring-for-ageing-parents-weighs-heaviest-on-unmarried-daughters/.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Seniors Face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00775" y="1984950"/>
            <a:ext cx="38832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 shows that at least 250,000 seniors are in need of care, from various 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close to 50% of seniors </a:t>
            </a:r>
            <a:r>
              <a:rPr lang="en"/>
              <a:t>don't</a:t>
            </a:r>
            <a:r>
              <a:rPr lang="en"/>
              <a:t> have access to 2 of 4 major domains.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4312275" cy="29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olution: Errands for seniors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An app targeted at helping seniors who requires aid with their general needs.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Users will be able to help elderly with simple tasks such as: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--Buying groceries for them, tidy up their house, clearing the trash.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Volunteers can sign up to help the seniors in the app.</a:t>
            </a:r>
            <a:endParaRPr sz="14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</a:t>
            </a:r>
            <a:r>
              <a:rPr lang="en"/>
              <a:t>pportunity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71900" y="2100100"/>
            <a:ext cx="686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517"/>
              <a:t>The Silver Support </a:t>
            </a:r>
            <a:r>
              <a:rPr lang="en" sz="1517"/>
              <a:t>Scheme</a:t>
            </a:r>
            <a:r>
              <a:rPr lang="en" sz="1517"/>
              <a:t> services only helps to alleviate the problem it does not solve it.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517"/>
              <a:t>Not all elderly qualifies for the Silver Support Scheme service.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517"/>
              <a:t>Most Service app targets the general population and not just the elderly.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2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94075" y="113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94075" y="2064725"/>
            <a:ext cx="343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77.4% people are more likely to help others when presented with an app or a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83.9% people think that elderly deserves more benefits from the government.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94.4% of the responses include elderlies struggling with basic tasks in one way or another.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25" y="484325"/>
            <a:ext cx="3778850" cy="23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525" y="2815825"/>
            <a:ext cx="3778850" cy="225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arket Size &amp; Revenue Approximation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62850" y="1853850"/>
            <a:ext cx="63825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One in four Singaporeans will be 65 and older by 2030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29% of elderly in 2017 experience joint pain, arthritis, rheumatism or nerve pain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31% of elderly in 2017 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experience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 cataract </a:t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3B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000">
                <a:solidFill>
                  <a:srgbClr val="383B4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lobal market for elder care assistive devices should grow from $705.8 billion in 2020 to $914.9 billion by 2025 at compound annual growth rate (CAGR) of 5.3% for the period of 2020-2025.</a:t>
            </a:r>
            <a:endParaRPr sz="1000">
              <a:solidFill>
                <a:srgbClr val="383B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777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Uber processed </a:t>
            </a:r>
            <a:r>
              <a:rPr b="1" lang="en" sz="1000">
                <a:solidFill>
                  <a:srgbClr val="666666"/>
                </a:solidFill>
                <a:highlight>
                  <a:srgbClr val="FFFFFF"/>
                </a:highlight>
              </a:rPr>
              <a:t>$26.61 billion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</a:rPr>
              <a:t> worth of bookings in 2020.</a:t>
            </a:r>
            <a:endParaRPr sz="1000">
              <a:solidFill>
                <a:srgbClr val="383B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383B4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350" y="542425"/>
            <a:ext cx="1985500" cy="437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131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Based on Existing Data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77350" y="2041775"/>
            <a:ext cx="7539000" cy="2628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</a:rPr>
              <a:t>Based on Ministry of Health, there are 10,000 home care places</a:t>
            </a:r>
            <a:endParaRPr sz="113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</a:rPr>
              <a:t>5 units of service /senior /day at $5-10 /unit of service.</a:t>
            </a:r>
            <a:endParaRPr sz="113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</a:rPr>
              <a:t>Assuming that we make $5 /service we can expect to make $25 a day /senior.</a:t>
            </a:r>
            <a:endParaRPr sz="113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</a:rPr>
              <a:t>Assuming we have 10k and that every elderly needs 5 task per day.</a:t>
            </a:r>
            <a:endParaRPr sz="113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</a:rPr>
              <a:t>We can roughly expect to generate $250k per year.</a:t>
            </a:r>
            <a:endParaRPr sz="113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Private Partnership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7650" y="2093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a</a:t>
            </a:r>
            <a:r>
              <a:rPr lang="en"/>
              <a:t> </a:t>
            </a:r>
            <a:r>
              <a:rPr lang="en"/>
              <a:t>Operation &amp; Maintenance contract with the </a:t>
            </a:r>
            <a:r>
              <a:rPr lang="en"/>
              <a:t>government.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Funding from </a:t>
            </a:r>
            <a:r>
              <a:rPr lang="en"/>
              <a:t>government</a:t>
            </a:r>
            <a:r>
              <a:rPr lang="en"/>
              <a:t> will be used to maintain and operate the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Funds will be used to incentivise volunteers to help elderly.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22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50" y="1780900"/>
            <a:ext cx="5927949" cy="32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 flipH="1">
            <a:off x="4178125" y="2006800"/>
            <a:ext cx="984300" cy="2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Setup Project</a:t>
            </a:r>
            <a:endParaRPr b="1"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066225" y="2537350"/>
            <a:ext cx="762300" cy="2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Start Project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302125" y="2218000"/>
            <a:ext cx="729000" cy="3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Secure Partnership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219825" y="2546800"/>
            <a:ext cx="614100" cy="3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Launch Platform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533100" y="4736400"/>
            <a:ext cx="806700" cy="4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7062175" y="3000925"/>
            <a:ext cx="984300" cy="2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Release app to the public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178125" y="2324300"/>
            <a:ext cx="984300" cy="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Plan where to allocate resources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036600" y="2875600"/>
            <a:ext cx="910200" cy="2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Develop app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154125" y="2689775"/>
            <a:ext cx="984300" cy="27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Secure a contract with the government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67375" y="2187850"/>
            <a:ext cx="3253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Q1: Setup and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preparation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project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Q2: Start Development of App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Q3: Secure the Partnership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Q4: Release Platform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