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rata"/>
      <p:regular r:id="rId45"/>
    </p:embeddedFont>
    <p:embeddedFont>
      <p:font typeface="Roboto"/>
      <p:regular r:id="rId46"/>
      <p:bold r:id="rId47"/>
      <p:italic r:id="rId48"/>
      <p:boldItalic r:id="rId49"/>
    </p:embeddedFont>
    <p:embeddedFont>
      <p:font typeface="Sora"/>
      <p:regular r:id="rId50"/>
      <p:bold r:id="rId51"/>
    </p:embeddedFont>
    <p:embeddedFont>
      <p:font typeface="Questrial"/>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0A16BD-C7A1-4602-BAB6-B9DA744C45A9}">
  <a:tblStyle styleId="{800A16BD-C7A1-4602-BAB6-B9DA744C45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41804F1-9414-4ED6-A85C-08DA06B1750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font" Target="fonts/Prat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ra-bold.fntdata"/><Relationship Id="rId50" Type="http://schemas.openxmlformats.org/officeDocument/2006/relationships/font" Target="fonts/Sora-regular.fntdata"/><Relationship Id="rId52"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2" name="Shape 4402"/>
        <p:cNvGrpSpPr/>
        <p:nvPr/>
      </p:nvGrpSpPr>
      <p:grpSpPr>
        <a:xfrm>
          <a:off x="0" y="0"/>
          <a:ext cx="0" cy="0"/>
          <a:chOff x="0" y="0"/>
          <a:chExt cx="0" cy="0"/>
        </a:xfrm>
      </p:grpSpPr>
      <p:sp>
        <p:nvSpPr>
          <p:cNvPr id="4403" name="Google Shape;44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404" name="Google Shape;44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0" name="Shape 4460"/>
        <p:cNvGrpSpPr/>
        <p:nvPr/>
      </p:nvGrpSpPr>
      <p:grpSpPr>
        <a:xfrm>
          <a:off x="0" y="0"/>
          <a:ext cx="0" cy="0"/>
          <a:chOff x="0" y="0"/>
          <a:chExt cx="0" cy="0"/>
        </a:xfrm>
      </p:grpSpPr>
      <p:sp>
        <p:nvSpPr>
          <p:cNvPr id="4461" name="Google Shape;4461;g10ee6c67a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2" name="Google Shape;4462;g10ee6c67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5" name="Shape 4465"/>
        <p:cNvGrpSpPr/>
        <p:nvPr/>
      </p:nvGrpSpPr>
      <p:grpSpPr>
        <a:xfrm>
          <a:off x="0" y="0"/>
          <a:ext cx="0" cy="0"/>
          <a:chOff x="0" y="0"/>
          <a:chExt cx="0" cy="0"/>
        </a:xfrm>
      </p:grpSpPr>
      <p:sp>
        <p:nvSpPr>
          <p:cNvPr id="4466" name="Google Shape;4466;g1081a015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7" name="Google Shape;4467;g1081a015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1" name="Shape 4471"/>
        <p:cNvGrpSpPr/>
        <p:nvPr/>
      </p:nvGrpSpPr>
      <p:grpSpPr>
        <a:xfrm>
          <a:off x="0" y="0"/>
          <a:ext cx="0" cy="0"/>
          <a:chOff x="0" y="0"/>
          <a:chExt cx="0" cy="0"/>
        </a:xfrm>
      </p:grpSpPr>
      <p:sp>
        <p:nvSpPr>
          <p:cNvPr id="4472" name="Google Shape;4472;g10ee7ca15f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3" name="Google Shape;4473;g10ee7ca15f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8" name="Shape 4478"/>
        <p:cNvGrpSpPr/>
        <p:nvPr/>
      </p:nvGrpSpPr>
      <p:grpSpPr>
        <a:xfrm>
          <a:off x="0" y="0"/>
          <a:ext cx="0" cy="0"/>
          <a:chOff x="0" y="0"/>
          <a:chExt cx="0" cy="0"/>
        </a:xfrm>
      </p:grpSpPr>
      <p:sp>
        <p:nvSpPr>
          <p:cNvPr id="4479" name="Google Shape;4479;g10eeecc584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0" name="Google Shape;4480;g10eeecc584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4" name="Shape 4484"/>
        <p:cNvGrpSpPr/>
        <p:nvPr/>
      </p:nvGrpSpPr>
      <p:grpSpPr>
        <a:xfrm>
          <a:off x="0" y="0"/>
          <a:ext cx="0" cy="0"/>
          <a:chOff x="0" y="0"/>
          <a:chExt cx="0" cy="0"/>
        </a:xfrm>
      </p:grpSpPr>
      <p:sp>
        <p:nvSpPr>
          <p:cNvPr id="4485" name="Google Shape;4485;g10eeecc58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6" name="Google Shape;4486;g10eeecc58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0" name="Shape 4490"/>
        <p:cNvGrpSpPr/>
        <p:nvPr/>
      </p:nvGrpSpPr>
      <p:grpSpPr>
        <a:xfrm>
          <a:off x="0" y="0"/>
          <a:ext cx="0" cy="0"/>
          <a:chOff x="0" y="0"/>
          <a:chExt cx="0" cy="0"/>
        </a:xfrm>
      </p:grpSpPr>
      <p:sp>
        <p:nvSpPr>
          <p:cNvPr id="4491" name="Google Shape;4491;g10ee7ca15f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2" name="Google Shape;4492;g10ee7ca15f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5" name="Shape 4495"/>
        <p:cNvGrpSpPr/>
        <p:nvPr/>
      </p:nvGrpSpPr>
      <p:grpSpPr>
        <a:xfrm>
          <a:off x="0" y="0"/>
          <a:ext cx="0" cy="0"/>
          <a:chOff x="0" y="0"/>
          <a:chExt cx="0" cy="0"/>
        </a:xfrm>
      </p:grpSpPr>
      <p:sp>
        <p:nvSpPr>
          <p:cNvPr id="4496" name="Google Shape;4496;g10e6f6971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7" name="Google Shape;4497;g10e6f6971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1" name="Shape 4501"/>
        <p:cNvGrpSpPr/>
        <p:nvPr/>
      </p:nvGrpSpPr>
      <p:grpSpPr>
        <a:xfrm>
          <a:off x="0" y="0"/>
          <a:ext cx="0" cy="0"/>
          <a:chOff x="0" y="0"/>
          <a:chExt cx="0" cy="0"/>
        </a:xfrm>
      </p:grpSpPr>
      <p:sp>
        <p:nvSpPr>
          <p:cNvPr id="4502" name="Google Shape;4502;g10ee6c67a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3" name="Google Shape;4503;g10ee6c67a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6" name="Shape 4506"/>
        <p:cNvGrpSpPr/>
        <p:nvPr/>
      </p:nvGrpSpPr>
      <p:grpSpPr>
        <a:xfrm>
          <a:off x="0" y="0"/>
          <a:ext cx="0" cy="0"/>
          <a:chOff x="0" y="0"/>
          <a:chExt cx="0" cy="0"/>
        </a:xfrm>
      </p:grpSpPr>
      <p:sp>
        <p:nvSpPr>
          <p:cNvPr id="4507" name="Google Shape;4507;g10ee6c67ae8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8" name="Google Shape;4508;g10ee6c67ae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2" name="Shape 4512"/>
        <p:cNvGrpSpPr/>
        <p:nvPr/>
      </p:nvGrpSpPr>
      <p:grpSpPr>
        <a:xfrm>
          <a:off x="0" y="0"/>
          <a:ext cx="0" cy="0"/>
          <a:chOff x="0" y="0"/>
          <a:chExt cx="0" cy="0"/>
        </a:xfrm>
      </p:grpSpPr>
      <p:sp>
        <p:nvSpPr>
          <p:cNvPr id="4513" name="Google Shape;4513;g10ee6c67ae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4" name="Google Shape;4514;g10ee6c67ae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9" name="Shape 4409"/>
        <p:cNvGrpSpPr/>
        <p:nvPr/>
      </p:nvGrpSpPr>
      <p:grpSpPr>
        <a:xfrm>
          <a:off x="0" y="0"/>
          <a:ext cx="0" cy="0"/>
          <a:chOff x="0" y="0"/>
          <a:chExt cx="0" cy="0"/>
        </a:xfrm>
      </p:grpSpPr>
      <p:sp>
        <p:nvSpPr>
          <p:cNvPr id="4410" name="Google Shape;4410;g107aa088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1" name="Google Shape;4411;g107aa088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9" name="Shape 4519"/>
        <p:cNvGrpSpPr/>
        <p:nvPr/>
      </p:nvGrpSpPr>
      <p:grpSpPr>
        <a:xfrm>
          <a:off x="0" y="0"/>
          <a:ext cx="0" cy="0"/>
          <a:chOff x="0" y="0"/>
          <a:chExt cx="0" cy="0"/>
        </a:xfrm>
      </p:grpSpPr>
      <p:sp>
        <p:nvSpPr>
          <p:cNvPr id="4520" name="Google Shape;4520;g10ee6c67ae8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1" name="Google Shape;4521;g10ee6c67ae8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5" name="Shape 4525"/>
        <p:cNvGrpSpPr/>
        <p:nvPr/>
      </p:nvGrpSpPr>
      <p:grpSpPr>
        <a:xfrm>
          <a:off x="0" y="0"/>
          <a:ext cx="0" cy="0"/>
          <a:chOff x="0" y="0"/>
          <a:chExt cx="0" cy="0"/>
        </a:xfrm>
      </p:grpSpPr>
      <p:sp>
        <p:nvSpPr>
          <p:cNvPr id="4526" name="Google Shape;4526;g10ee6c67ae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7" name="Google Shape;4527;g10ee6c67ae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1" name="Shape 4531"/>
        <p:cNvGrpSpPr/>
        <p:nvPr/>
      </p:nvGrpSpPr>
      <p:grpSpPr>
        <a:xfrm>
          <a:off x="0" y="0"/>
          <a:ext cx="0" cy="0"/>
          <a:chOff x="0" y="0"/>
          <a:chExt cx="0" cy="0"/>
        </a:xfrm>
      </p:grpSpPr>
      <p:sp>
        <p:nvSpPr>
          <p:cNvPr id="4532" name="Google Shape;4532;g10ee7ca15f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3" name="Google Shape;4533;g10ee7ca15f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6" name="Shape 4536"/>
        <p:cNvGrpSpPr/>
        <p:nvPr/>
      </p:nvGrpSpPr>
      <p:grpSpPr>
        <a:xfrm>
          <a:off x="0" y="0"/>
          <a:ext cx="0" cy="0"/>
          <a:chOff x="0" y="0"/>
          <a:chExt cx="0" cy="0"/>
        </a:xfrm>
      </p:grpSpPr>
      <p:sp>
        <p:nvSpPr>
          <p:cNvPr id="4537" name="Google Shape;4537;g10e6f6971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8" name="Google Shape;4538;g10e6f6971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2" name="Shape 4542"/>
        <p:cNvGrpSpPr/>
        <p:nvPr/>
      </p:nvGrpSpPr>
      <p:grpSpPr>
        <a:xfrm>
          <a:off x="0" y="0"/>
          <a:ext cx="0" cy="0"/>
          <a:chOff x="0" y="0"/>
          <a:chExt cx="0" cy="0"/>
        </a:xfrm>
      </p:grpSpPr>
      <p:sp>
        <p:nvSpPr>
          <p:cNvPr id="4543" name="Google Shape;4543;g10e6f6971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4" name="Google Shape;4544;g10e6f6971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7" name="Shape 4547"/>
        <p:cNvGrpSpPr/>
        <p:nvPr/>
      </p:nvGrpSpPr>
      <p:grpSpPr>
        <a:xfrm>
          <a:off x="0" y="0"/>
          <a:ext cx="0" cy="0"/>
          <a:chOff x="0" y="0"/>
          <a:chExt cx="0" cy="0"/>
        </a:xfrm>
      </p:grpSpPr>
      <p:sp>
        <p:nvSpPr>
          <p:cNvPr id="4548" name="Google Shape;4548;g10ee7ca15f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9" name="Google Shape;4549;g10ee7ca15f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3" name="Shape 4553"/>
        <p:cNvGrpSpPr/>
        <p:nvPr/>
      </p:nvGrpSpPr>
      <p:grpSpPr>
        <a:xfrm>
          <a:off x="0" y="0"/>
          <a:ext cx="0" cy="0"/>
          <a:chOff x="0" y="0"/>
          <a:chExt cx="0" cy="0"/>
        </a:xfrm>
      </p:grpSpPr>
      <p:sp>
        <p:nvSpPr>
          <p:cNvPr id="4554" name="Google Shape;4554;g10ee7ca15f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5" name="Google Shape;4555;g10ee7ca15f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9" name="Shape 4559"/>
        <p:cNvGrpSpPr/>
        <p:nvPr/>
      </p:nvGrpSpPr>
      <p:grpSpPr>
        <a:xfrm>
          <a:off x="0" y="0"/>
          <a:ext cx="0" cy="0"/>
          <a:chOff x="0" y="0"/>
          <a:chExt cx="0" cy="0"/>
        </a:xfrm>
      </p:grpSpPr>
      <p:sp>
        <p:nvSpPr>
          <p:cNvPr id="4560" name="Google Shape;4560;g10eeecc584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1" name="Google Shape;4561;g10eeecc584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5" name="Shape 4565"/>
        <p:cNvGrpSpPr/>
        <p:nvPr/>
      </p:nvGrpSpPr>
      <p:grpSpPr>
        <a:xfrm>
          <a:off x="0" y="0"/>
          <a:ext cx="0" cy="0"/>
          <a:chOff x="0" y="0"/>
          <a:chExt cx="0" cy="0"/>
        </a:xfrm>
      </p:grpSpPr>
      <p:sp>
        <p:nvSpPr>
          <p:cNvPr id="4566" name="Google Shape;4566;g10eeecc58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7" name="Google Shape;4567;g10eeecc58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1" name="Shape 4571"/>
        <p:cNvGrpSpPr/>
        <p:nvPr/>
      </p:nvGrpSpPr>
      <p:grpSpPr>
        <a:xfrm>
          <a:off x="0" y="0"/>
          <a:ext cx="0" cy="0"/>
          <a:chOff x="0" y="0"/>
          <a:chExt cx="0" cy="0"/>
        </a:xfrm>
      </p:grpSpPr>
      <p:sp>
        <p:nvSpPr>
          <p:cNvPr id="4572" name="Google Shape;4572;g10ee7ca15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3" name="Google Shape;4573;g10ee7ca15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5" name="Shape 4415"/>
        <p:cNvGrpSpPr/>
        <p:nvPr/>
      </p:nvGrpSpPr>
      <p:grpSpPr>
        <a:xfrm>
          <a:off x="0" y="0"/>
          <a:ext cx="0" cy="0"/>
          <a:chOff x="0" y="0"/>
          <a:chExt cx="0" cy="0"/>
        </a:xfrm>
      </p:grpSpPr>
      <p:sp>
        <p:nvSpPr>
          <p:cNvPr id="4416" name="Google Shape;4416;g107aa0881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7" name="Google Shape;4417;g107aa0881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6" name="Shape 4576"/>
        <p:cNvGrpSpPr/>
        <p:nvPr/>
      </p:nvGrpSpPr>
      <p:grpSpPr>
        <a:xfrm>
          <a:off x="0" y="0"/>
          <a:ext cx="0" cy="0"/>
          <a:chOff x="0" y="0"/>
          <a:chExt cx="0" cy="0"/>
        </a:xfrm>
      </p:grpSpPr>
      <p:sp>
        <p:nvSpPr>
          <p:cNvPr id="4577" name="Google Shape;4577;g10e6f6971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8" name="Google Shape;4578;g10e6f6971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2" name="Shape 4582"/>
        <p:cNvGrpSpPr/>
        <p:nvPr/>
      </p:nvGrpSpPr>
      <p:grpSpPr>
        <a:xfrm>
          <a:off x="0" y="0"/>
          <a:ext cx="0" cy="0"/>
          <a:chOff x="0" y="0"/>
          <a:chExt cx="0" cy="0"/>
        </a:xfrm>
      </p:grpSpPr>
      <p:sp>
        <p:nvSpPr>
          <p:cNvPr id="4583" name="Google Shape;4583;g10e6f6971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4" name="Google Shape;4584;g10e6f6971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7" name="Shape 4587"/>
        <p:cNvGrpSpPr/>
        <p:nvPr/>
      </p:nvGrpSpPr>
      <p:grpSpPr>
        <a:xfrm>
          <a:off x="0" y="0"/>
          <a:ext cx="0" cy="0"/>
          <a:chOff x="0" y="0"/>
          <a:chExt cx="0" cy="0"/>
        </a:xfrm>
      </p:grpSpPr>
      <p:sp>
        <p:nvSpPr>
          <p:cNvPr id="4588" name="Google Shape;4588;g10ee7ca15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9" name="Google Shape;4589;g10ee7ca15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3" name="Shape 4593"/>
        <p:cNvGrpSpPr/>
        <p:nvPr/>
      </p:nvGrpSpPr>
      <p:grpSpPr>
        <a:xfrm>
          <a:off x="0" y="0"/>
          <a:ext cx="0" cy="0"/>
          <a:chOff x="0" y="0"/>
          <a:chExt cx="0" cy="0"/>
        </a:xfrm>
      </p:grpSpPr>
      <p:sp>
        <p:nvSpPr>
          <p:cNvPr id="4594" name="Google Shape;4594;g1081a0152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5" name="Google Shape;4595;g1081a0152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9" name="Shape 4599"/>
        <p:cNvGrpSpPr/>
        <p:nvPr/>
      </p:nvGrpSpPr>
      <p:grpSpPr>
        <a:xfrm>
          <a:off x="0" y="0"/>
          <a:ext cx="0" cy="0"/>
          <a:chOff x="0" y="0"/>
          <a:chExt cx="0" cy="0"/>
        </a:xfrm>
      </p:grpSpPr>
      <p:sp>
        <p:nvSpPr>
          <p:cNvPr id="4600" name="Google Shape;4600;g10eeecc58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1" name="Google Shape;4601;g10eeecc58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5" name="Shape 4605"/>
        <p:cNvGrpSpPr/>
        <p:nvPr/>
      </p:nvGrpSpPr>
      <p:grpSpPr>
        <a:xfrm>
          <a:off x="0" y="0"/>
          <a:ext cx="0" cy="0"/>
          <a:chOff x="0" y="0"/>
          <a:chExt cx="0" cy="0"/>
        </a:xfrm>
      </p:grpSpPr>
      <p:sp>
        <p:nvSpPr>
          <p:cNvPr id="4606" name="Google Shape;4606;g1081a0152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7" name="Google Shape;4607;g1081a0152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1" name="Shape 4611"/>
        <p:cNvGrpSpPr/>
        <p:nvPr/>
      </p:nvGrpSpPr>
      <p:grpSpPr>
        <a:xfrm>
          <a:off x="0" y="0"/>
          <a:ext cx="0" cy="0"/>
          <a:chOff x="0" y="0"/>
          <a:chExt cx="0" cy="0"/>
        </a:xfrm>
      </p:grpSpPr>
      <p:sp>
        <p:nvSpPr>
          <p:cNvPr id="4612" name="Google Shape;4612;g1081a0152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3" name="Google Shape;4613;g1081a0152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7" name="Shape 4617"/>
        <p:cNvGrpSpPr/>
        <p:nvPr/>
      </p:nvGrpSpPr>
      <p:grpSpPr>
        <a:xfrm>
          <a:off x="0" y="0"/>
          <a:ext cx="0" cy="0"/>
          <a:chOff x="0" y="0"/>
          <a:chExt cx="0" cy="0"/>
        </a:xfrm>
      </p:grpSpPr>
      <p:sp>
        <p:nvSpPr>
          <p:cNvPr id="4618" name="Google Shape;4618;g10c5f804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9" name="Google Shape;4619;g10c5f804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g1081a0152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6" name="Google Shape;4626;g1081a0152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0" name="Shape 4630"/>
        <p:cNvGrpSpPr/>
        <p:nvPr/>
      </p:nvGrpSpPr>
      <p:grpSpPr>
        <a:xfrm>
          <a:off x="0" y="0"/>
          <a:ext cx="0" cy="0"/>
          <a:chOff x="0" y="0"/>
          <a:chExt cx="0" cy="0"/>
        </a:xfrm>
      </p:grpSpPr>
      <p:sp>
        <p:nvSpPr>
          <p:cNvPr id="4631" name="Google Shape;4631;g10c5f8044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2" name="Google Shape;4632;g10c5f8044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1" name="Shape 4421"/>
        <p:cNvGrpSpPr/>
        <p:nvPr/>
      </p:nvGrpSpPr>
      <p:grpSpPr>
        <a:xfrm>
          <a:off x="0" y="0"/>
          <a:ext cx="0" cy="0"/>
          <a:chOff x="0" y="0"/>
          <a:chExt cx="0" cy="0"/>
        </a:xfrm>
      </p:grpSpPr>
      <p:sp>
        <p:nvSpPr>
          <p:cNvPr id="4422" name="Google Shape;4422;g107aa0881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3" name="Google Shape;4423;g107aa0881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9" name="Shape 4429"/>
        <p:cNvGrpSpPr/>
        <p:nvPr/>
      </p:nvGrpSpPr>
      <p:grpSpPr>
        <a:xfrm>
          <a:off x="0" y="0"/>
          <a:ext cx="0" cy="0"/>
          <a:chOff x="0" y="0"/>
          <a:chExt cx="0" cy="0"/>
        </a:xfrm>
      </p:grpSpPr>
      <p:sp>
        <p:nvSpPr>
          <p:cNvPr id="4430" name="Google Shape;4430;g107aa0881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1" name="Google Shape;4431;g107aa0881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7" name="Shape 4437"/>
        <p:cNvGrpSpPr/>
        <p:nvPr/>
      </p:nvGrpSpPr>
      <p:grpSpPr>
        <a:xfrm>
          <a:off x="0" y="0"/>
          <a:ext cx="0" cy="0"/>
          <a:chOff x="0" y="0"/>
          <a:chExt cx="0" cy="0"/>
        </a:xfrm>
      </p:grpSpPr>
      <p:sp>
        <p:nvSpPr>
          <p:cNvPr id="4438" name="Google Shape;4438;g10e6f69714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9" name="Google Shape;4439;g10e6f69714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3" name="Shape 4443"/>
        <p:cNvGrpSpPr/>
        <p:nvPr/>
      </p:nvGrpSpPr>
      <p:grpSpPr>
        <a:xfrm>
          <a:off x="0" y="0"/>
          <a:ext cx="0" cy="0"/>
          <a:chOff x="0" y="0"/>
          <a:chExt cx="0" cy="0"/>
        </a:xfrm>
      </p:grpSpPr>
      <p:sp>
        <p:nvSpPr>
          <p:cNvPr id="4444" name="Google Shape;4444;g10ee6c67ae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5" name="Google Shape;4445;g10ee6c67ae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9" name="Shape 4449"/>
        <p:cNvGrpSpPr/>
        <p:nvPr/>
      </p:nvGrpSpPr>
      <p:grpSpPr>
        <a:xfrm>
          <a:off x="0" y="0"/>
          <a:ext cx="0" cy="0"/>
          <a:chOff x="0" y="0"/>
          <a:chExt cx="0" cy="0"/>
        </a:xfrm>
      </p:grpSpPr>
      <p:sp>
        <p:nvSpPr>
          <p:cNvPr id="4450" name="Google Shape;4450;g10ee7ca15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1" name="Google Shape;4451;g10ee7ca15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4" name="Shape 4454"/>
        <p:cNvGrpSpPr/>
        <p:nvPr/>
      </p:nvGrpSpPr>
      <p:grpSpPr>
        <a:xfrm>
          <a:off x="0" y="0"/>
          <a:ext cx="0" cy="0"/>
          <a:chOff x="0" y="0"/>
          <a:chExt cx="0" cy="0"/>
        </a:xfrm>
      </p:grpSpPr>
      <p:sp>
        <p:nvSpPr>
          <p:cNvPr id="4455" name="Google Shape;4455;g107aa08813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6" name="Google Shape;4456;g107aa08813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p:nvPr/>
        </p:nvSpPr>
        <p:spPr>
          <a:xfrm>
            <a:off x="134250" y="137700"/>
            <a:ext cx="8875500" cy="4868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926325" y="236025"/>
            <a:ext cx="1244035" cy="1244035"/>
          </a:xfrm>
          <a:custGeom>
            <a:rect b="b" l="l" r="r" t="t"/>
            <a:pathLst>
              <a:path extrusionOk="0" h="9149" w="9149">
                <a:moveTo>
                  <a:pt x="8303" y="1"/>
                </a:moveTo>
                <a:lnTo>
                  <a:pt x="0" y="8303"/>
                </a:lnTo>
                <a:lnTo>
                  <a:pt x="846" y="9149"/>
                </a:lnTo>
                <a:lnTo>
                  <a:pt x="9148" y="846"/>
                </a:lnTo>
                <a:lnTo>
                  <a:pt x="83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19718" y="1413079"/>
            <a:ext cx="6856863" cy="2469742"/>
          </a:xfrm>
          <a:custGeom>
            <a:rect b="b" l="l" r="r" t="t"/>
            <a:pathLst>
              <a:path extrusionOk="0" h="14071" w="31099">
                <a:moveTo>
                  <a:pt x="1" y="1"/>
                </a:moveTo>
                <a:lnTo>
                  <a:pt x="1" y="14071"/>
                </a:lnTo>
                <a:lnTo>
                  <a:pt x="31099" y="14071"/>
                </a:lnTo>
                <a:lnTo>
                  <a:pt x="3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43568" y="1336879"/>
            <a:ext cx="6856863" cy="2469742"/>
          </a:xfrm>
          <a:custGeom>
            <a:rect b="b" l="l" r="r" t="t"/>
            <a:pathLst>
              <a:path extrusionOk="0" h="14071" w="31099">
                <a:moveTo>
                  <a:pt x="1" y="1"/>
                </a:moveTo>
                <a:lnTo>
                  <a:pt x="1" y="14071"/>
                </a:lnTo>
                <a:lnTo>
                  <a:pt x="31099" y="14071"/>
                </a:lnTo>
                <a:lnTo>
                  <a:pt x="31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67375" y="1260675"/>
            <a:ext cx="6856800" cy="24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68350" y="4473363"/>
            <a:ext cx="402800" cy="402880"/>
          </a:xfrm>
          <a:custGeom>
            <a:rect b="b" l="l" r="r" t="t"/>
            <a:pathLst>
              <a:path extrusionOk="0" h="4419" w="4418">
                <a:moveTo>
                  <a:pt x="1620" y="0"/>
                </a:moveTo>
                <a:lnTo>
                  <a:pt x="1620" y="1620"/>
                </a:lnTo>
                <a:lnTo>
                  <a:pt x="0" y="1620"/>
                </a:lnTo>
                <a:lnTo>
                  <a:pt x="0" y="2808"/>
                </a:lnTo>
                <a:lnTo>
                  <a:pt x="1620" y="2808"/>
                </a:lnTo>
                <a:lnTo>
                  <a:pt x="1620" y="4418"/>
                </a:lnTo>
                <a:lnTo>
                  <a:pt x="2808" y="4418"/>
                </a:lnTo>
                <a:lnTo>
                  <a:pt x="2808" y="2808"/>
                </a:lnTo>
                <a:lnTo>
                  <a:pt x="4418" y="2808"/>
                </a:lnTo>
                <a:lnTo>
                  <a:pt x="4418" y="1620"/>
                </a:lnTo>
                <a:lnTo>
                  <a:pt x="2808" y="1620"/>
                </a:lnTo>
                <a:lnTo>
                  <a:pt x="2808" y="0"/>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752766" y="783975"/>
            <a:ext cx="1520045" cy="352525"/>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9990" y="4027075"/>
            <a:ext cx="2129174" cy="493802"/>
          </a:xfrm>
          <a:custGeom>
            <a:rect b="b" l="l" r="r" t="t"/>
            <a:pathLst>
              <a:path extrusionOk="0" h="3604" w="15540">
                <a:moveTo>
                  <a:pt x="2174" y="1"/>
                </a:moveTo>
                <a:lnTo>
                  <a:pt x="0" y="2034"/>
                </a:lnTo>
                <a:lnTo>
                  <a:pt x="0" y="3081"/>
                </a:lnTo>
                <a:lnTo>
                  <a:pt x="2174" y="1048"/>
                </a:lnTo>
                <a:lnTo>
                  <a:pt x="4922" y="3604"/>
                </a:lnTo>
                <a:lnTo>
                  <a:pt x="7660" y="1048"/>
                </a:lnTo>
                <a:lnTo>
                  <a:pt x="10407" y="3604"/>
                </a:lnTo>
                <a:lnTo>
                  <a:pt x="13155" y="1037"/>
                </a:lnTo>
                <a:lnTo>
                  <a:pt x="15027" y="2759"/>
                </a:lnTo>
                <a:lnTo>
                  <a:pt x="15539" y="2195"/>
                </a:lnTo>
                <a:lnTo>
                  <a:pt x="13144" y="1"/>
                </a:lnTo>
                <a:lnTo>
                  <a:pt x="10407" y="2567"/>
                </a:lnTo>
                <a:lnTo>
                  <a:pt x="7660" y="1"/>
                </a:lnTo>
                <a:lnTo>
                  <a:pt x="4922" y="2567"/>
                </a:lnTo>
                <a:lnTo>
                  <a:pt x="21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45800" y="54150"/>
            <a:ext cx="605679" cy="605679"/>
          </a:xfrm>
          <a:custGeom>
            <a:rect b="b" l="l" r="r" t="t"/>
            <a:pathLst>
              <a:path extrusionOk="0" h="4419" w="4419">
                <a:moveTo>
                  <a:pt x="1611" y="1"/>
                </a:moveTo>
                <a:lnTo>
                  <a:pt x="1611" y="1611"/>
                </a:lnTo>
                <a:lnTo>
                  <a:pt x="0" y="1611"/>
                </a:lnTo>
                <a:lnTo>
                  <a:pt x="0" y="2799"/>
                </a:lnTo>
                <a:lnTo>
                  <a:pt x="1611" y="2799"/>
                </a:lnTo>
                <a:lnTo>
                  <a:pt x="1611" y="4419"/>
                </a:lnTo>
                <a:lnTo>
                  <a:pt x="2798" y="4419"/>
                </a:lnTo>
                <a:lnTo>
                  <a:pt x="2798" y="2799"/>
                </a:lnTo>
                <a:lnTo>
                  <a:pt x="4418" y="2799"/>
                </a:lnTo>
                <a:lnTo>
                  <a:pt x="4418" y="1611"/>
                </a:lnTo>
                <a:lnTo>
                  <a:pt x="2798" y="1611"/>
                </a:lnTo>
                <a:lnTo>
                  <a:pt x="27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409525" y="4027075"/>
            <a:ext cx="651830" cy="651754"/>
          </a:xfrm>
          <a:custGeom>
            <a:rect b="b" l="l" r="r" t="t"/>
            <a:pathLst>
              <a:path extrusionOk="0" h="8535" w="8536">
                <a:moveTo>
                  <a:pt x="7428" y="0"/>
                </a:moveTo>
                <a:lnTo>
                  <a:pt x="1" y="7427"/>
                </a:lnTo>
                <a:lnTo>
                  <a:pt x="1098" y="8535"/>
                </a:lnTo>
                <a:lnTo>
                  <a:pt x="8535" y="1097"/>
                </a:lnTo>
                <a:lnTo>
                  <a:pt x="742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24000" y="2141700"/>
            <a:ext cx="352521" cy="352521"/>
          </a:xfrm>
          <a:custGeom>
            <a:rect b="b" l="l" r="r" t="t"/>
            <a:pathLst>
              <a:path extrusionOk="0" h="3705" w="3705">
                <a:moveTo>
                  <a:pt x="2849" y="1"/>
                </a:moveTo>
                <a:lnTo>
                  <a:pt x="1" y="2859"/>
                </a:lnTo>
                <a:lnTo>
                  <a:pt x="856" y="3704"/>
                </a:lnTo>
                <a:lnTo>
                  <a:pt x="3704" y="857"/>
                </a:lnTo>
                <a:lnTo>
                  <a:pt x="28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0" y="1692038"/>
            <a:ext cx="651824" cy="774242"/>
          </a:xfrm>
          <a:custGeom>
            <a:rect b="b" l="l" r="r" t="t"/>
            <a:pathLst>
              <a:path extrusionOk="0" h="6995" w="5889">
                <a:moveTo>
                  <a:pt x="4791" y="0"/>
                </a:moveTo>
                <a:lnTo>
                  <a:pt x="0" y="4791"/>
                </a:lnTo>
                <a:lnTo>
                  <a:pt x="0" y="6994"/>
                </a:lnTo>
                <a:lnTo>
                  <a:pt x="5888" y="1097"/>
                </a:lnTo>
                <a:lnTo>
                  <a:pt x="47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314539" y="-11"/>
            <a:ext cx="1769410" cy="1583998"/>
            <a:chOff x="-1027450" y="1883150"/>
            <a:chExt cx="451150" cy="403875"/>
          </a:xfrm>
        </p:grpSpPr>
        <p:sp>
          <p:nvSpPr>
            <p:cNvPr id="22" name="Google Shape;22;p2"/>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
          <p:cNvSpPr/>
          <p:nvPr/>
        </p:nvSpPr>
        <p:spPr>
          <a:xfrm>
            <a:off x="0" y="2238488"/>
            <a:ext cx="651820" cy="1296593"/>
          </a:xfrm>
          <a:custGeom>
            <a:rect b="b" l="l" r="r" t="t"/>
            <a:pathLst>
              <a:path extrusionOk="0" h="7911" w="3977">
                <a:moveTo>
                  <a:pt x="0" y="0"/>
                </a:moveTo>
                <a:lnTo>
                  <a:pt x="0" y="2163"/>
                </a:lnTo>
                <a:lnTo>
                  <a:pt x="20" y="2163"/>
                </a:lnTo>
                <a:cubicBezTo>
                  <a:pt x="1007" y="2163"/>
                  <a:pt x="1812" y="2969"/>
                  <a:pt x="1812" y="3955"/>
                </a:cubicBezTo>
                <a:cubicBezTo>
                  <a:pt x="1812" y="4932"/>
                  <a:pt x="1007" y="5737"/>
                  <a:pt x="20" y="5737"/>
                </a:cubicBezTo>
                <a:lnTo>
                  <a:pt x="0" y="5737"/>
                </a:lnTo>
                <a:lnTo>
                  <a:pt x="0" y="7911"/>
                </a:lnTo>
                <a:lnTo>
                  <a:pt x="20" y="7911"/>
                </a:lnTo>
                <a:cubicBezTo>
                  <a:pt x="2205" y="7911"/>
                  <a:pt x="3976" y="6139"/>
                  <a:pt x="3976" y="3955"/>
                </a:cubicBezTo>
                <a:cubicBezTo>
                  <a:pt x="3976" y="1761"/>
                  <a:pt x="2205" y="0"/>
                  <a:pt x="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978425" y="699125"/>
            <a:ext cx="352527" cy="352527"/>
          </a:xfrm>
          <a:custGeom>
            <a:rect b="b" l="l" r="r" t="t"/>
            <a:pathLst>
              <a:path extrusionOk="0" h="2477" w="2477">
                <a:moveTo>
                  <a:pt x="1238" y="0"/>
                </a:moveTo>
                <a:cubicBezTo>
                  <a:pt x="553" y="0"/>
                  <a:pt x="0" y="554"/>
                  <a:pt x="0" y="1238"/>
                </a:cubicBezTo>
                <a:cubicBezTo>
                  <a:pt x="0" y="1922"/>
                  <a:pt x="553" y="2476"/>
                  <a:pt x="1238" y="2476"/>
                </a:cubicBezTo>
                <a:cubicBezTo>
                  <a:pt x="1922" y="2476"/>
                  <a:pt x="2476" y="1922"/>
                  <a:pt x="2476" y="1238"/>
                </a:cubicBezTo>
                <a:cubicBezTo>
                  <a:pt x="2476" y="554"/>
                  <a:pt x="1922" y="0"/>
                  <a:pt x="1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
          <p:cNvGrpSpPr/>
          <p:nvPr/>
        </p:nvGrpSpPr>
        <p:grpSpPr>
          <a:xfrm>
            <a:off x="4250025" y="4436575"/>
            <a:ext cx="848902" cy="166923"/>
            <a:chOff x="4250025" y="4436575"/>
            <a:chExt cx="848902" cy="166923"/>
          </a:xfrm>
        </p:grpSpPr>
        <p:sp>
          <p:nvSpPr>
            <p:cNvPr id="169" name="Google Shape;169;p2"/>
            <p:cNvSpPr/>
            <p:nvPr/>
          </p:nvSpPr>
          <p:spPr>
            <a:xfrm>
              <a:off x="4592900" y="4436575"/>
              <a:ext cx="165915" cy="166923"/>
            </a:xfrm>
            <a:custGeom>
              <a:rect b="b" l="l" r="r" t="t"/>
              <a:pathLst>
                <a:path extrusionOk="0" h="1813" w="1802">
                  <a:moveTo>
                    <a:pt x="896" y="1"/>
                  </a:moveTo>
                  <a:cubicBezTo>
                    <a:pt x="403" y="1"/>
                    <a:pt x="0" y="403"/>
                    <a:pt x="0" y="906"/>
                  </a:cubicBezTo>
                  <a:cubicBezTo>
                    <a:pt x="0" y="1400"/>
                    <a:pt x="403" y="1812"/>
                    <a:pt x="896" y="1812"/>
                  </a:cubicBezTo>
                  <a:cubicBezTo>
                    <a:pt x="1399" y="1812"/>
                    <a:pt x="1801" y="1400"/>
                    <a:pt x="1801" y="906"/>
                  </a:cubicBezTo>
                  <a:cubicBezTo>
                    <a:pt x="1801" y="403"/>
                    <a:pt x="1399"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4931999" y="4436575"/>
              <a:ext cx="166927" cy="166923"/>
            </a:xfrm>
            <a:custGeom>
              <a:rect b="b" l="l" r="r" t="t"/>
              <a:pathLst>
                <a:path extrusionOk="0" h="1813" w="1813">
                  <a:moveTo>
                    <a:pt x="907" y="1"/>
                  </a:moveTo>
                  <a:cubicBezTo>
                    <a:pt x="403" y="1"/>
                    <a:pt x="1" y="403"/>
                    <a:pt x="1" y="906"/>
                  </a:cubicBezTo>
                  <a:cubicBezTo>
                    <a:pt x="1" y="1400"/>
                    <a:pt x="403" y="1812"/>
                    <a:pt x="907" y="1812"/>
                  </a:cubicBezTo>
                  <a:cubicBezTo>
                    <a:pt x="1410" y="1812"/>
                    <a:pt x="1812" y="1400"/>
                    <a:pt x="1812" y="906"/>
                  </a:cubicBezTo>
                  <a:cubicBezTo>
                    <a:pt x="1812" y="403"/>
                    <a:pt x="1410" y="1"/>
                    <a:pt x="9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4250025" y="4436575"/>
              <a:ext cx="166927" cy="166923"/>
            </a:xfrm>
            <a:custGeom>
              <a:rect b="b" l="l" r="r" t="t"/>
              <a:pathLst>
                <a:path extrusionOk="0" h="1813" w="1813">
                  <a:moveTo>
                    <a:pt x="906" y="1"/>
                  </a:moveTo>
                  <a:cubicBezTo>
                    <a:pt x="413" y="1"/>
                    <a:pt x="0" y="403"/>
                    <a:pt x="0" y="906"/>
                  </a:cubicBezTo>
                  <a:cubicBezTo>
                    <a:pt x="0" y="1400"/>
                    <a:pt x="413" y="1812"/>
                    <a:pt x="906" y="1812"/>
                  </a:cubicBezTo>
                  <a:cubicBezTo>
                    <a:pt x="1409" y="1812"/>
                    <a:pt x="1812" y="1400"/>
                    <a:pt x="1812" y="906"/>
                  </a:cubicBezTo>
                  <a:cubicBezTo>
                    <a:pt x="1812" y="403"/>
                    <a:pt x="1409" y="1"/>
                    <a:pt x="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
          <p:cNvGrpSpPr/>
          <p:nvPr/>
        </p:nvGrpSpPr>
        <p:grpSpPr>
          <a:xfrm>
            <a:off x="7245684" y="3088375"/>
            <a:ext cx="1898315" cy="2085250"/>
            <a:chOff x="7245684" y="3088375"/>
            <a:chExt cx="1898315" cy="2085250"/>
          </a:xfrm>
        </p:grpSpPr>
        <p:sp>
          <p:nvSpPr>
            <p:cNvPr id="173" name="Google Shape;173;p2"/>
            <p:cNvSpPr/>
            <p:nvPr/>
          </p:nvSpPr>
          <p:spPr>
            <a:xfrm>
              <a:off x="7245684" y="3088375"/>
              <a:ext cx="1898275" cy="2085222"/>
            </a:xfrm>
            <a:custGeom>
              <a:rect b="b" l="l" r="r" t="t"/>
              <a:pathLst>
                <a:path extrusionOk="0" h="21427" w="19506">
                  <a:moveTo>
                    <a:pt x="19505" y="1"/>
                  </a:moveTo>
                  <a:cubicBezTo>
                    <a:pt x="8727" y="41"/>
                    <a:pt x="1" y="8797"/>
                    <a:pt x="1" y="19586"/>
                  </a:cubicBezTo>
                  <a:cubicBezTo>
                    <a:pt x="1" y="20210"/>
                    <a:pt x="31" y="20823"/>
                    <a:pt x="92" y="21427"/>
                  </a:cubicBezTo>
                  <a:lnTo>
                    <a:pt x="1893" y="21427"/>
                  </a:lnTo>
                  <a:cubicBezTo>
                    <a:pt x="1832" y="20823"/>
                    <a:pt x="1803" y="20210"/>
                    <a:pt x="1803" y="19586"/>
                  </a:cubicBezTo>
                  <a:cubicBezTo>
                    <a:pt x="1803" y="9783"/>
                    <a:pt x="9723" y="1842"/>
                    <a:pt x="19505" y="1802"/>
                  </a:cubicBezTo>
                  <a:lnTo>
                    <a:pt x="195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8098887" y="4067793"/>
              <a:ext cx="1045093" cy="1105819"/>
            </a:xfrm>
            <a:custGeom>
              <a:rect b="b" l="l" r="r" t="t"/>
              <a:pathLst>
                <a:path extrusionOk="0" h="11363" w="10739">
                  <a:moveTo>
                    <a:pt x="0" y="1"/>
                  </a:moveTo>
                  <a:lnTo>
                    <a:pt x="0" y="11363"/>
                  </a:lnTo>
                  <a:lnTo>
                    <a:pt x="10738" y="11363"/>
                  </a:lnTo>
                  <a:lnTo>
                    <a:pt x="10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882409" y="4912132"/>
              <a:ext cx="261589" cy="261492"/>
            </a:xfrm>
            <a:custGeom>
              <a:rect b="b" l="l" r="r" t="t"/>
              <a:pathLst>
                <a:path extrusionOk="0" h="2687" w="2688">
                  <a:moveTo>
                    <a:pt x="2687" y="0"/>
                  </a:moveTo>
                  <a:lnTo>
                    <a:pt x="1" y="2687"/>
                  </a:lnTo>
                  <a:lnTo>
                    <a:pt x="654" y="2687"/>
                  </a:lnTo>
                  <a:lnTo>
                    <a:pt x="2687" y="654"/>
                  </a:lnTo>
                  <a:lnTo>
                    <a:pt x="2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616921" y="4645673"/>
              <a:ext cx="527072" cy="527947"/>
            </a:xfrm>
            <a:custGeom>
              <a:rect b="b" l="l" r="r" t="t"/>
              <a:pathLst>
                <a:path extrusionOk="0" h="5425" w="5416">
                  <a:moveTo>
                    <a:pt x="5415" y="1"/>
                  </a:moveTo>
                  <a:lnTo>
                    <a:pt x="1" y="5425"/>
                  </a:lnTo>
                  <a:lnTo>
                    <a:pt x="655" y="5425"/>
                  </a:lnTo>
                  <a:lnTo>
                    <a:pt x="5415" y="654"/>
                  </a:lnTo>
                  <a:lnTo>
                    <a:pt x="5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350556" y="4379311"/>
              <a:ext cx="793430" cy="794305"/>
            </a:xfrm>
            <a:custGeom>
              <a:rect b="b" l="l" r="r" t="t"/>
              <a:pathLst>
                <a:path extrusionOk="0" h="8162" w="8153">
                  <a:moveTo>
                    <a:pt x="8152" y="0"/>
                  </a:moveTo>
                  <a:lnTo>
                    <a:pt x="0" y="8162"/>
                  </a:lnTo>
                  <a:lnTo>
                    <a:pt x="655" y="8162"/>
                  </a:lnTo>
                  <a:lnTo>
                    <a:pt x="8152" y="654"/>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8084094" y="4111879"/>
              <a:ext cx="1059885" cy="1061734"/>
            </a:xfrm>
            <a:custGeom>
              <a:rect b="b" l="l" r="r" t="t"/>
              <a:pathLst>
                <a:path extrusionOk="0" h="10910" w="10891">
                  <a:moveTo>
                    <a:pt x="10890" y="0"/>
                  </a:moveTo>
                  <a:lnTo>
                    <a:pt x="1" y="10910"/>
                  </a:lnTo>
                  <a:lnTo>
                    <a:pt x="655" y="10910"/>
                  </a:lnTo>
                  <a:lnTo>
                    <a:pt x="10890" y="655"/>
                  </a:lnTo>
                  <a:lnTo>
                    <a:pt x="10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7981325" y="3943419"/>
              <a:ext cx="1128396" cy="1131316"/>
            </a:xfrm>
            <a:custGeom>
              <a:rect b="b" l="l" r="r" t="t"/>
              <a:pathLst>
                <a:path extrusionOk="0" h="11625" w="11595">
                  <a:moveTo>
                    <a:pt x="10940" y="0"/>
                  </a:moveTo>
                  <a:lnTo>
                    <a:pt x="0" y="10970"/>
                  </a:lnTo>
                  <a:lnTo>
                    <a:pt x="0" y="11625"/>
                  </a:lnTo>
                  <a:lnTo>
                    <a:pt x="11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7981325" y="3943419"/>
              <a:ext cx="861941" cy="864958"/>
            </a:xfrm>
            <a:custGeom>
              <a:rect b="b" l="l" r="r" t="t"/>
              <a:pathLst>
                <a:path extrusionOk="0" h="8888" w="8857">
                  <a:moveTo>
                    <a:pt x="8202" y="0"/>
                  </a:moveTo>
                  <a:lnTo>
                    <a:pt x="0" y="8233"/>
                  </a:lnTo>
                  <a:lnTo>
                    <a:pt x="0" y="8887"/>
                  </a:lnTo>
                  <a:lnTo>
                    <a:pt x="8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7981325" y="3943419"/>
              <a:ext cx="595583" cy="598503"/>
            </a:xfrm>
            <a:custGeom>
              <a:rect b="b" l="l" r="r" t="t"/>
              <a:pathLst>
                <a:path extrusionOk="0" h="6150" w="6120">
                  <a:moveTo>
                    <a:pt x="5465" y="0"/>
                  </a:moveTo>
                  <a:lnTo>
                    <a:pt x="0" y="5486"/>
                  </a:lnTo>
                  <a:lnTo>
                    <a:pt x="0" y="6150"/>
                  </a:lnTo>
                  <a:lnTo>
                    <a:pt x="61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7981325" y="3943419"/>
              <a:ext cx="329225" cy="331074"/>
            </a:xfrm>
            <a:custGeom>
              <a:rect b="b" l="l" r="r" t="t"/>
              <a:pathLst>
                <a:path extrusionOk="0" h="3402" w="3383">
                  <a:moveTo>
                    <a:pt x="2727" y="0"/>
                  </a:moveTo>
                  <a:lnTo>
                    <a:pt x="0" y="2748"/>
                  </a:lnTo>
                  <a:lnTo>
                    <a:pt x="0" y="3402"/>
                  </a:lnTo>
                  <a:lnTo>
                    <a:pt x="33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7981325" y="3943419"/>
              <a:ext cx="63743" cy="63743"/>
            </a:xfrm>
            <a:custGeom>
              <a:rect b="b" l="l" r="r" t="t"/>
              <a:pathLst>
                <a:path extrusionOk="0" h="655" w="655">
                  <a:moveTo>
                    <a:pt x="0" y="0"/>
                  </a:moveTo>
                  <a:lnTo>
                    <a:pt x="0" y="655"/>
                  </a:lnTo>
                  <a:lnTo>
                    <a:pt x="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
          <p:cNvSpPr/>
          <p:nvPr/>
        </p:nvSpPr>
        <p:spPr>
          <a:xfrm>
            <a:off x="4802461" y="338563"/>
            <a:ext cx="831618" cy="402870"/>
          </a:xfrm>
          <a:custGeom>
            <a:rect b="b" l="l" r="r" t="t"/>
            <a:pathLst>
              <a:path extrusionOk="0" h="4359" w="8998">
                <a:moveTo>
                  <a:pt x="4499" y="1"/>
                </a:moveTo>
                <a:cubicBezTo>
                  <a:pt x="2064" y="1"/>
                  <a:pt x="81" y="1944"/>
                  <a:pt x="0" y="4359"/>
                </a:cubicBezTo>
                <a:lnTo>
                  <a:pt x="8998" y="4359"/>
                </a:lnTo>
                <a:cubicBezTo>
                  <a:pt x="8917" y="1944"/>
                  <a:pt x="6935" y="1"/>
                  <a:pt x="44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
          <p:cNvGrpSpPr/>
          <p:nvPr/>
        </p:nvGrpSpPr>
        <p:grpSpPr>
          <a:xfrm>
            <a:off x="5287589" y="3882814"/>
            <a:ext cx="1769410" cy="1583998"/>
            <a:chOff x="-1027450" y="1883150"/>
            <a:chExt cx="451150" cy="403875"/>
          </a:xfrm>
        </p:grpSpPr>
        <p:sp>
          <p:nvSpPr>
            <p:cNvPr id="186" name="Google Shape;186;p2"/>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
          <p:cNvGrpSpPr/>
          <p:nvPr/>
        </p:nvGrpSpPr>
        <p:grpSpPr>
          <a:xfrm>
            <a:off x="7781870" y="203450"/>
            <a:ext cx="1141480" cy="1141480"/>
            <a:chOff x="7781870" y="203450"/>
            <a:chExt cx="1141480" cy="1141480"/>
          </a:xfrm>
        </p:grpSpPr>
        <p:sp>
          <p:nvSpPr>
            <p:cNvPr id="331" name="Google Shape;331;p2"/>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
          <p:cNvGrpSpPr/>
          <p:nvPr/>
        </p:nvGrpSpPr>
        <p:grpSpPr>
          <a:xfrm rot="10800000">
            <a:off x="214220" y="3796900"/>
            <a:ext cx="1141480" cy="1141480"/>
            <a:chOff x="7781870" y="203450"/>
            <a:chExt cx="1141480" cy="1141480"/>
          </a:xfrm>
        </p:grpSpPr>
        <p:sp>
          <p:nvSpPr>
            <p:cNvPr id="348" name="Google Shape;348;p2"/>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
          <p:cNvSpPr/>
          <p:nvPr/>
        </p:nvSpPr>
        <p:spPr>
          <a:xfrm>
            <a:off x="2841813" y="338574"/>
            <a:ext cx="848911" cy="196878"/>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
          <p:cNvGrpSpPr/>
          <p:nvPr/>
        </p:nvGrpSpPr>
        <p:grpSpPr>
          <a:xfrm flipH="1">
            <a:off x="3836875" y="876775"/>
            <a:ext cx="848902" cy="166923"/>
            <a:chOff x="4250025" y="4436575"/>
            <a:chExt cx="848902" cy="166923"/>
          </a:xfrm>
        </p:grpSpPr>
        <p:sp>
          <p:nvSpPr>
            <p:cNvPr id="366" name="Google Shape;366;p2"/>
            <p:cNvSpPr/>
            <p:nvPr/>
          </p:nvSpPr>
          <p:spPr>
            <a:xfrm>
              <a:off x="4592900" y="4436575"/>
              <a:ext cx="165915" cy="166923"/>
            </a:xfrm>
            <a:custGeom>
              <a:rect b="b" l="l" r="r" t="t"/>
              <a:pathLst>
                <a:path extrusionOk="0" h="1813" w="1802">
                  <a:moveTo>
                    <a:pt x="896" y="1"/>
                  </a:moveTo>
                  <a:cubicBezTo>
                    <a:pt x="403" y="1"/>
                    <a:pt x="0" y="403"/>
                    <a:pt x="0" y="906"/>
                  </a:cubicBezTo>
                  <a:cubicBezTo>
                    <a:pt x="0" y="1400"/>
                    <a:pt x="403" y="1812"/>
                    <a:pt x="896" y="1812"/>
                  </a:cubicBezTo>
                  <a:cubicBezTo>
                    <a:pt x="1399" y="1812"/>
                    <a:pt x="1801" y="1400"/>
                    <a:pt x="1801" y="906"/>
                  </a:cubicBezTo>
                  <a:cubicBezTo>
                    <a:pt x="1801" y="403"/>
                    <a:pt x="1399"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4931999" y="4436575"/>
              <a:ext cx="166927" cy="166923"/>
            </a:xfrm>
            <a:custGeom>
              <a:rect b="b" l="l" r="r" t="t"/>
              <a:pathLst>
                <a:path extrusionOk="0" h="1813" w="1813">
                  <a:moveTo>
                    <a:pt x="907" y="1"/>
                  </a:moveTo>
                  <a:cubicBezTo>
                    <a:pt x="403" y="1"/>
                    <a:pt x="1" y="403"/>
                    <a:pt x="1" y="906"/>
                  </a:cubicBezTo>
                  <a:cubicBezTo>
                    <a:pt x="1" y="1400"/>
                    <a:pt x="403" y="1812"/>
                    <a:pt x="907" y="1812"/>
                  </a:cubicBezTo>
                  <a:cubicBezTo>
                    <a:pt x="1410" y="1812"/>
                    <a:pt x="1812" y="1400"/>
                    <a:pt x="1812" y="906"/>
                  </a:cubicBezTo>
                  <a:cubicBezTo>
                    <a:pt x="1812" y="403"/>
                    <a:pt x="1410" y="1"/>
                    <a:pt x="907" y="1"/>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4250025" y="4436575"/>
              <a:ext cx="166927" cy="166923"/>
            </a:xfrm>
            <a:custGeom>
              <a:rect b="b" l="l" r="r" t="t"/>
              <a:pathLst>
                <a:path extrusionOk="0" h="1813" w="1813">
                  <a:moveTo>
                    <a:pt x="906" y="1"/>
                  </a:moveTo>
                  <a:cubicBezTo>
                    <a:pt x="413" y="1"/>
                    <a:pt x="0" y="403"/>
                    <a:pt x="0" y="906"/>
                  </a:cubicBezTo>
                  <a:cubicBezTo>
                    <a:pt x="0" y="1400"/>
                    <a:pt x="413" y="1812"/>
                    <a:pt x="906" y="1812"/>
                  </a:cubicBezTo>
                  <a:cubicBezTo>
                    <a:pt x="1409" y="1812"/>
                    <a:pt x="1812" y="1400"/>
                    <a:pt x="1812" y="906"/>
                  </a:cubicBezTo>
                  <a:cubicBezTo>
                    <a:pt x="1812" y="403"/>
                    <a:pt x="1409"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2"/>
          <p:cNvSpPr txBox="1"/>
          <p:nvPr>
            <p:ph type="ctrTitle"/>
          </p:nvPr>
        </p:nvSpPr>
        <p:spPr>
          <a:xfrm>
            <a:off x="1517050" y="1558425"/>
            <a:ext cx="6109800" cy="1584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200"/>
              <a:buNone/>
              <a:defRPr i="0" sz="46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370" name="Google Shape;370;p2"/>
          <p:cNvSpPr txBox="1"/>
          <p:nvPr>
            <p:ph idx="1" type="subTitle"/>
          </p:nvPr>
        </p:nvSpPr>
        <p:spPr>
          <a:xfrm>
            <a:off x="1517050" y="3142425"/>
            <a:ext cx="6109800" cy="49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947" name="Shape 1947"/>
        <p:cNvGrpSpPr/>
        <p:nvPr/>
      </p:nvGrpSpPr>
      <p:grpSpPr>
        <a:xfrm>
          <a:off x="0" y="0"/>
          <a:ext cx="0" cy="0"/>
          <a:chOff x="0" y="0"/>
          <a:chExt cx="0" cy="0"/>
        </a:xfrm>
      </p:grpSpPr>
      <p:sp>
        <p:nvSpPr>
          <p:cNvPr id="1948" name="Google Shape;1948;p11"/>
          <p:cNvSpPr/>
          <p:nvPr/>
        </p:nvSpPr>
        <p:spPr>
          <a:xfrm>
            <a:off x="1023376" y="1763082"/>
            <a:ext cx="7400700" cy="144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1"/>
          <p:cNvSpPr/>
          <p:nvPr/>
        </p:nvSpPr>
        <p:spPr>
          <a:xfrm>
            <a:off x="894132" y="1616654"/>
            <a:ext cx="7400700" cy="14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1"/>
          <p:cNvSpPr/>
          <p:nvPr/>
        </p:nvSpPr>
        <p:spPr>
          <a:xfrm>
            <a:off x="720125" y="1470225"/>
            <a:ext cx="7445400" cy="1445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1"/>
          <p:cNvSpPr txBox="1"/>
          <p:nvPr>
            <p:ph hasCustomPrompt="1" type="title"/>
          </p:nvPr>
        </p:nvSpPr>
        <p:spPr>
          <a:xfrm>
            <a:off x="720000" y="1182325"/>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92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952" name="Google Shape;1952;p11"/>
          <p:cNvSpPr txBox="1"/>
          <p:nvPr>
            <p:ph idx="1" type="subTitle"/>
          </p:nvPr>
        </p:nvSpPr>
        <p:spPr>
          <a:xfrm>
            <a:off x="1137600" y="3237225"/>
            <a:ext cx="6868800" cy="6222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1953" name="Google Shape;1953;p11"/>
          <p:cNvGrpSpPr/>
          <p:nvPr/>
        </p:nvGrpSpPr>
        <p:grpSpPr>
          <a:xfrm flipH="1">
            <a:off x="-15643" y="0"/>
            <a:ext cx="1740441" cy="1641009"/>
            <a:chOff x="7542270" y="1"/>
            <a:chExt cx="1601731" cy="1510224"/>
          </a:xfrm>
        </p:grpSpPr>
        <p:sp>
          <p:nvSpPr>
            <p:cNvPr id="1954" name="Google Shape;1954;p11"/>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1"/>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1"/>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1"/>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1"/>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1"/>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1"/>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1"/>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1"/>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1"/>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1"/>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1"/>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1"/>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1"/>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1"/>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1"/>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1"/>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1"/>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1"/>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1"/>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1"/>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1"/>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1"/>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1"/>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1"/>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1"/>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1"/>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1"/>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1"/>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1"/>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1"/>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1"/>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1"/>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1"/>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1"/>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1"/>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1"/>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1"/>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1"/>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1"/>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1"/>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1"/>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1"/>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1"/>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1"/>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1"/>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1"/>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1"/>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1"/>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1"/>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1"/>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1"/>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1"/>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1"/>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1"/>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1"/>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1"/>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1"/>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1"/>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1"/>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1"/>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1"/>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1"/>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1"/>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1"/>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1"/>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1"/>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1"/>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1"/>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1"/>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1"/>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1"/>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1"/>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1"/>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1"/>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1"/>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1"/>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1"/>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1"/>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1"/>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1"/>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1"/>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1"/>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1"/>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1"/>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1"/>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1"/>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1"/>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1"/>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1"/>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1"/>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1"/>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1"/>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1"/>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1"/>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1"/>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1"/>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1"/>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1"/>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1"/>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1"/>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1"/>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11"/>
          <p:cNvSpPr/>
          <p:nvPr/>
        </p:nvSpPr>
        <p:spPr>
          <a:xfrm rot="10800000">
            <a:off x="-15827"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1"/>
          <p:cNvSpPr/>
          <p:nvPr/>
        </p:nvSpPr>
        <p:spPr>
          <a:xfrm rot="10800000">
            <a:off x="-15827"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8" name="Google Shape;2058;p11"/>
          <p:cNvGrpSpPr/>
          <p:nvPr/>
        </p:nvGrpSpPr>
        <p:grpSpPr>
          <a:xfrm flipH="1" rot="5400000">
            <a:off x="7937937" y="2657150"/>
            <a:ext cx="1738209" cy="642241"/>
            <a:chOff x="5330143" y="0"/>
            <a:chExt cx="1738209" cy="642241"/>
          </a:xfrm>
        </p:grpSpPr>
        <p:sp>
          <p:nvSpPr>
            <p:cNvPr id="2059" name="Google Shape;2059;p11"/>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1"/>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1"/>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1"/>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1"/>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4" name="Google Shape;2064;p11"/>
          <p:cNvSpPr/>
          <p:nvPr/>
        </p:nvSpPr>
        <p:spPr>
          <a:xfrm flipH="1">
            <a:off x="5610855" y="1655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1"/>
          <p:cNvSpPr/>
          <p:nvPr/>
        </p:nvSpPr>
        <p:spPr>
          <a:xfrm flipH="1">
            <a:off x="16050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1"/>
          <p:cNvSpPr/>
          <p:nvPr/>
        </p:nvSpPr>
        <p:spPr>
          <a:xfrm rot="10800000">
            <a:off x="7025855"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1"/>
          <p:cNvSpPr/>
          <p:nvPr/>
        </p:nvSpPr>
        <p:spPr>
          <a:xfrm flipH="1">
            <a:off x="8485913"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8" name="Google Shape;2068;p11"/>
          <p:cNvGrpSpPr/>
          <p:nvPr/>
        </p:nvGrpSpPr>
        <p:grpSpPr>
          <a:xfrm flipH="1">
            <a:off x="7287915" y="-11"/>
            <a:ext cx="1769410" cy="1583998"/>
            <a:chOff x="-1027450" y="1883150"/>
            <a:chExt cx="451150" cy="403875"/>
          </a:xfrm>
        </p:grpSpPr>
        <p:sp>
          <p:nvSpPr>
            <p:cNvPr id="2069" name="Google Shape;2069;p11"/>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1"/>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1"/>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1"/>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1"/>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1"/>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1"/>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1"/>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1"/>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1"/>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1"/>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1"/>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1"/>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1"/>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1"/>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1"/>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1"/>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1"/>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1"/>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1"/>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1"/>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1"/>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1"/>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1"/>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1"/>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1"/>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1"/>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1"/>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1"/>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1"/>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1"/>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1"/>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1"/>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1"/>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1"/>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1"/>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1"/>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1"/>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1"/>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1"/>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1"/>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1"/>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1"/>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1"/>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1"/>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1"/>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1"/>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1"/>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1"/>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1"/>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1"/>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1"/>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1"/>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1"/>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1"/>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1"/>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1"/>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1"/>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1"/>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1"/>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1"/>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1"/>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1"/>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1"/>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1"/>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1"/>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1"/>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1"/>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1"/>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1"/>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1"/>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1"/>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1"/>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1"/>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1"/>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1"/>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1"/>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1"/>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1"/>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1"/>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1"/>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1"/>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1"/>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1"/>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1"/>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1"/>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1"/>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1"/>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1"/>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1"/>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1"/>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1"/>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1"/>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1"/>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1"/>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1"/>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1"/>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1"/>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1"/>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1"/>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1"/>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1"/>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1"/>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1"/>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1"/>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1"/>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1"/>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1"/>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1"/>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1"/>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1"/>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1"/>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1"/>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1"/>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1"/>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1"/>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1"/>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1"/>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1"/>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1"/>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1"/>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1"/>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1"/>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1"/>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1"/>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1"/>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1"/>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1"/>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1"/>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1"/>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1"/>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1"/>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1"/>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1"/>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1"/>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1"/>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1"/>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1"/>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1"/>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1"/>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1"/>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1"/>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1"/>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1"/>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3" name="Google Shape;2213;p11"/>
          <p:cNvGrpSpPr/>
          <p:nvPr/>
        </p:nvGrpSpPr>
        <p:grpSpPr>
          <a:xfrm flipH="1" rot="10800000">
            <a:off x="2755742" y="4100498"/>
            <a:ext cx="2854835" cy="1054817"/>
            <a:chOff x="5330143" y="0"/>
            <a:chExt cx="1738209" cy="642241"/>
          </a:xfrm>
        </p:grpSpPr>
        <p:sp>
          <p:nvSpPr>
            <p:cNvPr id="2214" name="Google Shape;2214;p11"/>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1"/>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1"/>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1"/>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1"/>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11"/>
          <p:cNvSpPr/>
          <p:nvPr/>
        </p:nvSpPr>
        <p:spPr>
          <a:xfrm flipH="1">
            <a:off x="3931550" y="123725"/>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20" name="Shape 2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lt2"/>
        </a:solidFill>
      </p:bgPr>
    </p:bg>
    <p:spTree>
      <p:nvGrpSpPr>
        <p:cNvPr id="2221" name="Shape 2221"/>
        <p:cNvGrpSpPr/>
        <p:nvPr/>
      </p:nvGrpSpPr>
      <p:grpSpPr>
        <a:xfrm>
          <a:off x="0" y="0"/>
          <a:ext cx="0" cy="0"/>
          <a:chOff x="0" y="0"/>
          <a:chExt cx="0" cy="0"/>
        </a:xfrm>
      </p:grpSpPr>
      <p:grpSp>
        <p:nvGrpSpPr>
          <p:cNvPr id="2222" name="Google Shape;2222;p13"/>
          <p:cNvGrpSpPr/>
          <p:nvPr/>
        </p:nvGrpSpPr>
        <p:grpSpPr>
          <a:xfrm flipH="1">
            <a:off x="-15643" y="0"/>
            <a:ext cx="1740441" cy="1641009"/>
            <a:chOff x="7542270" y="1"/>
            <a:chExt cx="1601731" cy="1510224"/>
          </a:xfrm>
        </p:grpSpPr>
        <p:sp>
          <p:nvSpPr>
            <p:cNvPr id="2223" name="Google Shape;2223;p13"/>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3"/>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3"/>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3"/>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3"/>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3"/>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3"/>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3"/>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3"/>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3"/>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3"/>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3"/>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3"/>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3"/>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3"/>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3"/>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3"/>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3"/>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3"/>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3"/>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3"/>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3"/>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3"/>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3"/>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3"/>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3"/>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3"/>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3"/>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3"/>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3"/>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3"/>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3"/>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3"/>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3"/>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3"/>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3"/>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3"/>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3"/>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3"/>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3"/>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3"/>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3"/>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3"/>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3"/>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3"/>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3"/>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3"/>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3"/>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3"/>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3"/>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3"/>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3"/>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3"/>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3"/>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3"/>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3"/>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3"/>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3"/>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3"/>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3"/>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3"/>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3"/>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3"/>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3"/>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3"/>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3"/>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3"/>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3"/>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3"/>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3"/>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3"/>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3"/>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3"/>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3"/>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3"/>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3"/>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3"/>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3"/>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3"/>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3"/>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3"/>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3"/>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3"/>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3"/>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3"/>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3"/>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3"/>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3"/>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3"/>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3"/>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3"/>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3"/>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3"/>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3"/>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3"/>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3"/>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3"/>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3"/>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3"/>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3"/>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13"/>
          <p:cNvSpPr/>
          <p:nvPr/>
        </p:nvSpPr>
        <p:spPr>
          <a:xfrm flipH="1" rot="10800000">
            <a:off x="7962123" y="194540"/>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3"/>
          <p:cNvSpPr/>
          <p:nvPr/>
        </p:nvSpPr>
        <p:spPr>
          <a:xfrm flipH="1" rot="10800000">
            <a:off x="7962123" y="-128318"/>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7" name="Google Shape;2327;p13"/>
          <p:cNvGrpSpPr/>
          <p:nvPr/>
        </p:nvGrpSpPr>
        <p:grpSpPr>
          <a:xfrm flipH="1" rot="5400000">
            <a:off x="7937937" y="2657150"/>
            <a:ext cx="1738209" cy="642241"/>
            <a:chOff x="5330143" y="0"/>
            <a:chExt cx="1738209" cy="642241"/>
          </a:xfrm>
        </p:grpSpPr>
        <p:sp>
          <p:nvSpPr>
            <p:cNvPr id="2328" name="Google Shape;2328;p13"/>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3"/>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3"/>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3"/>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3"/>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3" name="Google Shape;2333;p13"/>
          <p:cNvSpPr/>
          <p:nvPr/>
        </p:nvSpPr>
        <p:spPr>
          <a:xfrm flipH="1" rot="-5400000">
            <a:off x="-302270"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3"/>
          <p:cNvSpPr/>
          <p:nvPr/>
        </p:nvSpPr>
        <p:spPr>
          <a:xfrm flipH="1">
            <a:off x="16050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3"/>
          <p:cNvSpPr/>
          <p:nvPr/>
        </p:nvSpPr>
        <p:spPr>
          <a:xfrm rot="10800000">
            <a:off x="7025855"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3"/>
          <p:cNvSpPr/>
          <p:nvPr/>
        </p:nvSpPr>
        <p:spPr>
          <a:xfrm flipH="1">
            <a:off x="8485913"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3"/>
          <p:cNvSpPr/>
          <p:nvPr/>
        </p:nvSpPr>
        <p:spPr>
          <a:xfrm>
            <a:off x="545700" y="496475"/>
            <a:ext cx="8205000" cy="75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3"/>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3"/>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2341" name="Google Shape;2341;p13"/>
          <p:cNvSpPr txBox="1"/>
          <p:nvPr>
            <p:ph hasCustomPrompt="1" idx="2" type="title"/>
          </p:nvPr>
        </p:nvSpPr>
        <p:spPr>
          <a:xfrm>
            <a:off x="733549" y="1854700"/>
            <a:ext cx="1360800" cy="10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42" name="Google Shape;2342;p13"/>
          <p:cNvSpPr txBox="1"/>
          <p:nvPr>
            <p:ph idx="1" type="subTitle"/>
          </p:nvPr>
        </p:nvSpPr>
        <p:spPr>
          <a:xfrm>
            <a:off x="2031900" y="1854700"/>
            <a:ext cx="2271300" cy="3462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Prata"/>
              <a:buNone/>
              <a:defRPr sz="2000">
                <a:latin typeface="Prata"/>
                <a:ea typeface="Prata"/>
                <a:cs typeface="Prata"/>
                <a:sym typeface="Prata"/>
              </a:defRPr>
            </a:lvl1pPr>
            <a:lvl2pPr lvl="1">
              <a:spcBef>
                <a:spcPts val="0"/>
              </a:spcBef>
              <a:spcAft>
                <a:spcPts val="0"/>
              </a:spcAft>
              <a:buSzPts val="2000"/>
              <a:buFont typeface="Prata"/>
              <a:buNone/>
              <a:defRPr i="1" sz="2000">
                <a:latin typeface="Prata"/>
                <a:ea typeface="Prata"/>
                <a:cs typeface="Prata"/>
                <a:sym typeface="Prata"/>
              </a:defRPr>
            </a:lvl2pPr>
            <a:lvl3pPr lvl="2">
              <a:spcBef>
                <a:spcPts val="0"/>
              </a:spcBef>
              <a:spcAft>
                <a:spcPts val="0"/>
              </a:spcAft>
              <a:buSzPts val="2000"/>
              <a:buFont typeface="Prata"/>
              <a:buNone/>
              <a:defRPr i="1" sz="2000">
                <a:latin typeface="Prata"/>
                <a:ea typeface="Prata"/>
                <a:cs typeface="Prata"/>
                <a:sym typeface="Prata"/>
              </a:defRPr>
            </a:lvl3pPr>
            <a:lvl4pPr lvl="3">
              <a:spcBef>
                <a:spcPts val="0"/>
              </a:spcBef>
              <a:spcAft>
                <a:spcPts val="0"/>
              </a:spcAft>
              <a:buSzPts val="2000"/>
              <a:buFont typeface="Prata"/>
              <a:buNone/>
              <a:defRPr i="1" sz="2000">
                <a:latin typeface="Prata"/>
                <a:ea typeface="Prata"/>
                <a:cs typeface="Prata"/>
                <a:sym typeface="Prata"/>
              </a:defRPr>
            </a:lvl4pPr>
            <a:lvl5pPr lvl="4">
              <a:spcBef>
                <a:spcPts val="0"/>
              </a:spcBef>
              <a:spcAft>
                <a:spcPts val="0"/>
              </a:spcAft>
              <a:buSzPts val="2000"/>
              <a:buFont typeface="Prata"/>
              <a:buNone/>
              <a:defRPr i="1" sz="2000">
                <a:latin typeface="Prata"/>
                <a:ea typeface="Prata"/>
                <a:cs typeface="Prata"/>
                <a:sym typeface="Prata"/>
              </a:defRPr>
            </a:lvl5pPr>
            <a:lvl6pPr lvl="5">
              <a:spcBef>
                <a:spcPts val="0"/>
              </a:spcBef>
              <a:spcAft>
                <a:spcPts val="0"/>
              </a:spcAft>
              <a:buSzPts val="2000"/>
              <a:buFont typeface="Prata"/>
              <a:buNone/>
              <a:defRPr i="1" sz="2000">
                <a:latin typeface="Prata"/>
                <a:ea typeface="Prata"/>
                <a:cs typeface="Prata"/>
                <a:sym typeface="Prata"/>
              </a:defRPr>
            </a:lvl6pPr>
            <a:lvl7pPr lvl="6">
              <a:spcBef>
                <a:spcPts val="0"/>
              </a:spcBef>
              <a:spcAft>
                <a:spcPts val="0"/>
              </a:spcAft>
              <a:buSzPts val="2000"/>
              <a:buFont typeface="Prata"/>
              <a:buNone/>
              <a:defRPr i="1" sz="2000">
                <a:latin typeface="Prata"/>
                <a:ea typeface="Prata"/>
                <a:cs typeface="Prata"/>
                <a:sym typeface="Prata"/>
              </a:defRPr>
            </a:lvl7pPr>
            <a:lvl8pPr lvl="7">
              <a:spcBef>
                <a:spcPts val="0"/>
              </a:spcBef>
              <a:spcAft>
                <a:spcPts val="0"/>
              </a:spcAft>
              <a:buSzPts val="2000"/>
              <a:buFont typeface="Prata"/>
              <a:buNone/>
              <a:defRPr i="1" sz="2000">
                <a:latin typeface="Prata"/>
                <a:ea typeface="Prata"/>
                <a:cs typeface="Prata"/>
                <a:sym typeface="Prata"/>
              </a:defRPr>
            </a:lvl8pPr>
            <a:lvl9pPr lvl="8">
              <a:spcBef>
                <a:spcPts val="0"/>
              </a:spcBef>
              <a:spcAft>
                <a:spcPts val="0"/>
              </a:spcAft>
              <a:buSzPts val="2000"/>
              <a:buFont typeface="Prata"/>
              <a:buNone/>
              <a:defRPr i="1" sz="2000">
                <a:latin typeface="Prata"/>
                <a:ea typeface="Prata"/>
                <a:cs typeface="Prata"/>
                <a:sym typeface="Prata"/>
              </a:defRPr>
            </a:lvl9pPr>
          </a:lstStyle>
          <a:p/>
        </p:txBody>
      </p:sp>
      <p:sp>
        <p:nvSpPr>
          <p:cNvPr id="2343" name="Google Shape;2343;p13"/>
          <p:cNvSpPr txBox="1"/>
          <p:nvPr>
            <p:ph idx="3" type="subTitle"/>
          </p:nvPr>
        </p:nvSpPr>
        <p:spPr>
          <a:xfrm>
            <a:off x="2031900" y="2229100"/>
            <a:ext cx="22713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44" name="Google Shape;2344;p13"/>
          <p:cNvSpPr txBox="1"/>
          <p:nvPr>
            <p:ph hasCustomPrompt="1" idx="4" type="title"/>
          </p:nvPr>
        </p:nvSpPr>
        <p:spPr>
          <a:xfrm>
            <a:off x="4854324" y="1854700"/>
            <a:ext cx="1360800" cy="10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45" name="Google Shape;2345;p13"/>
          <p:cNvSpPr txBox="1"/>
          <p:nvPr>
            <p:ph idx="5" type="subTitle"/>
          </p:nvPr>
        </p:nvSpPr>
        <p:spPr>
          <a:xfrm>
            <a:off x="6152625" y="1854700"/>
            <a:ext cx="2271300" cy="346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spcBef>
                <a:spcPts val="0"/>
              </a:spcBef>
              <a:spcAft>
                <a:spcPts val="0"/>
              </a:spcAft>
              <a:buSzPts val="2000"/>
              <a:buFont typeface="Prata"/>
              <a:buNone/>
              <a:defRPr i="1" sz="2000">
                <a:latin typeface="Prata"/>
                <a:ea typeface="Prata"/>
                <a:cs typeface="Prata"/>
                <a:sym typeface="Prata"/>
              </a:defRPr>
            </a:lvl2pPr>
            <a:lvl3pPr lvl="2" rtl="0">
              <a:spcBef>
                <a:spcPts val="0"/>
              </a:spcBef>
              <a:spcAft>
                <a:spcPts val="0"/>
              </a:spcAft>
              <a:buSzPts val="2000"/>
              <a:buFont typeface="Prata"/>
              <a:buNone/>
              <a:defRPr i="1" sz="2000">
                <a:latin typeface="Prata"/>
                <a:ea typeface="Prata"/>
                <a:cs typeface="Prata"/>
                <a:sym typeface="Prata"/>
              </a:defRPr>
            </a:lvl3pPr>
            <a:lvl4pPr lvl="3" rtl="0">
              <a:spcBef>
                <a:spcPts val="0"/>
              </a:spcBef>
              <a:spcAft>
                <a:spcPts val="0"/>
              </a:spcAft>
              <a:buSzPts val="2000"/>
              <a:buFont typeface="Prata"/>
              <a:buNone/>
              <a:defRPr i="1" sz="2000">
                <a:latin typeface="Prata"/>
                <a:ea typeface="Prata"/>
                <a:cs typeface="Prata"/>
                <a:sym typeface="Prata"/>
              </a:defRPr>
            </a:lvl4pPr>
            <a:lvl5pPr lvl="4" rtl="0">
              <a:spcBef>
                <a:spcPts val="0"/>
              </a:spcBef>
              <a:spcAft>
                <a:spcPts val="0"/>
              </a:spcAft>
              <a:buSzPts val="2000"/>
              <a:buFont typeface="Prata"/>
              <a:buNone/>
              <a:defRPr i="1" sz="2000">
                <a:latin typeface="Prata"/>
                <a:ea typeface="Prata"/>
                <a:cs typeface="Prata"/>
                <a:sym typeface="Prata"/>
              </a:defRPr>
            </a:lvl5pPr>
            <a:lvl6pPr lvl="5" rtl="0">
              <a:spcBef>
                <a:spcPts val="0"/>
              </a:spcBef>
              <a:spcAft>
                <a:spcPts val="0"/>
              </a:spcAft>
              <a:buSzPts val="2000"/>
              <a:buFont typeface="Prata"/>
              <a:buNone/>
              <a:defRPr i="1" sz="2000">
                <a:latin typeface="Prata"/>
                <a:ea typeface="Prata"/>
                <a:cs typeface="Prata"/>
                <a:sym typeface="Prata"/>
              </a:defRPr>
            </a:lvl6pPr>
            <a:lvl7pPr lvl="6" rtl="0">
              <a:spcBef>
                <a:spcPts val="0"/>
              </a:spcBef>
              <a:spcAft>
                <a:spcPts val="0"/>
              </a:spcAft>
              <a:buSzPts val="2000"/>
              <a:buFont typeface="Prata"/>
              <a:buNone/>
              <a:defRPr i="1" sz="2000">
                <a:latin typeface="Prata"/>
                <a:ea typeface="Prata"/>
                <a:cs typeface="Prata"/>
                <a:sym typeface="Prata"/>
              </a:defRPr>
            </a:lvl7pPr>
            <a:lvl8pPr lvl="7" rtl="0">
              <a:spcBef>
                <a:spcPts val="0"/>
              </a:spcBef>
              <a:spcAft>
                <a:spcPts val="0"/>
              </a:spcAft>
              <a:buSzPts val="2000"/>
              <a:buFont typeface="Prata"/>
              <a:buNone/>
              <a:defRPr i="1" sz="2000">
                <a:latin typeface="Prata"/>
                <a:ea typeface="Prata"/>
                <a:cs typeface="Prata"/>
                <a:sym typeface="Prata"/>
              </a:defRPr>
            </a:lvl8pPr>
            <a:lvl9pPr lvl="8" rtl="0">
              <a:spcBef>
                <a:spcPts val="0"/>
              </a:spcBef>
              <a:spcAft>
                <a:spcPts val="0"/>
              </a:spcAft>
              <a:buSzPts val="2000"/>
              <a:buFont typeface="Prata"/>
              <a:buNone/>
              <a:defRPr i="1" sz="2000">
                <a:latin typeface="Prata"/>
                <a:ea typeface="Prata"/>
                <a:cs typeface="Prata"/>
                <a:sym typeface="Prata"/>
              </a:defRPr>
            </a:lvl9pPr>
          </a:lstStyle>
          <a:p/>
        </p:txBody>
      </p:sp>
      <p:sp>
        <p:nvSpPr>
          <p:cNvPr id="2346" name="Google Shape;2346;p13"/>
          <p:cNvSpPr txBox="1"/>
          <p:nvPr>
            <p:ph idx="6" type="subTitle"/>
          </p:nvPr>
        </p:nvSpPr>
        <p:spPr>
          <a:xfrm>
            <a:off x="6152625" y="2229100"/>
            <a:ext cx="22713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47" name="Google Shape;2347;p13"/>
          <p:cNvSpPr txBox="1"/>
          <p:nvPr>
            <p:ph hasCustomPrompt="1" idx="7" type="title"/>
          </p:nvPr>
        </p:nvSpPr>
        <p:spPr>
          <a:xfrm>
            <a:off x="733549" y="3108525"/>
            <a:ext cx="1360800" cy="10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48" name="Google Shape;2348;p13"/>
          <p:cNvSpPr txBox="1"/>
          <p:nvPr>
            <p:ph idx="8" type="subTitle"/>
          </p:nvPr>
        </p:nvSpPr>
        <p:spPr>
          <a:xfrm>
            <a:off x="2031900" y="3108525"/>
            <a:ext cx="2271300" cy="346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spcBef>
                <a:spcPts val="0"/>
              </a:spcBef>
              <a:spcAft>
                <a:spcPts val="0"/>
              </a:spcAft>
              <a:buSzPts val="2000"/>
              <a:buFont typeface="Prata"/>
              <a:buNone/>
              <a:defRPr i="1" sz="2000">
                <a:latin typeface="Prata"/>
                <a:ea typeface="Prata"/>
                <a:cs typeface="Prata"/>
                <a:sym typeface="Prata"/>
              </a:defRPr>
            </a:lvl2pPr>
            <a:lvl3pPr lvl="2" rtl="0">
              <a:spcBef>
                <a:spcPts val="0"/>
              </a:spcBef>
              <a:spcAft>
                <a:spcPts val="0"/>
              </a:spcAft>
              <a:buSzPts val="2000"/>
              <a:buFont typeface="Prata"/>
              <a:buNone/>
              <a:defRPr i="1" sz="2000">
                <a:latin typeface="Prata"/>
                <a:ea typeface="Prata"/>
                <a:cs typeface="Prata"/>
                <a:sym typeface="Prata"/>
              </a:defRPr>
            </a:lvl3pPr>
            <a:lvl4pPr lvl="3" rtl="0">
              <a:spcBef>
                <a:spcPts val="0"/>
              </a:spcBef>
              <a:spcAft>
                <a:spcPts val="0"/>
              </a:spcAft>
              <a:buSzPts val="2000"/>
              <a:buFont typeface="Prata"/>
              <a:buNone/>
              <a:defRPr i="1" sz="2000">
                <a:latin typeface="Prata"/>
                <a:ea typeface="Prata"/>
                <a:cs typeface="Prata"/>
                <a:sym typeface="Prata"/>
              </a:defRPr>
            </a:lvl4pPr>
            <a:lvl5pPr lvl="4" rtl="0">
              <a:spcBef>
                <a:spcPts val="0"/>
              </a:spcBef>
              <a:spcAft>
                <a:spcPts val="0"/>
              </a:spcAft>
              <a:buSzPts val="2000"/>
              <a:buFont typeface="Prata"/>
              <a:buNone/>
              <a:defRPr i="1" sz="2000">
                <a:latin typeface="Prata"/>
                <a:ea typeface="Prata"/>
                <a:cs typeface="Prata"/>
                <a:sym typeface="Prata"/>
              </a:defRPr>
            </a:lvl5pPr>
            <a:lvl6pPr lvl="5" rtl="0">
              <a:spcBef>
                <a:spcPts val="0"/>
              </a:spcBef>
              <a:spcAft>
                <a:spcPts val="0"/>
              </a:spcAft>
              <a:buSzPts val="2000"/>
              <a:buFont typeface="Prata"/>
              <a:buNone/>
              <a:defRPr i="1" sz="2000">
                <a:latin typeface="Prata"/>
                <a:ea typeface="Prata"/>
                <a:cs typeface="Prata"/>
                <a:sym typeface="Prata"/>
              </a:defRPr>
            </a:lvl6pPr>
            <a:lvl7pPr lvl="6" rtl="0">
              <a:spcBef>
                <a:spcPts val="0"/>
              </a:spcBef>
              <a:spcAft>
                <a:spcPts val="0"/>
              </a:spcAft>
              <a:buSzPts val="2000"/>
              <a:buFont typeface="Prata"/>
              <a:buNone/>
              <a:defRPr i="1" sz="2000">
                <a:latin typeface="Prata"/>
                <a:ea typeface="Prata"/>
                <a:cs typeface="Prata"/>
                <a:sym typeface="Prata"/>
              </a:defRPr>
            </a:lvl7pPr>
            <a:lvl8pPr lvl="7" rtl="0">
              <a:spcBef>
                <a:spcPts val="0"/>
              </a:spcBef>
              <a:spcAft>
                <a:spcPts val="0"/>
              </a:spcAft>
              <a:buSzPts val="2000"/>
              <a:buFont typeface="Prata"/>
              <a:buNone/>
              <a:defRPr i="1" sz="2000">
                <a:latin typeface="Prata"/>
                <a:ea typeface="Prata"/>
                <a:cs typeface="Prata"/>
                <a:sym typeface="Prata"/>
              </a:defRPr>
            </a:lvl8pPr>
            <a:lvl9pPr lvl="8" rtl="0">
              <a:spcBef>
                <a:spcPts val="0"/>
              </a:spcBef>
              <a:spcAft>
                <a:spcPts val="0"/>
              </a:spcAft>
              <a:buSzPts val="2000"/>
              <a:buFont typeface="Prata"/>
              <a:buNone/>
              <a:defRPr i="1" sz="2000">
                <a:latin typeface="Prata"/>
                <a:ea typeface="Prata"/>
                <a:cs typeface="Prata"/>
                <a:sym typeface="Prata"/>
              </a:defRPr>
            </a:lvl9pPr>
          </a:lstStyle>
          <a:p/>
        </p:txBody>
      </p:sp>
      <p:sp>
        <p:nvSpPr>
          <p:cNvPr id="2349" name="Google Shape;2349;p13"/>
          <p:cNvSpPr txBox="1"/>
          <p:nvPr>
            <p:ph idx="9" type="subTitle"/>
          </p:nvPr>
        </p:nvSpPr>
        <p:spPr>
          <a:xfrm>
            <a:off x="2031900" y="3482925"/>
            <a:ext cx="22713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0" name="Google Shape;2350;p13"/>
          <p:cNvSpPr txBox="1"/>
          <p:nvPr>
            <p:ph hasCustomPrompt="1" idx="13" type="title"/>
          </p:nvPr>
        </p:nvSpPr>
        <p:spPr>
          <a:xfrm>
            <a:off x="4854324" y="3108525"/>
            <a:ext cx="1360800" cy="10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51" name="Google Shape;2351;p13"/>
          <p:cNvSpPr txBox="1"/>
          <p:nvPr>
            <p:ph idx="14" type="subTitle"/>
          </p:nvPr>
        </p:nvSpPr>
        <p:spPr>
          <a:xfrm>
            <a:off x="6152625" y="3108525"/>
            <a:ext cx="2271300" cy="346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spcBef>
                <a:spcPts val="0"/>
              </a:spcBef>
              <a:spcAft>
                <a:spcPts val="0"/>
              </a:spcAft>
              <a:buSzPts val="2000"/>
              <a:buFont typeface="Prata"/>
              <a:buNone/>
              <a:defRPr i="1" sz="2000">
                <a:latin typeface="Prata"/>
                <a:ea typeface="Prata"/>
                <a:cs typeface="Prata"/>
                <a:sym typeface="Prata"/>
              </a:defRPr>
            </a:lvl2pPr>
            <a:lvl3pPr lvl="2" rtl="0">
              <a:spcBef>
                <a:spcPts val="0"/>
              </a:spcBef>
              <a:spcAft>
                <a:spcPts val="0"/>
              </a:spcAft>
              <a:buSzPts val="2000"/>
              <a:buFont typeface="Prata"/>
              <a:buNone/>
              <a:defRPr i="1" sz="2000">
                <a:latin typeface="Prata"/>
                <a:ea typeface="Prata"/>
                <a:cs typeface="Prata"/>
                <a:sym typeface="Prata"/>
              </a:defRPr>
            </a:lvl3pPr>
            <a:lvl4pPr lvl="3" rtl="0">
              <a:spcBef>
                <a:spcPts val="0"/>
              </a:spcBef>
              <a:spcAft>
                <a:spcPts val="0"/>
              </a:spcAft>
              <a:buSzPts val="2000"/>
              <a:buFont typeface="Prata"/>
              <a:buNone/>
              <a:defRPr i="1" sz="2000">
                <a:latin typeface="Prata"/>
                <a:ea typeface="Prata"/>
                <a:cs typeface="Prata"/>
                <a:sym typeface="Prata"/>
              </a:defRPr>
            </a:lvl4pPr>
            <a:lvl5pPr lvl="4" rtl="0">
              <a:spcBef>
                <a:spcPts val="0"/>
              </a:spcBef>
              <a:spcAft>
                <a:spcPts val="0"/>
              </a:spcAft>
              <a:buSzPts val="2000"/>
              <a:buFont typeface="Prata"/>
              <a:buNone/>
              <a:defRPr i="1" sz="2000">
                <a:latin typeface="Prata"/>
                <a:ea typeface="Prata"/>
                <a:cs typeface="Prata"/>
                <a:sym typeface="Prata"/>
              </a:defRPr>
            </a:lvl5pPr>
            <a:lvl6pPr lvl="5" rtl="0">
              <a:spcBef>
                <a:spcPts val="0"/>
              </a:spcBef>
              <a:spcAft>
                <a:spcPts val="0"/>
              </a:spcAft>
              <a:buSzPts val="2000"/>
              <a:buFont typeface="Prata"/>
              <a:buNone/>
              <a:defRPr i="1" sz="2000">
                <a:latin typeface="Prata"/>
                <a:ea typeface="Prata"/>
                <a:cs typeface="Prata"/>
                <a:sym typeface="Prata"/>
              </a:defRPr>
            </a:lvl6pPr>
            <a:lvl7pPr lvl="6" rtl="0">
              <a:spcBef>
                <a:spcPts val="0"/>
              </a:spcBef>
              <a:spcAft>
                <a:spcPts val="0"/>
              </a:spcAft>
              <a:buSzPts val="2000"/>
              <a:buFont typeface="Prata"/>
              <a:buNone/>
              <a:defRPr i="1" sz="2000">
                <a:latin typeface="Prata"/>
                <a:ea typeface="Prata"/>
                <a:cs typeface="Prata"/>
                <a:sym typeface="Prata"/>
              </a:defRPr>
            </a:lvl7pPr>
            <a:lvl8pPr lvl="7" rtl="0">
              <a:spcBef>
                <a:spcPts val="0"/>
              </a:spcBef>
              <a:spcAft>
                <a:spcPts val="0"/>
              </a:spcAft>
              <a:buSzPts val="2000"/>
              <a:buFont typeface="Prata"/>
              <a:buNone/>
              <a:defRPr i="1" sz="2000">
                <a:latin typeface="Prata"/>
                <a:ea typeface="Prata"/>
                <a:cs typeface="Prata"/>
                <a:sym typeface="Prata"/>
              </a:defRPr>
            </a:lvl8pPr>
            <a:lvl9pPr lvl="8" rtl="0">
              <a:spcBef>
                <a:spcPts val="0"/>
              </a:spcBef>
              <a:spcAft>
                <a:spcPts val="0"/>
              </a:spcAft>
              <a:buSzPts val="2000"/>
              <a:buFont typeface="Prata"/>
              <a:buNone/>
              <a:defRPr i="1" sz="2000">
                <a:latin typeface="Prata"/>
                <a:ea typeface="Prata"/>
                <a:cs typeface="Prata"/>
                <a:sym typeface="Prata"/>
              </a:defRPr>
            </a:lvl9pPr>
          </a:lstStyle>
          <a:p/>
        </p:txBody>
      </p:sp>
      <p:sp>
        <p:nvSpPr>
          <p:cNvPr id="2352" name="Google Shape;2352;p13"/>
          <p:cNvSpPr txBox="1"/>
          <p:nvPr>
            <p:ph idx="15" type="subTitle"/>
          </p:nvPr>
        </p:nvSpPr>
        <p:spPr>
          <a:xfrm>
            <a:off x="6152625" y="3482925"/>
            <a:ext cx="22713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3" name="Google Shape;2353;p13"/>
          <p:cNvSpPr/>
          <p:nvPr/>
        </p:nvSpPr>
        <p:spPr>
          <a:xfrm rot="10800000">
            <a:off x="160505"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3"/>
          <p:cNvSpPr/>
          <p:nvPr/>
        </p:nvSpPr>
        <p:spPr>
          <a:xfrm>
            <a:off x="2115465" y="4261000"/>
            <a:ext cx="1322427" cy="1322537"/>
          </a:xfrm>
          <a:custGeom>
            <a:rect b="b" l="l" r="r" t="t"/>
            <a:pathLst>
              <a:path extrusionOk="0" h="12089" w="12088">
                <a:moveTo>
                  <a:pt x="3241" y="1"/>
                </a:moveTo>
                <a:lnTo>
                  <a:pt x="0" y="12088"/>
                </a:lnTo>
                <a:lnTo>
                  <a:pt x="12088" y="8848"/>
                </a:lnTo>
                <a:lnTo>
                  <a:pt x="32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3"/>
          <p:cNvSpPr/>
          <p:nvPr/>
        </p:nvSpPr>
        <p:spPr>
          <a:xfrm>
            <a:off x="1954646" y="4360116"/>
            <a:ext cx="1384238" cy="1385223"/>
          </a:xfrm>
          <a:custGeom>
            <a:rect b="b" l="l" r="r" t="t"/>
            <a:pathLst>
              <a:path extrusionOk="0" h="12662" w="12653">
                <a:moveTo>
                  <a:pt x="3564" y="665"/>
                </a:moveTo>
                <a:lnTo>
                  <a:pt x="11997" y="9089"/>
                </a:lnTo>
                <a:lnTo>
                  <a:pt x="484" y="12178"/>
                </a:lnTo>
                <a:lnTo>
                  <a:pt x="3564" y="665"/>
                </a:lnTo>
                <a:close/>
                <a:moveTo>
                  <a:pt x="3393" y="0"/>
                </a:moveTo>
                <a:lnTo>
                  <a:pt x="1" y="12661"/>
                </a:lnTo>
                <a:lnTo>
                  <a:pt x="12652" y="9270"/>
                </a:lnTo>
                <a:lnTo>
                  <a:pt x="33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13"/>
          <p:cNvGrpSpPr/>
          <p:nvPr/>
        </p:nvGrpSpPr>
        <p:grpSpPr>
          <a:xfrm flipH="1" rot="10800000">
            <a:off x="4423437" y="4518700"/>
            <a:ext cx="1738209" cy="642241"/>
            <a:chOff x="5330143" y="0"/>
            <a:chExt cx="1738209" cy="642241"/>
          </a:xfrm>
        </p:grpSpPr>
        <p:sp>
          <p:nvSpPr>
            <p:cNvPr id="2357" name="Google Shape;2357;p13"/>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3"/>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3"/>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3"/>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3"/>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HEADER_1">
    <p:bg>
      <p:bgPr>
        <a:solidFill>
          <a:schemeClr val="lt2"/>
        </a:solidFill>
      </p:bgPr>
    </p:bg>
    <p:spTree>
      <p:nvGrpSpPr>
        <p:cNvPr id="2362" name="Shape 2362"/>
        <p:cNvGrpSpPr/>
        <p:nvPr/>
      </p:nvGrpSpPr>
      <p:grpSpPr>
        <a:xfrm>
          <a:off x="0" y="0"/>
          <a:ext cx="0" cy="0"/>
          <a:chOff x="0" y="0"/>
          <a:chExt cx="0" cy="0"/>
        </a:xfrm>
      </p:grpSpPr>
      <p:sp>
        <p:nvSpPr>
          <p:cNvPr id="2363" name="Google Shape;2363;p14"/>
          <p:cNvSpPr/>
          <p:nvPr/>
        </p:nvSpPr>
        <p:spPr>
          <a:xfrm rot="10800000">
            <a:off x="7316500" y="743763"/>
            <a:ext cx="319977" cy="318703"/>
          </a:xfrm>
          <a:custGeom>
            <a:rect b="b" l="l" r="r" t="t"/>
            <a:pathLst>
              <a:path extrusionOk="0" h="2738" w="2749">
                <a:moveTo>
                  <a:pt x="584" y="0"/>
                </a:moveTo>
                <a:lnTo>
                  <a:pt x="1" y="573"/>
                </a:lnTo>
                <a:lnTo>
                  <a:pt x="796" y="1369"/>
                </a:lnTo>
                <a:lnTo>
                  <a:pt x="1" y="2154"/>
                </a:lnTo>
                <a:lnTo>
                  <a:pt x="584" y="2738"/>
                </a:lnTo>
                <a:lnTo>
                  <a:pt x="1380" y="1942"/>
                </a:lnTo>
                <a:lnTo>
                  <a:pt x="2165" y="2738"/>
                </a:lnTo>
                <a:lnTo>
                  <a:pt x="2749" y="2154"/>
                </a:lnTo>
                <a:lnTo>
                  <a:pt x="1953" y="1369"/>
                </a:lnTo>
                <a:lnTo>
                  <a:pt x="2749" y="573"/>
                </a:lnTo>
                <a:lnTo>
                  <a:pt x="2165" y="0"/>
                </a:lnTo>
                <a:lnTo>
                  <a:pt x="1380" y="785"/>
                </a:lnTo>
                <a:lnTo>
                  <a:pt x="5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4"/>
          <p:cNvSpPr/>
          <p:nvPr/>
        </p:nvSpPr>
        <p:spPr>
          <a:xfrm rot="10800000">
            <a:off x="7740486" y="3714560"/>
            <a:ext cx="1428939" cy="1428939"/>
          </a:xfrm>
          <a:custGeom>
            <a:rect b="b" l="l" r="r" t="t"/>
            <a:pathLst>
              <a:path extrusionOk="0" h="13930" w="13930">
                <a:moveTo>
                  <a:pt x="0" y="1"/>
                </a:moveTo>
                <a:lnTo>
                  <a:pt x="0" y="13930"/>
                </a:lnTo>
                <a:lnTo>
                  <a:pt x="1392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4"/>
          <p:cNvSpPr/>
          <p:nvPr/>
        </p:nvSpPr>
        <p:spPr>
          <a:xfrm rot="10800000">
            <a:off x="7740486" y="3714560"/>
            <a:ext cx="1428939" cy="1428939"/>
          </a:xfrm>
          <a:custGeom>
            <a:rect b="b" l="l" r="r" t="t"/>
            <a:pathLst>
              <a:path extrusionOk="0" h="13930" w="13930">
                <a:moveTo>
                  <a:pt x="0" y="1"/>
                </a:moveTo>
                <a:lnTo>
                  <a:pt x="0" y="13930"/>
                </a:lnTo>
                <a:lnTo>
                  <a:pt x="13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4"/>
          <p:cNvSpPr/>
          <p:nvPr/>
        </p:nvSpPr>
        <p:spPr>
          <a:xfrm rot="10800000">
            <a:off x="5407336" y="4536328"/>
            <a:ext cx="720727" cy="607171"/>
          </a:xfrm>
          <a:custGeom>
            <a:rect b="b" l="l" r="r" t="t"/>
            <a:pathLst>
              <a:path extrusionOk="0" h="5919" w="7026">
                <a:moveTo>
                  <a:pt x="4821" y="1"/>
                </a:moveTo>
                <a:lnTo>
                  <a:pt x="1" y="4811"/>
                </a:lnTo>
                <a:lnTo>
                  <a:pt x="1108" y="5919"/>
                </a:lnTo>
                <a:lnTo>
                  <a:pt x="7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4"/>
          <p:cNvSpPr/>
          <p:nvPr/>
        </p:nvSpPr>
        <p:spPr>
          <a:xfrm rot="10800000">
            <a:off x="6916666" y="3391330"/>
            <a:ext cx="2252759" cy="1752169"/>
          </a:xfrm>
          <a:custGeom>
            <a:rect b="b" l="l" r="r" t="t"/>
            <a:pathLst>
              <a:path extrusionOk="0" h="17081" w="21961">
                <a:moveTo>
                  <a:pt x="18166" y="1"/>
                </a:moveTo>
                <a:lnTo>
                  <a:pt x="4881" y="13286"/>
                </a:lnTo>
                <a:lnTo>
                  <a:pt x="0" y="8405"/>
                </a:lnTo>
                <a:lnTo>
                  <a:pt x="0" y="12209"/>
                </a:lnTo>
                <a:lnTo>
                  <a:pt x="4881" y="17080"/>
                </a:lnTo>
                <a:lnTo>
                  <a:pt x="2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4"/>
          <p:cNvSpPr/>
          <p:nvPr/>
        </p:nvSpPr>
        <p:spPr>
          <a:xfrm rot="10800000">
            <a:off x="6459376" y="4141915"/>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4"/>
          <p:cNvSpPr/>
          <p:nvPr/>
        </p:nvSpPr>
        <p:spPr>
          <a:xfrm rot="10800000">
            <a:off x="7740476" y="-1"/>
            <a:ext cx="522985" cy="445836"/>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4"/>
          <p:cNvSpPr/>
          <p:nvPr/>
        </p:nvSpPr>
        <p:spPr>
          <a:xfrm rot="10800000">
            <a:off x="7769850" y="367100"/>
            <a:ext cx="1128647" cy="1128647"/>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4"/>
          <p:cNvSpPr/>
          <p:nvPr/>
        </p:nvSpPr>
        <p:spPr>
          <a:xfrm rot="10800000">
            <a:off x="8878519" y="1445130"/>
            <a:ext cx="24716" cy="22347"/>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4"/>
          <p:cNvSpPr/>
          <p:nvPr/>
        </p:nvSpPr>
        <p:spPr>
          <a:xfrm rot="10800000">
            <a:off x="8802239" y="1445130"/>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4"/>
          <p:cNvSpPr/>
          <p:nvPr/>
        </p:nvSpPr>
        <p:spPr>
          <a:xfrm rot="10800000">
            <a:off x="8725880" y="1522042"/>
            <a:ext cx="23926" cy="21873"/>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4"/>
          <p:cNvSpPr/>
          <p:nvPr/>
        </p:nvSpPr>
        <p:spPr>
          <a:xfrm rot="10800000">
            <a:off x="8649600" y="1598400"/>
            <a:ext cx="23926" cy="21873"/>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4"/>
          <p:cNvSpPr/>
          <p:nvPr/>
        </p:nvSpPr>
        <p:spPr>
          <a:xfrm rot="10800000">
            <a:off x="8725880" y="1445130"/>
            <a:ext cx="23926" cy="22347"/>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4"/>
          <p:cNvSpPr/>
          <p:nvPr/>
        </p:nvSpPr>
        <p:spPr>
          <a:xfrm rot="10800000">
            <a:off x="8648889" y="1521647"/>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4"/>
          <p:cNvSpPr/>
          <p:nvPr/>
        </p:nvSpPr>
        <p:spPr>
          <a:xfrm rot="10800000">
            <a:off x="8572530" y="1598400"/>
            <a:ext cx="24716" cy="21794"/>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4"/>
          <p:cNvSpPr/>
          <p:nvPr/>
        </p:nvSpPr>
        <p:spPr>
          <a:xfrm rot="10800000">
            <a:off x="8649600" y="1445130"/>
            <a:ext cx="23926" cy="22347"/>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4"/>
          <p:cNvSpPr/>
          <p:nvPr/>
        </p:nvSpPr>
        <p:spPr>
          <a:xfrm rot="10800000">
            <a:off x="8572530" y="1522042"/>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4"/>
          <p:cNvSpPr/>
          <p:nvPr/>
        </p:nvSpPr>
        <p:spPr>
          <a:xfrm rot="10800000">
            <a:off x="8496250" y="1598400"/>
            <a:ext cx="24716" cy="21873"/>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4"/>
          <p:cNvSpPr/>
          <p:nvPr/>
        </p:nvSpPr>
        <p:spPr>
          <a:xfrm rot="10800000">
            <a:off x="8572530" y="1445288"/>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4"/>
          <p:cNvSpPr/>
          <p:nvPr/>
        </p:nvSpPr>
        <p:spPr>
          <a:xfrm rot="10800000">
            <a:off x="8496250" y="1521726"/>
            <a:ext cx="24716" cy="22189"/>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4"/>
          <p:cNvSpPr/>
          <p:nvPr/>
        </p:nvSpPr>
        <p:spPr>
          <a:xfrm rot="10800000">
            <a:off x="8496250" y="1445130"/>
            <a:ext cx="24716" cy="22347"/>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4"/>
          <p:cNvSpPr/>
          <p:nvPr/>
        </p:nvSpPr>
        <p:spPr>
          <a:xfrm rot="10800000">
            <a:off x="8802239" y="1521805"/>
            <a:ext cx="24716" cy="22110"/>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4"/>
          <p:cNvSpPr/>
          <p:nvPr/>
        </p:nvSpPr>
        <p:spPr>
          <a:xfrm rot="10800000">
            <a:off x="8727459" y="1598479"/>
            <a:ext cx="16820" cy="9239"/>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4"/>
          <p:cNvSpPr/>
          <p:nvPr/>
        </p:nvSpPr>
        <p:spPr>
          <a:xfrm rot="10800000">
            <a:off x="9031868" y="1292176"/>
            <a:ext cx="10423" cy="16741"/>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4"/>
          <p:cNvSpPr/>
          <p:nvPr/>
        </p:nvSpPr>
        <p:spPr>
          <a:xfrm rot="10800000">
            <a:off x="8955588" y="1368614"/>
            <a:ext cx="23926" cy="21873"/>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4"/>
          <p:cNvSpPr/>
          <p:nvPr/>
        </p:nvSpPr>
        <p:spPr>
          <a:xfrm rot="10800000">
            <a:off x="9031868" y="1215502"/>
            <a:ext cx="23926" cy="22268"/>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4"/>
          <p:cNvSpPr/>
          <p:nvPr/>
        </p:nvSpPr>
        <p:spPr>
          <a:xfrm rot="10800000">
            <a:off x="8955588" y="1292097"/>
            <a:ext cx="23926" cy="22110"/>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4"/>
          <p:cNvSpPr/>
          <p:nvPr/>
        </p:nvSpPr>
        <p:spPr>
          <a:xfrm rot="10800000">
            <a:off x="8878519" y="1368614"/>
            <a:ext cx="24716" cy="21873"/>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4"/>
          <p:cNvSpPr/>
          <p:nvPr/>
        </p:nvSpPr>
        <p:spPr>
          <a:xfrm rot="10800000">
            <a:off x="9031868" y="1139064"/>
            <a:ext cx="24716" cy="22110"/>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4"/>
          <p:cNvSpPr/>
          <p:nvPr/>
        </p:nvSpPr>
        <p:spPr>
          <a:xfrm rot="10800000">
            <a:off x="8955588" y="1215344"/>
            <a:ext cx="23926" cy="22189"/>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4"/>
          <p:cNvSpPr/>
          <p:nvPr/>
        </p:nvSpPr>
        <p:spPr>
          <a:xfrm rot="10800000">
            <a:off x="8878519" y="1291781"/>
            <a:ext cx="24716" cy="22268"/>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4"/>
          <p:cNvSpPr/>
          <p:nvPr/>
        </p:nvSpPr>
        <p:spPr>
          <a:xfrm rot="10800000">
            <a:off x="9031868" y="1062705"/>
            <a:ext cx="23926" cy="21873"/>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4"/>
          <p:cNvSpPr/>
          <p:nvPr/>
        </p:nvSpPr>
        <p:spPr>
          <a:xfrm rot="10800000">
            <a:off x="8955588" y="1139064"/>
            <a:ext cx="23926" cy="21873"/>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4"/>
          <p:cNvSpPr/>
          <p:nvPr/>
        </p:nvSpPr>
        <p:spPr>
          <a:xfrm rot="10800000">
            <a:off x="8878519" y="1215502"/>
            <a:ext cx="24716" cy="22268"/>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4"/>
          <p:cNvSpPr/>
          <p:nvPr/>
        </p:nvSpPr>
        <p:spPr>
          <a:xfrm rot="10800000">
            <a:off x="8955588" y="1062469"/>
            <a:ext cx="23926" cy="22110"/>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4"/>
          <p:cNvSpPr/>
          <p:nvPr/>
        </p:nvSpPr>
        <p:spPr>
          <a:xfrm rot="10800000">
            <a:off x="8878519" y="1139064"/>
            <a:ext cx="24716" cy="21873"/>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4"/>
          <p:cNvSpPr/>
          <p:nvPr/>
        </p:nvSpPr>
        <p:spPr>
          <a:xfrm rot="10800000">
            <a:off x="8878519" y="1062705"/>
            <a:ext cx="24716" cy="21873"/>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4"/>
          <p:cNvSpPr/>
          <p:nvPr/>
        </p:nvSpPr>
        <p:spPr>
          <a:xfrm rot="10800000">
            <a:off x="8649600" y="1291781"/>
            <a:ext cx="23926" cy="22268"/>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4"/>
          <p:cNvSpPr/>
          <p:nvPr/>
        </p:nvSpPr>
        <p:spPr>
          <a:xfrm rot="10800000">
            <a:off x="8572530" y="1368614"/>
            <a:ext cx="24716" cy="21873"/>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4"/>
          <p:cNvSpPr/>
          <p:nvPr/>
        </p:nvSpPr>
        <p:spPr>
          <a:xfrm rot="10800000">
            <a:off x="8802239" y="1062705"/>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4"/>
          <p:cNvSpPr/>
          <p:nvPr/>
        </p:nvSpPr>
        <p:spPr>
          <a:xfrm rot="10800000">
            <a:off x="8725880" y="1139064"/>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4"/>
          <p:cNvSpPr/>
          <p:nvPr/>
        </p:nvSpPr>
        <p:spPr>
          <a:xfrm rot="10800000">
            <a:off x="8649600" y="1215502"/>
            <a:ext cx="23926" cy="22268"/>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4"/>
          <p:cNvSpPr/>
          <p:nvPr/>
        </p:nvSpPr>
        <p:spPr>
          <a:xfrm rot="10800000">
            <a:off x="8572530" y="1292097"/>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4"/>
          <p:cNvSpPr/>
          <p:nvPr/>
        </p:nvSpPr>
        <p:spPr>
          <a:xfrm rot="10800000">
            <a:off x="8496250" y="1368614"/>
            <a:ext cx="24716" cy="21873"/>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4"/>
          <p:cNvSpPr/>
          <p:nvPr/>
        </p:nvSpPr>
        <p:spPr>
          <a:xfrm rot="10800000">
            <a:off x="8725880" y="1062705"/>
            <a:ext cx="23926" cy="21873"/>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4"/>
          <p:cNvSpPr/>
          <p:nvPr/>
        </p:nvSpPr>
        <p:spPr>
          <a:xfrm rot="10800000">
            <a:off x="8648889" y="1139064"/>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4"/>
          <p:cNvSpPr/>
          <p:nvPr/>
        </p:nvSpPr>
        <p:spPr>
          <a:xfrm rot="10800000">
            <a:off x="8572530" y="1215344"/>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4"/>
          <p:cNvSpPr/>
          <p:nvPr/>
        </p:nvSpPr>
        <p:spPr>
          <a:xfrm rot="10800000">
            <a:off x="8496250" y="1291781"/>
            <a:ext cx="24716" cy="22268"/>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4"/>
          <p:cNvSpPr/>
          <p:nvPr/>
        </p:nvSpPr>
        <p:spPr>
          <a:xfrm rot="10800000">
            <a:off x="8649600" y="1062705"/>
            <a:ext cx="23926" cy="21873"/>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4"/>
          <p:cNvSpPr/>
          <p:nvPr/>
        </p:nvSpPr>
        <p:spPr>
          <a:xfrm rot="10800000">
            <a:off x="8572530" y="1139064"/>
            <a:ext cx="24716" cy="21873"/>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4"/>
          <p:cNvSpPr/>
          <p:nvPr/>
        </p:nvSpPr>
        <p:spPr>
          <a:xfrm rot="10800000">
            <a:off x="8496250" y="1215502"/>
            <a:ext cx="24716" cy="22268"/>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4"/>
          <p:cNvSpPr/>
          <p:nvPr/>
        </p:nvSpPr>
        <p:spPr>
          <a:xfrm rot="10800000">
            <a:off x="8572530" y="1062469"/>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4"/>
          <p:cNvSpPr/>
          <p:nvPr/>
        </p:nvSpPr>
        <p:spPr>
          <a:xfrm rot="10800000">
            <a:off x="8496250" y="1139064"/>
            <a:ext cx="24716" cy="21873"/>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4"/>
          <p:cNvSpPr/>
          <p:nvPr/>
        </p:nvSpPr>
        <p:spPr>
          <a:xfrm rot="10800000">
            <a:off x="8496250" y="1062705"/>
            <a:ext cx="24716" cy="21873"/>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4"/>
          <p:cNvSpPr/>
          <p:nvPr/>
        </p:nvSpPr>
        <p:spPr>
          <a:xfrm rot="10800000">
            <a:off x="8802239" y="1368456"/>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4"/>
          <p:cNvSpPr/>
          <p:nvPr/>
        </p:nvSpPr>
        <p:spPr>
          <a:xfrm rot="10800000">
            <a:off x="8802239" y="1291781"/>
            <a:ext cx="24716" cy="22268"/>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4"/>
          <p:cNvSpPr/>
          <p:nvPr/>
        </p:nvSpPr>
        <p:spPr>
          <a:xfrm rot="10800000">
            <a:off x="8725880" y="1368614"/>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4"/>
          <p:cNvSpPr/>
          <p:nvPr/>
        </p:nvSpPr>
        <p:spPr>
          <a:xfrm rot="10800000">
            <a:off x="8802239" y="1215502"/>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4"/>
          <p:cNvSpPr/>
          <p:nvPr/>
        </p:nvSpPr>
        <p:spPr>
          <a:xfrm rot="10800000">
            <a:off x="8725880" y="1292097"/>
            <a:ext cx="24795" cy="22110"/>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4"/>
          <p:cNvSpPr/>
          <p:nvPr/>
        </p:nvSpPr>
        <p:spPr>
          <a:xfrm rot="10800000">
            <a:off x="8649600" y="1368614"/>
            <a:ext cx="23926" cy="21873"/>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4"/>
          <p:cNvSpPr/>
          <p:nvPr/>
        </p:nvSpPr>
        <p:spPr>
          <a:xfrm rot="10800000">
            <a:off x="8802239" y="1139064"/>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4"/>
          <p:cNvSpPr/>
          <p:nvPr/>
        </p:nvSpPr>
        <p:spPr>
          <a:xfrm rot="10800000">
            <a:off x="8725880" y="1215502"/>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4"/>
          <p:cNvSpPr/>
          <p:nvPr/>
        </p:nvSpPr>
        <p:spPr>
          <a:xfrm rot="10800000">
            <a:off x="8419180" y="1445130"/>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4"/>
          <p:cNvSpPr/>
          <p:nvPr/>
        </p:nvSpPr>
        <p:spPr>
          <a:xfrm rot="10800000">
            <a:off x="8342821" y="1522042"/>
            <a:ext cx="23926" cy="21873"/>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4"/>
          <p:cNvSpPr/>
          <p:nvPr/>
        </p:nvSpPr>
        <p:spPr>
          <a:xfrm rot="10800000">
            <a:off x="8272148" y="1598479"/>
            <a:ext cx="16741" cy="9239"/>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4"/>
          <p:cNvSpPr/>
          <p:nvPr/>
        </p:nvSpPr>
        <p:spPr>
          <a:xfrm rot="10800000">
            <a:off x="8342821" y="1445130"/>
            <a:ext cx="23926" cy="22347"/>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4"/>
          <p:cNvSpPr/>
          <p:nvPr/>
        </p:nvSpPr>
        <p:spPr>
          <a:xfrm rot="10800000">
            <a:off x="8265830" y="1521647"/>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4"/>
          <p:cNvSpPr/>
          <p:nvPr/>
        </p:nvSpPr>
        <p:spPr>
          <a:xfrm rot="10800000">
            <a:off x="8266541" y="1445130"/>
            <a:ext cx="23926" cy="22347"/>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4"/>
          <p:cNvSpPr/>
          <p:nvPr/>
        </p:nvSpPr>
        <p:spPr>
          <a:xfrm rot="10800000">
            <a:off x="8189471" y="1522042"/>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4"/>
          <p:cNvSpPr/>
          <p:nvPr/>
        </p:nvSpPr>
        <p:spPr>
          <a:xfrm rot="10800000">
            <a:off x="8189471" y="1445288"/>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4"/>
          <p:cNvSpPr/>
          <p:nvPr/>
        </p:nvSpPr>
        <p:spPr>
          <a:xfrm rot="10800000">
            <a:off x="8113191" y="1445130"/>
            <a:ext cx="24716" cy="22347"/>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4"/>
          <p:cNvSpPr/>
          <p:nvPr/>
        </p:nvSpPr>
        <p:spPr>
          <a:xfrm rot="10800000">
            <a:off x="8419180" y="1598400"/>
            <a:ext cx="24716" cy="21873"/>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4"/>
          <p:cNvSpPr/>
          <p:nvPr/>
        </p:nvSpPr>
        <p:spPr>
          <a:xfrm rot="10800000">
            <a:off x="8419180" y="1521805"/>
            <a:ext cx="24716" cy="22110"/>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4"/>
          <p:cNvSpPr/>
          <p:nvPr/>
        </p:nvSpPr>
        <p:spPr>
          <a:xfrm rot="10800000">
            <a:off x="8342821" y="1598400"/>
            <a:ext cx="23926" cy="21873"/>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4"/>
          <p:cNvSpPr/>
          <p:nvPr/>
        </p:nvSpPr>
        <p:spPr>
          <a:xfrm rot="10800000">
            <a:off x="8266541" y="1291781"/>
            <a:ext cx="23926" cy="22268"/>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4"/>
          <p:cNvSpPr/>
          <p:nvPr/>
        </p:nvSpPr>
        <p:spPr>
          <a:xfrm rot="10800000">
            <a:off x="8189471" y="1368614"/>
            <a:ext cx="24716" cy="21873"/>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4"/>
          <p:cNvSpPr/>
          <p:nvPr/>
        </p:nvSpPr>
        <p:spPr>
          <a:xfrm rot="10800000">
            <a:off x="8419180" y="1062705"/>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4"/>
          <p:cNvSpPr/>
          <p:nvPr/>
        </p:nvSpPr>
        <p:spPr>
          <a:xfrm rot="10800000">
            <a:off x="8342821" y="1139064"/>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4"/>
          <p:cNvSpPr/>
          <p:nvPr/>
        </p:nvSpPr>
        <p:spPr>
          <a:xfrm rot="10800000">
            <a:off x="8266541" y="1215502"/>
            <a:ext cx="23926" cy="22268"/>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4"/>
          <p:cNvSpPr/>
          <p:nvPr/>
        </p:nvSpPr>
        <p:spPr>
          <a:xfrm rot="10800000">
            <a:off x="8189471" y="1292097"/>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4"/>
          <p:cNvSpPr/>
          <p:nvPr/>
        </p:nvSpPr>
        <p:spPr>
          <a:xfrm rot="10800000">
            <a:off x="8113191" y="1368614"/>
            <a:ext cx="24716" cy="21873"/>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4"/>
          <p:cNvSpPr/>
          <p:nvPr/>
        </p:nvSpPr>
        <p:spPr>
          <a:xfrm rot="10800000">
            <a:off x="8342821" y="1062705"/>
            <a:ext cx="23926" cy="21873"/>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4"/>
          <p:cNvSpPr/>
          <p:nvPr/>
        </p:nvSpPr>
        <p:spPr>
          <a:xfrm rot="10800000">
            <a:off x="8265830" y="1139064"/>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4"/>
          <p:cNvSpPr/>
          <p:nvPr/>
        </p:nvSpPr>
        <p:spPr>
          <a:xfrm rot="10800000">
            <a:off x="8189471" y="1215344"/>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4"/>
          <p:cNvSpPr/>
          <p:nvPr/>
        </p:nvSpPr>
        <p:spPr>
          <a:xfrm rot="10800000">
            <a:off x="8113191" y="1291781"/>
            <a:ext cx="24716" cy="22268"/>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4"/>
          <p:cNvSpPr/>
          <p:nvPr/>
        </p:nvSpPr>
        <p:spPr>
          <a:xfrm rot="10800000">
            <a:off x="8266541" y="1062705"/>
            <a:ext cx="23926" cy="21873"/>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4"/>
          <p:cNvSpPr/>
          <p:nvPr/>
        </p:nvSpPr>
        <p:spPr>
          <a:xfrm rot="10800000">
            <a:off x="8189471" y="1139064"/>
            <a:ext cx="24716" cy="21873"/>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4"/>
          <p:cNvSpPr/>
          <p:nvPr/>
        </p:nvSpPr>
        <p:spPr>
          <a:xfrm rot="10800000">
            <a:off x="8113191" y="1215502"/>
            <a:ext cx="24716" cy="22268"/>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4"/>
          <p:cNvSpPr/>
          <p:nvPr/>
        </p:nvSpPr>
        <p:spPr>
          <a:xfrm rot="10800000">
            <a:off x="8189471" y="1062469"/>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4"/>
          <p:cNvSpPr/>
          <p:nvPr/>
        </p:nvSpPr>
        <p:spPr>
          <a:xfrm rot="10800000">
            <a:off x="8113191" y="1139064"/>
            <a:ext cx="24716" cy="21873"/>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4"/>
          <p:cNvSpPr/>
          <p:nvPr/>
        </p:nvSpPr>
        <p:spPr>
          <a:xfrm rot="10800000">
            <a:off x="8113191" y="1062705"/>
            <a:ext cx="24716" cy="21873"/>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4"/>
          <p:cNvSpPr/>
          <p:nvPr/>
        </p:nvSpPr>
        <p:spPr>
          <a:xfrm rot="10800000">
            <a:off x="8419180" y="1368456"/>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4"/>
          <p:cNvSpPr/>
          <p:nvPr/>
        </p:nvSpPr>
        <p:spPr>
          <a:xfrm rot="10800000">
            <a:off x="8419180" y="1291781"/>
            <a:ext cx="24716" cy="22268"/>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4"/>
          <p:cNvSpPr/>
          <p:nvPr/>
        </p:nvSpPr>
        <p:spPr>
          <a:xfrm rot="10800000">
            <a:off x="8342821" y="1368614"/>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4"/>
          <p:cNvSpPr/>
          <p:nvPr/>
        </p:nvSpPr>
        <p:spPr>
          <a:xfrm rot="10800000">
            <a:off x="8419180" y="1215502"/>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4"/>
          <p:cNvSpPr/>
          <p:nvPr/>
        </p:nvSpPr>
        <p:spPr>
          <a:xfrm rot="10800000">
            <a:off x="8342821" y="1292097"/>
            <a:ext cx="23926" cy="22110"/>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4"/>
          <p:cNvSpPr/>
          <p:nvPr/>
        </p:nvSpPr>
        <p:spPr>
          <a:xfrm rot="10800000">
            <a:off x="8266541" y="1368614"/>
            <a:ext cx="23926" cy="21873"/>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4"/>
          <p:cNvSpPr/>
          <p:nvPr/>
        </p:nvSpPr>
        <p:spPr>
          <a:xfrm rot="10800000">
            <a:off x="8419180" y="1139064"/>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4"/>
          <p:cNvSpPr/>
          <p:nvPr/>
        </p:nvSpPr>
        <p:spPr>
          <a:xfrm rot="10800000">
            <a:off x="8342821" y="1215502"/>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4"/>
          <p:cNvSpPr/>
          <p:nvPr/>
        </p:nvSpPr>
        <p:spPr>
          <a:xfrm rot="10800000">
            <a:off x="8036911" y="1062705"/>
            <a:ext cx="23926" cy="21873"/>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4"/>
          <p:cNvSpPr/>
          <p:nvPr/>
        </p:nvSpPr>
        <p:spPr>
          <a:xfrm rot="10800000">
            <a:off x="7959763" y="1139064"/>
            <a:ext cx="24795" cy="21873"/>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4"/>
          <p:cNvSpPr/>
          <p:nvPr/>
        </p:nvSpPr>
        <p:spPr>
          <a:xfrm rot="10800000">
            <a:off x="7959763" y="1062705"/>
            <a:ext cx="24795" cy="21873"/>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4"/>
          <p:cNvSpPr/>
          <p:nvPr/>
        </p:nvSpPr>
        <p:spPr>
          <a:xfrm rot="10800000">
            <a:off x="8036911" y="1368456"/>
            <a:ext cx="23926" cy="22031"/>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4"/>
          <p:cNvSpPr/>
          <p:nvPr/>
        </p:nvSpPr>
        <p:spPr>
          <a:xfrm rot="10800000">
            <a:off x="8036911" y="1291781"/>
            <a:ext cx="23926" cy="22268"/>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4"/>
          <p:cNvSpPr/>
          <p:nvPr/>
        </p:nvSpPr>
        <p:spPr>
          <a:xfrm rot="10800000">
            <a:off x="8036911" y="1215502"/>
            <a:ext cx="23926" cy="22268"/>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4"/>
          <p:cNvSpPr/>
          <p:nvPr/>
        </p:nvSpPr>
        <p:spPr>
          <a:xfrm rot="10800000">
            <a:off x="7974134" y="1292176"/>
            <a:ext cx="10423" cy="16741"/>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4"/>
          <p:cNvSpPr/>
          <p:nvPr/>
        </p:nvSpPr>
        <p:spPr>
          <a:xfrm rot="10800000">
            <a:off x="8036911" y="1139064"/>
            <a:ext cx="23926" cy="22110"/>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4"/>
          <p:cNvSpPr/>
          <p:nvPr/>
        </p:nvSpPr>
        <p:spPr>
          <a:xfrm rot="10800000">
            <a:off x="7959763" y="1215502"/>
            <a:ext cx="24795" cy="22268"/>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4"/>
          <p:cNvSpPr/>
          <p:nvPr/>
        </p:nvSpPr>
        <p:spPr>
          <a:xfrm rot="10800000">
            <a:off x="9031868" y="910146"/>
            <a:ext cx="23926" cy="21794"/>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4"/>
          <p:cNvSpPr/>
          <p:nvPr/>
        </p:nvSpPr>
        <p:spPr>
          <a:xfrm rot="10800000">
            <a:off x="8955588" y="986505"/>
            <a:ext cx="23926" cy="21873"/>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4"/>
          <p:cNvSpPr/>
          <p:nvPr/>
        </p:nvSpPr>
        <p:spPr>
          <a:xfrm rot="10800000">
            <a:off x="9031868" y="838367"/>
            <a:ext cx="10423" cy="16820"/>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4"/>
          <p:cNvSpPr/>
          <p:nvPr/>
        </p:nvSpPr>
        <p:spPr>
          <a:xfrm rot="10800000">
            <a:off x="8955588" y="909909"/>
            <a:ext cx="23926" cy="22031"/>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4"/>
          <p:cNvSpPr/>
          <p:nvPr/>
        </p:nvSpPr>
        <p:spPr>
          <a:xfrm rot="10800000">
            <a:off x="8878519" y="986505"/>
            <a:ext cx="24716" cy="21873"/>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4"/>
          <p:cNvSpPr/>
          <p:nvPr/>
        </p:nvSpPr>
        <p:spPr>
          <a:xfrm rot="10800000">
            <a:off x="8955588" y="833472"/>
            <a:ext cx="23926" cy="22189"/>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4"/>
          <p:cNvSpPr/>
          <p:nvPr/>
        </p:nvSpPr>
        <p:spPr>
          <a:xfrm rot="10800000">
            <a:off x="8878519" y="910146"/>
            <a:ext cx="24716" cy="21794"/>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4"/>
          <p:cNvSpPr/>
          <p:nvPr/>
        </p:nvSpPr>
        <p:spPr>
          <a:xfrm rot="10800000">
            <a:off x="8955588" y="756797"/>
            <a:ext cx="23926" cy="22189"/>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4"/>
          <p:cNvSpPr/>
          <p:nvPr/>
        </p:nvSpPr>
        <p:spPr>
          <a:xfrm rot="10800000">
            <a:off x="8878519" y="833235"/>
            <a:ext cx="24716" cy="22347"/>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4"/>
          <p:cNvSpPr/>
          <p:nvPr/>
        </p:nvSpPr>
        <p:spPr>
          <a:xfrm rot="10800000">
            <a:off x="8878519" y="756797"/>
            <a:ext cx="24716" cy="22189"/>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4"/>
          <p:cNvSpPr/>
          <p:nvPr/>
        </p:nvSpPr>
        <p:spPr>
          <a:xfrm rot="10800000">
            <a:off x="8878519" y="680517"/>
            <a:ext cx="24716" cy="21873"/>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4"/>
          <p:cNvSpPr/>
          <p:nvPr/>
        </p:nvSpPr>
        <p:spPr>
          <a:xfrm rot="10800000">
            <a:off x="9031868" y="986426"/>
            <a:ext cx="23926" cy="21952"/>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4"/>
          <p:cNvSpPr/>
          <p:nvPr/>
        </p:nvSpPr>
        <p:spPr>
          <a:xfrm rot="10800000">
            <a:off x="8649600" y="910146"/>
            <a:ext cx="23926" cy="21794"/>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4"/>
          <p:cNvSpPr/>
          <p:nvPr/>
        </p:nvSpPr>
        <p:spPr>
          <a:xfrm rot="10800000">
            <a:off x="8572530" y="986505"/>
            <a:ext cx="24716" cy="21873"/>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4"/>
          <p:cNvSpPr/>
          <p:nvPr/>
        </p:nvSpPr>
        <p:spPr>
          <a:xfrm rot="10800000">
            <a:off x="8802239" y="68043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4"/>
          <p:cNvSpPr/>
          <p:nvPr/>
        </p:nvSpPr>
        <p:spPr>
          <a:xfrm rot="10800000">
            <a:off x="8725880" y="756876"/>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4"/>
          <p:cNvSpPr/>
          <p:nvPr/>
        </p:nvSpPr>
        <p:spPr>
          <a:xfrm rot="10800000">
            <a:off x="8649600" y="833235"/>
            <a:ext cx="23926" cy="22347"/>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4"/>
          <p:cNvSpPr/>
          <p:nvPr/>
        </p:nvSpPr>
        <p:spPr>
          <a:xfrm rot="10800000">
            <a:off x="8572530" y="90990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4"/>
          <p:cNvSpPr/>
          <p:nvPr/>
        </p:nvSpPr>
        <p:spPr>
          <a:xfrm rot="10800000">
            <a:off x="8496250" y="986505"/>
            <a:ext cx="24716" cy="21873"/>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4"/>
          <p:cNvSpPr/>
          <p:nvPr/>
        </p:nvSpPr>
        <p:spPr>
          <a:xfrm rot="10800000">
            <a:off x="8725880" y="680438"/>
            <a:ext cx="23926" cy="21952"/>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4"/>
          <p:cNvSpPr/>
          <p:nvPr/>
        </p:nvSpPr>
        <p:spPr>
          <a:xfrm rot="10800000">
            <a:off x="8648889" y="756797"/>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4"/>
          <p:cNvSpPr/>
          <p:nvPr/>
        </p:nvSpPr>
        <p:spPr>
          <a:xfrm rot="10800000">
            <a:off x="8572530" y="833472"/>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4"/>
          <p:cNvSpPr/>
          <p:nvPr/>
        </p:nvSpPr>
        <p:spPr>
          <a:xfrm rot="10800000">
            <a:off x="8496250" y="910146"/>
            <a:ext cx="24716" cy="21794"/>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4"/>
          <p:cNvSpPr/>
          <p:nvPr/>
        </p:nvSpPr>
        <p:spPr>
          <a:xfrm rot="10800000">
            <a:off x="8649600" y="680438"/>
            <a:ext cx="23926" cy="21952"/>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4"/>
          <p:cNvSpPr/>
          <p:nvPr/>
        </p:nvSpPr>
        <p:spPr>
          <a:xfrm rot="10800000">
            <a:off x="8572530" y="756797"/>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4"/>
          <p:cNvSpPr/>
          <p:nvPr/>
        </p:nvSpPr>
        <p:spPr>
          <a:xfrm rot="10800000">
            <a:off x="8496250" y="833235"/>
            <a:ext cx="24716" cy="22347"/>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4"/>
          <p:cNvSpPr/>
          <p:nvPr/>
        </p:nvSpPr>
        <p:spPr>
          <a:xfrm rot="10800000">
            <a:off x="8572530" y="680517"/>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4"/>
          <p:cNvSpPr/>
          <p:nvPr/>
        </p:nvSpPr>
        <p:spPr>
          <a:xfrm rot="10800000">
            <a:off x="8496250" y="756797"/>
            <a:ext cx="24716" cy="22189"/>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4"/>
          <p:cNvSpPr/>
          <p:nvPr/>
        </p:nvSpPr>
        <p:spPr>
          <a:xfrm rot="10800000">
            <a:off x="8496250" y="680517"/>
            <a:ext cx="24716" cy="21873"/>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4"/>
          <p:cNvSpPr/>
          <p:nvPr/>
        </p:nvSpPr>
        <p:spPr>
          <a:xfrm rot="10800000">
            <a:off x="8802239" y="986505"/>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4"/>
          <p:cNvSpPr/>
          <p:nvPr/>
        </p:nvSpPr>
        <p:spPr>
          <a:xfrm rot="10800000">
            <a:off x="8802239" y="910146"/>
            <a:ext cx="24716" cy="21794"/>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4"/>
          <p:cNvSpPr/>
          <p:nvPr/>
        </p:nvSpPr>
        <p:spPr>
          <a:xfrm rot="10800000">
            <a:off x="8725880" y="986505"/>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4"/>
          <p:cNvSpPr/>
          <p:nvPr/>
        </p:nvSpPr>
        <p:spPr>
          <a:xfrm rot="10800000">
            <a:off x="8802239" y="833235"/>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4"/>
          <p:cNvSpPr/>
          <p:nvPr/>
        </p:nvSpPr>
        <p:spPr>
          <a:xfrm rot="10800000">
            <a:off x="8725880" y="909909"/>
            <a:ext cx="24795" cy="22031"/>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4"/>
          <p:cNvSpPr/>
          <p:nvPr/>
        </p:nvSpPr>
        <p:spPr>
          <a:xfrm rot="10800000">
            <a:off x="8649600" y="986426"/>
            <a:ext cx="23926" cy="21952"/>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4"/>
          <p:cNvSpPr/>
          <p:nvPr/>
        </p:nvSpPr>
        <p:spPr>
          <a:xfrm rot="10800000">
            <a:off x="8802239" y="756797"/>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4"/>
          <p:cNvSpPr/>
          <p:nvPr/>
        </p:nvSpPr>
        <p:spPr>
          <a:xfrm rot="10800000">
            <a:off x="8725880" y="833235"/>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4"/>
          <p:cNvSpPr/>
          <p:nvPr/>
        </p:nvSpPr>
        <p:spPr>
          <a:xfrm rot="10800000">
            <a:off x="8649600" y="527168"/>
            <a:ext cx="23926" cy="21794"/>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4"/>
          <p:cNvSpPr/>
          <p:nvPr/>
        </p:nvSpPr>
        <p:spPr>
          <a:xfrm rot="10800000">
            <a:off x="8572530" y="603527"/>
            <a:ext cx="24716" cy="22347"/>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4"/>
          <p:cNvSpPr/>
          <p:nvPr/>
        </p:nvSpPr>
        <p:spPr>
          <a:xfrm rot="10800000">
            <a:off x="8572530" y="527168"/>
            <a:ext cx="24716" cy="22031"/>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4"/>
          <p:cNvSpPr/>
          <p:nvPr/>
        </p:nvSpPr>
        <p:spPr>
          <a:xfrm rot="10800000">
            <a:off x="8496250" y="603527"/>
            <a:ext cx="24716" cy="22347"/>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4"/>
          <p:cNvSpPr/>
          <p:nvPr/>
        </p:nvSpPr>
        <p:spPr>
          <a:xfrm rot="10800000">
            <a:off x="8496250" y="527168"/>
            <a:ext cx="24716" cy="21794"/>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4"/>
          <p:cNvSpPr/>
          <p:nvPr/>
        </p:nvSpPr>
        <p:spPr>
          <a:xfrm rot="10800000">
            <a:off x="8802239" y="603685"/>
            <a:ext cx="24716" cy="21952"/>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4"/>
          <p:cNvSpPr/>
          <p:nvPr/>
        </p:nvSpPr>
        <p:spPr>
          <a:xfrm rot="10800000">
            <a:off x="8725880" y="603527"/>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4"/>
          <p:cNvSpPr/>
          <p:nvPr/>
        </p:nvSpPr>
        <p:spPr>
          <a:xfrm rot="10800000">
            <a:off x="8727459" y="540356"/>
            <a:ext cx="16820" cy="8844"/>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4"/>
          <p:cNvSpPr/>
          <p:nvPr/>
        </p:nvSpPr>
        <p:spPr>
          <a:xfrm rot="10800000">
            <a:off x="8649600" y="603527"/>
            <a:ext cx="23926" cy="22347"/>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4"/>
          <p:cNvSpPr/>
          <p:nvPr/>
        </p:nvSpPr>
        <p:spPr>
          <a:xfrm rot="10800000">
            <a:off x="8266541" y="910146"/>
            <a:ext cx="23926" cy="21794"/>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4"/>
          <p:cNvSpPr/>
          <p:nvPr/>
        </p:nvSpPr>
        <p:spPr>
          <a:xfrm rot="10800000">
            <a:off x="8189471" y="986505"/>
            <a:ext cx="24716" cy="21873"/>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4"/>
          <p:cNvSpPr/>
          <p:nvPr/>
        </p:nvSpPr>
        <p:spPr>
          <a:xfrm rot="10800000">
            <a:off x="8419180" y="68043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4"/>
          <p:cNvSpPr/>
          <p:nvPr/>
        </p:nvSpPr>
        <p:spPr>
          <a:xfrm rot="10800000">
            <a:off x="8342821" y="756876"/>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4"/>
          <p:cNvSpPr/>
          <p:nvPr/>
        </p:nvSpPr>
        <p:spPr>
          <a:xfrm rot="10800000">
            <a:off x="8266541" y="833235"/>
            <a:ext cx="23926" cy="22347"/>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4"/>
          <p:cNvSpPr/>
          <p:nvPr/>
        </p:nvSpPr>
        <p:spPr>
          <a:xfrm rot="10800000">
            <a:off x="8189471" y="90990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4"/>
          <p:cNvSpPr/>
          <p:nvPr/>
        </p:nvSpPr>
        <p:spPr>
          <a:xfrm rot="10800000">
            <a:off x="8113191" y="986505"/>
            <a:ext cx="24716" cy="21873"/>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4"/>
          <p:cNvSpPr/>
          <p:nvPr/>
        </p:nvSpPr>
        <p:spPr>
          <a:xfrm rot="10800000">
            <a:off x="8342821" y="680438"/>
            <a:ext cx="23926" cy="21952"/>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4"/>
          <p:cNvSpPr/>
          <p:nvPr/>
        </p:nvSpPr>
        <p:spPr>
          <a:xfrm rot="10800000">
            <a:off x="8265830" y="756797"/>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4"/>
          <p:cNvSpPr/>
          <p:nvPr/>
        </p:nvSpPr>
        <p:spPr>
          <a:xfrm rot="10800000">
            <a:off x="8189471" y="833472"/>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4"/>
          <p:cNvSpPr/>
          <p:nvPr/>
        </p:nvSpPr>
        <p:spPr>
          <a:xfrm rot="10800000">
            <a:off x="8113191" y="910146"/>
            <a:ext cx="24716" cy="21794"/>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4"/>
          <p:cNvSpPr/>
          <p:nvPr/>
        </p:nvSpPr>
        <p:spPr>
          <a:xfrm rot="10800000">
            <a:off x="8266541" y="680438"/>
            <a:ext cx="23926" cy="21952"/>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4"/>
          <p:cNvSpPr/>
          <p:nvPr/>
        </p:nvSpPr>
        <p:spPr>
          <a:xfrm rot="10800000">
            <a:off x="8189471" y="756797"/>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4"/>
          <p:cNvSpPr/>
          <p:nvPr/>
        </p:nvSpPr>
        <p:spPr>
          <a:xfrm rot="10800000">
            <a:off x="8113191" y="833235"/>
            <a:ext cx="24716" cy="22347"/>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4"/>
          <p:cNvSpPr/>
          <p:nvPr/>
        </p:nvSpPr>
        <p:spPr>
          <a:xfrm rot="10800000">
            <a:off x="8189471" y="680517"/>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4"/>
          <p:cNvSpPr/>
          <p:nvPr/>
        </p:nvSpPr>
        <p:spPr>
          <a:xfrm rot="10800000">
            <a:off x="8113191" y="756797"/>
            <a:ext cx="24716" cy="22189"/>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4"/>
          <p:cNvSpPr/>
          <p:nvPr/>
        </p:nvSpPr>
        <p:spPr>
          <a:xfrm rot="10800000">
            <a:off x="8113191" y="680517"/>
            <a:ext cx="24716" cy="21873"/>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4"/>
          <p:cNvSpPr/>
          <p:nvPr/>
        </p:nvSpPr>
        <p:spPr>
          <a:xfrm rot="10800000">
            <a:off x="8419180" y="986505"/>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4"/>
          <p:cNvSpPr/>
          <p:nvPr/>
        </p:nvSpPr>
        <p:spPr>
          <a:xfrm rot="10800000">
            <a:off x="8419180" y="910146"/>
            <a:ext cx="24716" cy="21794"/>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4"/>
          <p:cNvSpPr/>
          <p:nvPr/>
        </p:nvSpPr>
        <p:spPr>
          <a:xfrm rot="10800000">
            <a:off x="8342821" y="986505"/>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4"/>
          <p:cNvSpPr/>
          <p:nvPr/>
        </p:nvSpPr>
        <p:spPr>
          <a:xfrm rot="10800000">
            <a:off x="8419180" y="833235"/>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4"/>
          <p:cNvSpPr/>
          <p:nvPr/>
        </p:nvSpPr>
        <p:spPr>
          <a:xfrm rot="10800000">
            <a:off x="8342821" y="909909"/>
            <a:ext cx="23926" cy="22031"/>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4"/>
          <p:cNvSpPr/>
          <p:nvPr/>
        </p:nvSpPr>
        <p:spPr>
          <a:xfrm rot="10800000">
            <a:off x="8266541" y="986426"/>
            <a:ext cx="23926" cy="21952"/>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4"/>
          <p:cNvSpPr/>
          <p:nvPr/>
        </p:nvSpPr>
        <p:spPr>
          <a:xfrm rot="10800000">
            <a:off x="8419180" y="756797"/>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4"/>
          <p:cNvSpPr/>
          <p:nvPr/>
        </p:nvSpPr>
        <p:spPr>
          <a:xfrm rot="10800000">
            <a:off x="8342821" y="833235"/>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4"/>
          <p:cNvSpPr/>
          <p:nvPr/>
        </p:nvSpPr>
        <p:spPr>
          <a:xfrm rot="10800000">
            <a:off x="8036911" y="986505"/>
            <a:ext cx="23926" cy="22031"/>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4"/>
          <p:cNvSpPr/>
          <p:nvPr/>
        </p:nvSpPr>
        <p:spPr>
          <a:xfrm rot="10800000">
            <a:off x="8036911" y="910146"/>
            <a:ext cx="23926" cy="21794"/>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4"/>
          <p:cNvSpPr/>
          <p:nvPr/>
        </p:nvSpPr>
        <p:spPr>
          <a:xfrm rot="10800000">
            <a:off x="7959763" y="986505"/>
            <a:ext cx="24795" cy="21873"/>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4"/>
          <p:cNvSpPr/>
          <p:nvPr/>
        </p:nvSpPr>
        <p:spPr>
          <a:xfrm rot="10800000">
            <a:off x="8036911" y="833235"/>
            <a:ext cx="23926" cy="22347"/>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4"/>
          <p:cNvSpPr/>
          <p:nvPr/>
        </p:nvSpPr>
        <p:spPr>
          <a:xfrm rot="10800000">
            <a:off x="7959763" y="909909"/>
            <a:ext cx="24795" cy="22031"/>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4"/>
          <p:cNvSpPr/>
          <p:nvPr/>
        </p:nvSpPr>
        <p:spPr>
          <a:xfrm rot="10800000">
            <a:off x="8036911" y="756797"/>
            <a:ext cx="23926" cy="22189"/>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4"/>
          <p:cNvSpPr/>
          <p:nvPr/>
        </p:nvSpPr>
        <p:spPr>
          <a:xfrm rot="10800000">
            <a:off x="7974134" y="838367"/>
            <a:ext cx="10423" cy="16820"/>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4"/>
          <p:cNvSpPr/>
          <p:nvPr/>
        </p:nvSpPr>
        <p:spPr>
          <a:xfrm rot="10800000">
            <a:off x="8272148" y="540356"/>
            <a:ext cx="16741" cy="8844"/>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4"/>
          <p:cNvSpPr/>
          <p:nvPr/>
        </p:nvSpPr>
        <p:spPr>
          <a:xfrm rot="10800000">
            <a:off x="8189471" y="603527"/>
            <a:ext cx="24716" cy="22347"/>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4"/>
          <p:cNvSpPr/>
          <p:nvPr/>
        </p:nvSpPr>
        <p:spPr>
          <a:xfrm rot="10800000">
            <a:off x="8419180" y="603685"/>
            <a:ext cx="24716" cy="21952"/>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4"/>
          <p:cNvSpPr/>
          <p:nvPr/>
        </p:nvSpPr>
        <p:spPr>
          <a:xfrm rot="10800000">
            <a:off x="8419180" y="527168"/>
            <a:ext cx="24716" cy="21794"/>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4"/>
          <p:cNvSpPr/>
          <p:nvPr/>
        </p:nvSpPr>
        <p:spPr>
          <a:xfrm rot="10800000">
            <a:off x="8342821" y="603527"/>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4"/>
          <p:cNvSpPr/>
          <p:nvPr/>
        </p:nvSpPr>
        <p:spPr>
          <a:xfrm rot="10800000">
            <a:off x="8342821" y="527168"/>
            <a:ext cx="23926" cy="22031"/>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4"/>
          <p:cNvSpPr/>
          <p:nvPr/>
        </p:nvSpPr>
        <p:spPr>
          <a:xfrm rot="10800000">
            <a:off x="8266541" y="603527"/>
            <a:ext cx="23926" cy="22347"/>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4"/>
          <p:cNvSpPr/>
          <p:nvPr/>
        </p:nvSpPr>
        <p:spPr>
          <a:xfrm rot="10800000">
            <a:off x="8860277" y="1621927"/>
            <a:ext cx="309148" cy="66851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4"/>
          <p:cNvSpPr/>
          <p:nvPr/>
        </p:nvSpPr>
        <p:spPr>
          <a:xfrm rot="10800000">
            <a:off x="8602772" y="-1"/>
            <a:ext cx="566653" cy="437940"/>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4"/>
          <p:cNvSpPr/>
          <p:nvPr/>
        </p:nvSpPr>
        <p:spPr>
          <a:xfrm rot="10800000">
            <a:off x="8540613" y="4587928"/>
            <a:ext cx="320152" cy="319126"/>
          </a:xfrm>
          <a:custGeom>
            <a:rect b="b" l="l" r="r" t="t"/>
            <a:pathLst>
              <a:path extrusionOk="0" h="3111" w="3121">
                <a:moveTo>
                  <a:pt x="3120" y="1551"/>
                </a:moveTo>
                <a:cubicBezTo>
                  <a:pt x="3120" y="695"/>
                  <a:pt x="2416" y="1"/>
                  <a:pt x="1560" y="1"/>
                </a:cubicBezTo>
                <a:cubicBezTo>
                  <a:pt x="695" y="1"/>
                  <a:pt x="0" y="695"/>
                  <a:pt x="0" y="1551"/>
                </a:cubicBezTo>
                <a:cubicBezTo>
                  <a:pt x="0" y="2416"/>
                  <a:pt x="695" y="3110"/>
                  <a:pt x="1560" y="3110"/>
                </a:cubicBezTo>
                <a:cubicBezTo>
                  <a:pt x="2416" y="3110"/>
                  <a:pt x="3120" y="2416"/>
                  <a:pt x="3120" y="1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4"/>
          <p:cNvSpPr/>
          <p:nvPr/>
        </p:nvSpPr>
        <p:spPr>
          <a:xfrm rot="10800000">
            <a:off x="0" y="7"/>
            <a:ext cx="2764658" cy="2148184"/>
          </a:xfrm>
          <a:custGeom>
            <a:rect b="b" l="l" r="r" t="t"/>
            <a:pathLst>
              <a:path extrusionOk="0" h="18479" w="23782">
                <a:moveTo>
                  <a:pt x="18479" y="1"/>
                </a:moveTo>
                <a:lnTo>
                  <a:pt x="1" y="18479"/>
                </a:lnTo>
                <a:lnTo>
                  <a:pt x="4559" y="18479"/>
                </a:lnTo>
                <a:lnTo>
                  <a:pt x="18479" y="4560"/>
                </a:lnTo>
                <a:lnTo>
                  <a:pt x="23782" y="9874"/>
                </a:lnTo>
                <a:lnTo>
                  <a:pt x="23782" y="5315"/>
                </a:lnTo>
                <a:lnTo>
                  <a:pt x="1847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4"/>
          <p:cNvSpPr/>
          <p:nvPr/>
        </p:nvSpPr>
        <p:spPr>
          <a:xfrm rot="10800000">
            <a:off x="415244" y="1096128"/>
            <a:ext cx="160425" cy="146475"/>
          </a:xfrm>
          <a:custGeom>
            <a:rect b="b" l="l" r="r" t="t"/>
            <a:pathLst>
              <a:path extrusionOk="0" h="1260" w="1380">
                <a:moveTo>
                  <a:pt x="665" y="1"/>
                </a:moveTo>
                <a:cubicBezTo>
                  <a:pt x="554" y="11"/>
                  <a:pt x="483" y="11"/>
                  <a:pt x="413" y="41"/>
                </a:cubicBezTo>
                <a:cubicBezTo>
                  <a:pt x="132" y="162"/>
                  <a:pt x="0" y="423"/>
                  <a:pt x="21" y="665"/>
                </a:cubicBezTo>
                <a:cubicBezTo>
                  <a:pt x="21" y="756"/>
                  <a:pt x="41" y="836"/>
                  <a:pt x="81" y="906"/>
                </a:cubicBezTo>
                <a:cubicBezTo>
                  <a:pt x="202" y="1128"/>
                  <a:pt x="393" y="1249"/>
                  <a:pt x="644" y="1259"/>
                </a:cubicBezTo>
                <a:cubicBezTo>
                  <a:pt x="745" y="1259"/>
                  <a:pt x="856" y="1229"/>
                  <a:pt x="946" y="1179"/>
                </a:cubicBezTo>
                <a:cubicBezTo>
                  <a:pt x="1349" y="957"/>
                  <a:pt x="1380" y="423"/>
                  <a:pt x="1037" y="142"/>
                </a:cubicBezTo>
                <a:cubicBezTo>
                  <a:pt x="926" y="41"/>
                  <a:pt x="785" y="1"/>
                  <a:pt x="6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4"/>
          <p:cNvSpPr/>
          <p:nvPr/>
        </p:nvSpPr>
        <p:spPr>
          <a:xfrm rot="10800000">
            <a:off x="1164011" y="356777"/>
            <a:ext cx="149846" cy="146359"/>
          </a:xfrm>
          <a:custGeom>
            <a:rect b="b" l="l" r="r" t="t"/>
            <a:pathLst>
              <a:path extrusionOk="0" h="1259" w="1289">
                <a:moveTo>
                  <a:pt x="644" y="0"/>
                </a:moveTo>
                <a:cubicBezTo>
                  <a:pt x="282" y="0"/>
                  <a:pt x="10" y="293"/>
                  <a:pt x="10" y="615"/>
                </a:cubicBezTo>
                <a:cubicBezTo>
                  <a:pt x="0" y="917"/>
                  <a:pt x="222" y="1228"/>
                  <a:pt x="614" y="1259"/>
                </a:cubicBezTo>
                <a:cubicBezTo>
                  <a:pt x="987" y="1248"/>
                  <a:pt x="1248" y="977"/>
                  <a:pt x="1268" y="655"/>
                </a:cubicBezTo>
                <a:cubicBezTo>
                  <a:pt x="1288" y="313"/>
                  <a:pt x="99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4"/>
          <p:cNvSpPr/>
          <p:nvPr/>
        </p:nvSpPr>
        <p:spPr>
          <a:xfrm rot="10800000">
            <a:off x="673901" y="850375"/>
            <a:ext cx="147521" cy="146475"/>
          </a:xfrm>
          <a:custGeom>
            <a:rect b="b" l="l" r="r" t="t"/>
            <a:pathLst>
              <a:path extrusionOk="0" h="1260" w="1269">
                <a:moveTo>
                  <a:pt x="635" y="0"/>
                </a:moveTo>
                <a:cubicBezTo>
                  <a:pt x="323" y="0"/>
                  <a:pt x="1" y="262"/>
                  <a:pt x="11" y="655"/>
                </a:cubicBezTo>
                <a:cubicBezTo>
                  <a:pt x="31" y="985"/>
                  <a:pt x="304" y="1260"/>
                  <a:pt x="622" y="1260"/>
                </a:cubicBezTo>
                <a:cubicBezTo>
                  <a:pt x="633" y="1260"/>
                  <a:pt x="644" y="1259"/>
                  <a:pt x="655" y="1259"/>
                </a:cubicBezTo>
                <a:cubicBezTo>
                  <a:pt x="967" y="1259"/>
                  <a:pt x="1259" y="1007"/>
                  <a:pt x="1269" y="624"/>
                </a:cubicBezTo>
                <a:cubicBezTo>
                  <a:pt x="1249" y="222"/>
                  <a:pt x="937" y="0"/>
                  <a:pt x="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4"/>
          <p:cNvSpPr/>
          <p:nvPr/>
        </p:nvSpPr>
        <p:spPr>
          <a:xfrm rot="10800000">
            <a:off x="-1" y="111024"/>
            <a:ext cx="80794" cy="146591"/>
          </a:xfrm>
          <a:custGeom>
            <a:rect b="b" l="l" r="r" t="t"/>
            <a:pathLst>
              <a:path extrusionOk="0" h="1261" w="695">
                <a:moveTo>
                  <a:pt x="612" y="1"/>
                </a:moveTo>
                <a:cubicBezTo>
                  <a:pt x="283" y="1"/>
                  <a:pt x="1" y="285"/>
                  <a:pt x="1" y="626"/>
                </a:cubicBezTo>
                <a:cubicBezTo>
                  <a:pt x="1" y="988"/>
                  <a:pt x="303" y="1260"/>
                  <a:pt x="625" y="1260"/>
                </a:cubicBezTo>
                <a:cubicBezTo>
                  <a:pt x="645" y="1260"/>
                  <a:pt x="675" y="1260"/>
                  <a:pt x="695" y="1250"/>
                </a:cubicBezTo>
                <a:lnTo>
                  <a:pt x="695" y="12"/>
                </a:lnTo>
                <a:cubicBezTo>
                  <a:pt x="685" y="2"/>
                  <a:pt x="665" y="2"/>
                  <a:pt x="645" y="2"/>
                </a:cubicBezTo>
                <a:cubicBezTo>
                  <a:pt x="634" y="1"/>
                  <a:pt x="623" y="1"/>
                  <a:pt x="6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4"/>
          <p:cNvSpPr/>
          <p:nvPr/>
        </p:nvSpPr>
        <p:spPr>
          <a:xfrm rot="10800000">
            <a:off x="1413251" y="111024"/>
            <a:ext cx="146359" cy="146475"/>
          </a:xfrm>
          <a:custGeom>
            <a:rect b="b" l="l" r="r" t="t"/>
            <a:pathLst>
              <a:path extrusionOk="0" h="1260" w="1259">
                <a:moveTo>
                  <a:pt x="628" y="1"/>
                </a:moveTo>
                <a:cubicBezTo>
                  <a:pt x="311" y="1"/>
                  <a:pt x="1" y="260"/>
                  <a:pt x="10" y="645"/>
                </a:cubicBezTo>
                <a:cubicBezTo>
                  <a:pt x="21" y="991"/>
                  <a:pt x="312" y="1259"/>
                  <a:pt x="628" y="1259"/>
                </a:cubicBezTo>
                <a:cubicBezTo>
                  <a:pt x="634" y="1259"/>
                  <a:pt x="639" y="1259"/>
                  <a:pt x="645" y="1259"/>
                </a:cubicBezTo>
                <a:cubicBezTo>
                  <a:pt x="936" y="1259"/>
                  <a:pt x="1258" y="1018"/>
                  <a:pt x="1258" y="625"/>
                </a:cubicBezTo>
                <a:cubicBezTo>
                  <a:pt x="1258" y="233"/>
                  <a:pt x="947" y="1"/>
                  <a:pt x="645" y="1"/>
                </a:cubicBezTo>
                <a:cubicBezTo>
                  <a:pt x="639" y="1"/>
                  <a:pt x="633" y="1"/>
                  <a:pt x="6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4"/>
          <p:cNvSpPr/>
          <p:nvPr/>
        </p:nvSpPr>
        <p:spPr>
          <a:xfrm rot="10800000">
            <a:off x="920699" y="111024"/>
            <a:ext cx="146359" cy="146475"/>
          </a:xfrm>
          <a:custGeom>
            <a:rect b="b" l="l" r="r" t="t"/>
            <a:pathLst>
              <a:path extrusionOk="0" h="1260" w="1259">
                <a:moveTo>
                  <a:pt x="632" y="1"/>
                </a:moveTo>
                <a:cubicBezTo>
                  <a:pt x="626" y="1"/>
                  <a:pt x="620" y="1"/>
                  <a:pt x="615" y="1"/>
                </a:cubicBezTo>
                <a:cubicBezTo>
                  <a:pt x="293" y="11"/>
                  <a:pt x="0" y="262"/>
                  <a:pt x="11" y="635"/>
                </a:cubicBezTo>
                <a:cubicBezTo>
                  <a:pt x="11" y="1027"/>
                  <a:pt x="333" y="1259"/>
                  <a:pt x="635" y="1259"/>
                </a:cubicBezTo>
                <a:cubicBezTo>
                  <a:pt x="946" y="1259"/>
                  <a:pt x="1259" y="998"/>
                  <a:pt x="1259" y="635"/>
                </a:cubicBezTo>
                <a:cubicBezTo>
                  <a:pt x="1259" y="260"/>
                  <a:pt x="948" y="1"/>
                  <a:pt x="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4"/>
          <p:cNvSpPr/>
          <p:nvPr/>
        </p:nvSpPr>
        <p:spPr>
          <a:xfrm rot="10800000">
            <a:off x="426986" y="111024"/>
            <a:ext cx="147405" cy="146475"/>
          </a:xfrm>
          <a:custGeom>
            <a:rect b="b" l="l" r="r" t="t"/>
            <a:pathLst>
              <a:path extrusionOk="0" h="1260" w="1268">
                <a:moveTo>
                  <a:pt x="633" y="1"/>
                </a:moveTo>
                <a:cubicBezTo>
                  <a:pt x="282" y="1"/>
                  <a:pt x="10" y="293"/>
                  <a:pt x="10" y="625"/>
                </a:cubicBezTo>
                <a:cubicBezTo>
                  <a:pt x="0" y="962"/>
                  <a:pt x="282" y="1259"/>
                  <a:pt x="637" y="1259"/>
                </a:cubicBezTo>
                <a:cubicBezTo>
                  <a:pt x="642" y="1259"/>
                  <a:pt x="648" y="1259"/>
                  <a:pt x="654" y="1259"/>
                </a:cubicBezTo>
                <a:cubicBezTo>
                  <a:pt x="986" y="1249"/>
                  <a:pt x="1268" y="957"/>
                  <a:pt x="1257" y="625"/>
                </a:cubicBezTo>
                <a:cubicBezTo>
                  <a:pt x="1268" y="303"/>
                  <a:pt x="996" y="1"/>
                  <a:pt x="6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4"/>
          <p:cNvSpPr/>
          <p:nvPr/>
        </p:nvSpPr>
        <p:spPr>
          <a:xfrm rot="10800000">
            <a:off x="181233" y="850607"/>
            <a:ext cx="156938" cy="146010"/>
          </a:xfrm>
          <a:custGeom>
            <a:rect b="b" l="l" r="r" t="t"/>
            <a:pathLst>
              <a:path extrusionOk="0" h="1256" w="1350">
                <a:moveTo>
                  <a:pt x="714" y="1"/>
                </a:moveTo>
                <a:cubicBezTo>
                  <a:pt x="633" y="1"/>
                  <a:pt x="551" y="16"/>
                  <a:pt x="473" y="49"/>
                </a:cubicBezTo>
                <a:cubicBezTo>
                  <a:pt x="162" y="190"/>
                  <a:pt x="1" y="562"/>
                  <a:pt x="151" y="894"/>
                </a:cubicBezTo>
                <a:cubicBezTo>
                  <a:pt x="260" y="1128"/>
                  <a:pt x="486" y="1255"/>
                  <a:pt x="717" y="1255"/>
                </a:cubicBezTo>
                <a:cubicBezTo>
                  <a:pt x="874" y="1255"/>
                  <a:pt x="1032" y="1197"/>
                  <a:pt x="1158" y="1075"/>
                </a:cubicBezTo>
                <a:cubicBezTo>
                  <a:pt x="1289" y="955"/>
                  <a:pt x="1349" y="803"/>
                  <a:pt x="1339" y="683"/>
                </a:cubicBezTo>
                <a:cubicBezTo>
                  <a:pt x="1339" y="552"/>
                  <a:pt x="1339" y="481"/>
                  <a:pt x="1309" y="411"/>
                </a:cubicBezTo>
                <a:cubicBezTo>
                  <a:pt x="1203" y="146"/>
                  <a:pt x="961" y="1"/>
                  <a:pt x="7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4"/>
          <p:cNvSpPr/>
          <p:nvPr/>
        </p:nvSpPr>
        <p:spPr>
          <a:xfrm rot="10800000">
            <a:off x="422219" y="604738"/>
            <a:ext cx="153450" cy="145196"/>
          </a:xfrm>
          <a:custGeom>
            <a:rect b="b" l="l" r="r" t="t"/>
            <a:pathLst>
              <a:path extrusionOk="0" h="1249" w="1320">
                <a:moveTo>
                  <a:pt x="646" y="0"/>
                </a:moveTo>
                <a:cubicBezTo>
                  <a:pt x="516" y="0"/>
                  <a:pt x="393" y="42"/>
                  <a:pt x="282" y="121"/>
                </a:cubicBezTo>
                <a:cubicBezTo>
                  <a:pt x="161" y="201"/>
                  <a:pt x="91" y="312"/>
                  <a:pt x="41" y="443"/>
                </a:cubicBezTo>
                <a:cubicBezTo>
                  <a:pt x="11" y="544"/>
                  <a:pt x="0" y="654"/>
                  <a:pt x="31" y="755"/>
                </a:cubicBezTo>
                <a:cubicBezTo>
                  <a:pt x="99" y="1050"/>
                  <a:pt x="332" y="1248"/>
                  <a:pt x="624" y="1248"/>
                </a:cubicBezTo>
                <a:cubicBezTo>
                  <a:pt x="631" y="1248"/>
                  <a:pt x="638" y="1248"/>
                  <a:pt x="644" y="1248"/>
                </a:cubicBezTo>
                <a:cubicBezTo>
                  <a:pt x="765" y="1248"/>
                  <a:pt x="876" y="1228"/>
                  <a:pt x="967" y="1168"/>
                </a:cubicBezTo>
                <a:cubicBezTo>
                  <a:pt x="1208" y="1016"/>
                  <a:pt x="1319" y="745"/>
                  <a:pt x="1259" y="483"/>
                </a:cubicBezTo>
                <a:cubicBezTo>
                  <a:pt x="1188" y="231"/>
                  <a:pt x="1027" y="70"/>
                  <a:pt x="756" y="10"/>
                </a:cubicBezTo>
                <a:cubicBezTo>
                  <a:pt x="719" y="3"/>
                  <a:pt x="682"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4"/>
          <p:cNvSpPr/>
          <p:nvPr/>
        </p:nvSpPr>
        <p:spPr>
          <a:xfrm rot="10800000">
            <a:off x="181233" y="357474"/>
            <a:ext cx="148800" cy="145661"/>
          </a:xfrm>
          <a:custGeom>
            <a:rect b="b" l="l" r="r" t="t"/>
            <a:pathLst>
              <a:path extrusionOk="0" h="1253" w="1280">
                <a:moveTo>
                  <a:pt x="726" y="0"/>
                </a:moveTo>
                <a:cubicBezTo>
                  <a:pt x="555" y="0"/>
                  <a:pt x="484" y="11"/>
                  <a:pt x="414" y="41"/>
                </a:cubicBezTo>
                <a:cubicBezTo>
                  <a:pt x="213" y="132"/>
                  <a:pt x="81" y="282"/>
                  <a:pt x="31" y="514"/>
                </a:cubicBezTo>
                <a:cubicBezTo>
                  <a:pt x="1" y="675"/>
                  <a:pt x="41" y="826"/>
                  <a:pt x="122" y="957"/>
                </a:cubicBezTo>
                <a:cubicBezTo>
                  <a:pt x="242" y="1148"/>
                  <a:pt x="414" y="1228"/>
                  <a:pt x="625" y="1248"/>
                </a:cubicBezTo>
                <a:cubicBezTo>
                  <a:pt x="638" y="1252"/>
                  <a:pt x="652" y="1253"/>
                  <a:pt x="665" y="1253"/>
                </a:cubicBezTo>
                <a:cubicBezTo>
                  <a:pt x="692" y="1253"/>
                  <a:pt x="719" y="1248"/>
                  <a:pt x="746" y="1248"/>
                </a:cubicBezTo>
                <a:lnTo>
                  <a:pt x="837" y="1218"/>
                </a:lnTo>
                <a:cubicBezTo>
                  <a:pt x="1048" y="1168"/>
                  <a:pt x="1279" y="937"/>
                  <a:pt x="1269" y="624"/>
                </a:cubicBezTo>
                <a:lnTo>
                  <a:pt x="1269" y="534"/>
                </a:lnTo>
                <a:cubicBezTo>
                  <a:pt x="1259" y="463"/>
                  <a:pt x="1239" y="393"/>
                  <a:pt x="1199" y="322"/>
                </a:cubicBezTo>
                <a:cubicBezTo>
                  <a:pt x="1078" y="121"/>
                  <a:pt x="907" y="0"/>
                  <a:pt x="7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4"/>
          <p:cNvSpPr/>
          <p:nvPr/>
        </p:nvSpPr>
        <p:spPr>
          <a:xfrm rot="10800000">
            <a:off x="673901" y="357474"/>
            <a:ext cx="145080" cy="145894"/>
          </a:xfrm>
          <a:custGeom>
            <a:rect b="b" l="l" r="r" t="t"/>
            <a:pathLst>
              <a:path extrusionOk="0" h="1255" w="1248">
                <a:moveTo>
                  <a:pt x="549" y="1"/>
                </a:moveTo>
                <a:cubicBezTo>
                  <a:pt x="486" y="1"/>
                  <a:pt x="390" y="30"/>
                  <a:pt x="302" y="83"/>
                </a:cubicBezTo>
                <a:cubicBezTo>
                  <a:pt x="121" y="204"/>
                  <a:pt x="10" y="365"/>
                  <a:pt x="0" y="576"/>
                </a:cubicBezTo>
                <a:lnTo>
                  <a:pt x="0" y="737"/>
                </a:lnTo>
                <a:cubicBezTo>
                  <a:pt x="10" y="778"/>
                  <a:pt x="20" y="818"/>
                  <a:pt x="40" y="858"/>
                </a:cubicBezTo>
                <a:cubicBezTo>
                  <a:pt x="141" y="1100"/>
                  <a:pt x="333" y="1230"/>
                  <a:pt x="594" y="1250"/>
                </a:cubicBezTo>
                <a:cubicBezTo>
                  <a:pt x="606" y="1253"/>
                  <a:pt x="618" y="1255"/>
                  <a:pt x="630" y="1255"/>
                </a:cubicBezTo>
                <a:cubicBezTo>
                  <a:pt x="659" y="1255"/>
                  <a:pt x="689" y="1247"/>
                  <a:pt x="725" y="1241"/>
                </a:cubicBezTo>
                <a:cubicBezTo>
                  <a:pt x="765" y="1241"/>
                  <a:pt x="805" y="1220"/>
                  <a:pt x="845" y="1210"/>
                </a:cubicBezTo>
                <a:cubicBezTo>
                  <a:pt x="1097" y="1120"/>
                  <a:pt x="1238" y="888"/>
                  <a:pt x="1248" y="626"/>
                </a:cubicBezTo>
                <a:cubicBezTo>
                  <a:pt x="1248" y="516"/>
                  <a:pt x="1218" y="415"/>
                  <a:pt x="1167" y="324"/>
                </a:cubicBezTo>
                <a:cubicBezTo>
                  <a:pt x="1047" y="123"/>
                  <a:pt x="876" y="2"/>
                  <a:pt x="574" y="2"/>
                </a:cubicBezTo>
                <a:cubicBezTo>
                  <a:pt x="567" y="1"/>
                  <a:pt x="558" y="1"/>
                  <a:pt x="5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4"/>
          <p:cNvSpPr/>
          <p:nvPr/>
        </p:nvSpPr>
        <p:spPr>
          <a:xfrm rot="10800000">
            <a:off x="-1" y="604738"/>
            <a:ext cx="80794" cy="145545"/>
          </a:xfrm>
          <a:custGeom>
            <a:rect b="b" l="l" r="r" t="t"/>
            <a:pathLst>
              <a:path extrusionOk="0" h="1252" w="695">
                <a:moveTo>
                  <a:pt x="638" y="0"/>
                </a:moveTo>
                <a:cubicBezTo>
                  <a:pt x="547" y="0"/>
                  <a:pt x="455" y="21"/>
                  <a:pt x="363" y="64"/>
                </a:cubicBezTo>
                <a:cubicBezTo>
                  <a:pt x="131" y="164"/>
                  <a:pt x="11" y="355"/>
                  <a:pt x="1" y="607"/>
                </a:cubicBezTo>
                <a:cubicBezTo>
                  <a:pt x="1" y="657"/>
                  <a:pt x="1" y="697"/>
                  <a:pt x="11" y="737"/>
                </a:cubicBezTo>
                <a:cubicBezTo>
                  <a:pt x="21" y="778"/>
                  <a:pt x="21" y="818"/>
                  <a:pt x="41" y="858"/>
                </a:cubicBezTo>
                <a:cubicBezTo>
                  <a:pt x="129" y="1084"/>
                  <a:pt x="341" y="1252"/>
                  <a:pt x="612" y="1252"/>
                </a:cubicBezTo>
                <a:cubicBezTo>
                  <a:pt x="619" y="1252"/>
                  <a:pt x="627" y="1251"/>
                  <a:pt x="635" y="1251"/>
                </a:cubicBezTo>
                <a:lnTo>
                  <a:pt x="695" y="1251"/>
                </a:lnTo>
                <a:lnTo>
                  <a:pt x="695" y="3"/>
                </a:lnTo>
                <a:cubicBezTo>
                  <a:pt x="676" y="1"/>
                  <a:pt x="657" y="0"/>
                  <a:pt x="6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4"/>
          <p:cNvSpPr/>
          <p:nvPr/>
        </p:nvSpPr>
        <p:spPr>
          <a:xfrm rot="10800000">
            <a:off x="920699" y="604738"/>
            <a:ext cx="147521" cy="145429"/>
          </a:xfrm>
          <a:custGeom>
            <a:rect b="b" l="l" r="r" t="t"/>
            <a:pathLst>
              <a:path extrusionOk="0" h="1251" w="1269">
                <a:moveTo>
                  <a:pt x="636" y="0"/>
                </a:moveTo>
                <a:cubicBezTo>
                  <a:pt x="523" y="0"/>
                  <a:pt x="420" y="32"/>
                  <a:pt x="323" y="92"/>
                </a:cubicBezTo>
                <a:cubicBezTo>
                  <a:pt x="171" y="183"/>
                  <a:pt x="81" y="314"/>
                  <a:pt x="31" y="495"/>
                </a:cubicBezTo>
                <a:cubicBezTo>
                  <a:pt x="1" y="646"/>
                  <a:pt x="21" y="787"/>
                  <a:pt x="91" y="918"/>
                </a:cubicBezTo>
                <a:cubicBezTo>
                  <a:pt x="202" y="1129"/>
                  <a:pt x="383" y="1250"/>
                  <a:pt x="634" y="1250"/>
                </a:cubicBezTo>
                <a:cubicBezTo>
                  <a:pt x="766" y="1250"/>
                  <a:pt x="866" y="1230"/>
                  <a:pt x="967" y="1170"/>
                </a:cubicBezTo>
                <a:cubicBezTo>
                  <a:pt x="1148" y="1049"/>
                  <a:pt x="1258" y="897"/>
                  <a:pt x="1269" y="676"/>
                </a:cubicBezTo>
                <a:cubicBezTo>
                  <a:pt x="1269" y="616"/>
                  <a:pt x="1258" y="546"/>
                  <a:pt x="1249" y="485"/>
                </a:cubicBezTo>
                <a:cubicBezTo>
                  <a:pt x="1249" y="445"/>
                  <a:pt x="1229" y="405"/>
                  <a:pt x="1208" y="364"/>
                </a:cubicBezTo>
                <a:cubicBezTo>
                  <a:pt x="1117" y="173"/>
                  <a:pt x="967" y="52"/>
                  <a:pt x="755" y="12"/>
                </a:cubicBezTo>
                <a:cubicBezTo>
                  <a:pt x="714" y="4"/>
                  <a:pt x="674" y="0"/>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4"/>
          <p:cNvSpPr/>
          <p:nvPr/>
        </p:nvSpPr>
        <p:spPr>
          <a:xfrm rot="10800000">
            <a:off x="1303279" y="614155"/>
            <a:ext cx="1602971" cy="351075"/>
          </a:xfrm>
          <a:custGeom>
            <a:rect b="b" l="l" r="r" t="t"/>
            <a:pathLst>
              <a:path extrusionOk="0" h="3020" w="13789">
                <a:moveTo>
                  <a:pt x="4670" y="0"/>
                </a:moveTo>
                <a:lnTo>
                  <a:pt x="2456" y="2074"/>
                </a:lnTo>
                <a:lnTo>
                  <a:pt x="474" y="222"/>
                </a:lnTo>
                <a:lnTo>
                  <a:pt x="0" y="725"/>
                </a:lnTo>
                <a:lnTo>
                  <a:pt x="2456" y="3020"/>
                </a:lnTo>
                <a:lnTo>
                  <a:pt x="4670" y="946"/>
                </a:lnTo>
                <a:lnTo>
                  <a:pt x="6895" y="3020"/>
                </a:lnTo>
                <a:lnTo>
                  <a:pt x="9109" y="946"/>
                </a:lnTo>
                <a:lnTo>
                  <a:pt x="11333" y="3020"/>
                </a:lnTo>
                <a:lnTo>
                  <a:pt x="13788" y="725"/>
                </a:lnTo>
                <a:lnTo>
                  <a:pt x="13316" y="222"/>
                </a:lnTo>
                <a:lnTo>
                  <a:pt x="11333" y="2074"/>
                </a:lnTo>
                <a:lnTo>
                  <a:pt x="9109" y="0"/>
                </a:lnTo>
                <a:lnTo>
                  <a:pt x="6895" y="2074"/>
                </a:lnTo>
                <a:lnTo>
                  <a:pt x="46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4"/>
          <p:cNvSpPr/>
          <p:nvPr/>
        </p:nvSpPr>
        <p:spPr>
          <a:xfrm rot="10800000">
            <a:off x="523788" y="2446373"/>
            <a:ext cx="286673" cy="286789"/>
          </a:xfrm>
          <a:custGeom>
            <a:rect b="b" l="l" r="r" t="t"/>
            <a:pathLst>
              <a:path extrusionOk="0" h="2467" w="2466">
                <a:moveTo>
                  <a:pt x="2466" y="1239"/>
                </a:moveTo>
                <a:cubicBezTo>
                  <a:pt x="2466" y="1923"/>
                  <a:pt x="1912" y="2467"/>
                  <a:pt x="1238" y="2467"/>
                </a:cubicBezTo>
                <a:cubicBezTo>
                  <a:pt x="553" y="2467"/>
                  <a:pt x="0" y="1923"/>
                  <a:pt x="0" y="1239"/>
                </a:cubicBezTo>
                <a:cubicBezTo>
                  <a:pt x="0" y="555"/>
                  <a:pt x="553" y="1"/>
                  <a:pt x="1238" y="1"/>
                </a:cubicBezTo>
                <a:cubicBezTo>
                  <a:pt x="1912" y="1"/>
                  <a:pt x="2466" y="555"/>
                  <a:pt x="2466" y="1239"/>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4"/>
          <p:cNvSpPr/>
          <p:nvPr/>
        </p:nvSpPr>
        <p:spPr>
          <a:xfrm>
            <a:off x="505640" y="3321022"/>
            <a:ext cx="1675354" cy="1675390"/>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4"/>
          <p:cNvSpPr/>
          <p:nvPr/>
        </p:nvSpPr>
        <p:spPr>
          <a:xfrm>
            <a:off x="498607" y="3362986"/>
            <a:ext cx="36688" cy="33173"/>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4"/>
          <p:cNvSpPr/>
          <p:nvPr/>
        </p:nvSpPr>
        <p:spPr>
          <a:xfrm>
            <a:off x="611836" y="3362986"/>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4"/>
          <p:cNvSpPr/>
          <p:nvPr/>
        </p:nvSpPr>
        <p:spPr>
          <a:xfrm>
            <a:off x="726355" y="3249520"/>
            <a:ext cx="35516" cy="32469"/>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4"/>
          <p:cNvSpPr/>
          <p:nvPr/>
        </p:nvSpPr>
        <p:spPr>
          <a:xfrm>
            <a:off x="839585" y="3136172"/>
            <a:ext cx="35516" cy="32469"/>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4"/>
          <p:cNvSpPr/>
          <p:nvPr/>
        </p:nvSpPr>
        <p:spPr>
          <a:xfrm>
            <a:off x="726355" y="3362986"/>
            <a:ext cx="35516" cy="33173"/>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4"/>
          <p:cNvSpPr/>
          <p:nvPr/>
        </p:nvSpPr>
        <p:spPr>
          <a:xfrm>
            <a:off x="839585" y="3249520"/>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4"/>
          <p:cNvSpPr/>
          <p:nvPr/>
        </p:nvSpPr>
        <p:spPr>
          <a:xfrm>
            <a:off x="952814" y="3136290"/>
            <a:ext cx="36688" cy="32352"/>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4"/>
          <p:cNvSpPr/>
          <p:nvPr/>
        </p:nvSpPr>
        <p:spPr>
          <a:xfrm>
            <a:off x="839585" y="3362986"/>
            <a:ext cx="35516" cy="33173"/>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4"/>
          <p:cNvSpPr/>
          <p:nvPr/>
        </p:nvSpPr>
        <p:spPr>
          <a:xfrm>
            <a:off x="952814" y="3249520"/>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4"/>
          <p:cNvSpPr/>
          <p:nvPr/>
        </p:nvSpPr>
        <p:spPr>
          <a:xfrm>
            <a:off x="1066043" y="3136172"/>
            <a:ext cx="36688" cy="32469"/>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4"/>
          <p:cNvSpPr/>
          <p:nvPr/>
        </p:nvSpPr>
        <p:spPr>
          <a:xfrm>
            <a:off x="952814" y="3362751"/>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4"/>
          <p:cNvSpPr/>
          <p:nvPr/>
        </p:nvSpPr>
        <p:spPr>
          <a:xfrm>
            <a:off x="1066043" y="3249520"/>
            <a:ext cx="36688" cy="32938"/>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4"/>
          <p:cNvSpPr/>
          <p:nvPr/>
        </p:nvSpPr>
        <p:spPr>
          <a:xfrm>
            <a:off x="1066043" y="3362986"/>
            <a:ext cx="36688" cy="33173"/>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4"/>
          <p:cNvSpPr/>
          <p:nvPr/>
        </p:nvSpPr>
        <p:spPr>
          <a:xfrm>
            <a:off x="611836" y="3249520"/>
            <a:ext cx="36688" cy="32821"/>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4"/>
          <p:cNvSpPr/>
          <p:nvPr/>
        </p:nvSpPr>
        <p:spPr>
          <a:xfrm>
            <a:off x="734560" y="3154810"/>
            <a:ext cx="24967" cy="13714"/>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4"/>
          <p:cNvSpPr/>
          <p:nvPr/>
        </p:nvSpPr>
        <p:spPr>
          <a:xfrm>
            <a:off x="292192" y="3598356"/>
            <a:ext cx="15472" cy="24850"/>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4"/>
          <p:cNvSpPr/>
          <p:nvPr/>
        </p:nvSpPr>
        <p:spPr>
          <a:xfrm>
            <a:off x="385378" y="3477271"/>
            <a:ext cx="35516" cy="32469"/>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4"/>
          <p:cNvSpPr/>
          <p:nvPr/>
        </p:nvSpPr>
        <p:spPr>
          <a:xfrm>
            <a:off x="272148" y="3703967"/>
            <a:ext cx="35516" cy="33055"/>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4"/>
          <p:cNvSpPr/>
          <p:nvPr/>
        </p:nvSpPr>
        <p:spPr>
          <a:xfrm>
            <a:off x="385378" y="3590502"/>
            <a:ext cx="35516" cy="32821"/>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4"/>
          <p:cNvSpPr/>
          <p:nvPr/>
        </p:nvSpPr>
        <p:spPr>
          <a:xfrm>
            <a:off x="498607" y="3477271"/>
            <a:ext cx="36688" cy="32469"/>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4"/>
          <p:cNvSpPr/>
          <p:nvPr/>
        </p:nvSpPr>
        <p:spPr>
          <a:xfrm>
            <a:off x="270976" y="3817667"/>
            <a:ext cx="36688" cy="32821"/>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4"/>
          <p:cNvSpPr/>
          <p:nvPr/>
        </p:nvSpPr>
        <p:spPr>
          <a:xfrm>
            <a:off x="385378" y="3704319"/>
            <a:ext cx="35516" cy="32938"/>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4"/>
          <p:cNvSpPr/>
          <p:nvPr/>
        </p:nvSpPr>
        <p:spPr>
          <a:xfrm>
            <a:off x="498607" y="3590736"/>
            <a:ext cx="36688" cy="33055"/>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4"/>
          <p:cNvSpPr/>
          <p:nvPr/>
        </p:nvSpPr>
        <p:spPr>
          <a:xfrm>
            <a:off x="272148" y="3931366"/>
            <a:ext cx="35516" cy="32469"/>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4"/>
          <p:cNvSpPr/>
          <p:nvPr/>
        </p:nvSpPr>
        <p:spPr>
          <a:xfrm>
            <a:off x="385378" y="3818018"/>
            <a:ext cx="35516" cy="32469"/>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4"/>
          <p:cNvSpPr/>
          <p:nvPr/>
        </p:nvSpPr>
        <p:spPr>
          <a:xfrm>
            <a:off x="498607" y="3703967"/>
            <a:ext cx="36688" cy="33055"/>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4"/>
          <p:cNvSpPr/>
          <p:nvPr/>
        </p:nvSpPr>
        <p:spPr>
          <a:xfrm>
            <a:off x="385378" y="3931366"/>
            <a:ext cx="35516" cy="32821"/>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4"/>
          <p:cNvSpPr/>
          <p:nvPr/>
        </p:nvSpPr>
        <p:spPr>
          <a:xfrm>
            <a:off x="498607" y="3818018"/>
            <a:ext cx="36688" cy="32469"/>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4"/>
          <p:cNvSpPr/>
          <p:nvPr/>
        </p:nvSpPr>
        <p:spPr>
          <a:xfrm>
            <a:off x="498607" y="3931366"/>
            <a:ext cx="36688" cy="32469"/>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4"/>
          <p:cNvSpPr/>
          <p:nvPr/>
        </p:nvSpPr>
        <p:spPr>
          <a:xfrm>
            <a:off x="839585" y="3590736"/>
            <a:ext cx="35516" cy="33055"/>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4"/>
          <p:cNvSpPr/>
          <p:nvPr/>
        </p:nvSpPr>
        <p:spPr>
          <a:xfrm>
            <a:off x="952814" y="3477271"/>
            <a:ext cx="36688" cy="32469"/>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4"/>
          <p:cNvSpPr/>
          <p:nvPr/>
        </p:nvSpPr>
        <p:spPr>
          <a:xfrm>
            <a:off x="611836" y="3931366"/>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4"/>
          <p:cNvSpPr/>
          <p:nvPr/>
        </p:nvSpPr>
        <p:spPr>
          <a:xfrm>
            <a:off x="726355" y="3818018"/>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4"/>
          <p:cNvSpPr/>
          <p:nvPr/>
        </p:nvSpPr>
        <p:spPr>
          <a:xfrm>
            <a:off x="839585" y="3703967"/>
            <a:ext cx="35516" cy="33055"/>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4"/>
          <p:cNvSpPr/>
          <p:nvPr/>
        </p:nvSpPr>
        <p:spPr>
          <a:xfrm>
            <a:off x="952814" y="3590502"/>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4"/>
          <p:cNvSpPr/>
          <p:nvPr/>
        </p:nvSpPr>
        <p:spPr>
          <a:xfrm>
            <a:off x="1066043" y="3477271"/>
            <a:ext cx="36688" cy="32469"/>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4"/>
          <p:cNvSpPr/>
          <p:nvPr/>
        </p:nvSpPr>
        <p:spPr>
          <a:xfrm>
            <a:off x="726355" y="3931366"/>
            <a:ext cx="35516" cy="32469"/>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4"/>
          <p:cNvSpPr/>
          <p:nvPr/>
        </p:nvSpPr>
        <p:spPr>
          <a:xfrm>
            <a:off x="839585" y="3817667"/>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4"/>
          <p:cNvSpPr/>
          <p:nvPr/>
        </p:nvSpPr>
        <p:spPr>
          <a:xfrm>
            <a:off x="952814" y="3704319"/>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4"/>
          <p:cNvSpPr/>
          <p:nvPr/>
        </p:nvSpPr>
        <p:spPr>
          <a:xfrm>
            <a:off x="1066043" y="3590736"/>
            <a:ext cx="36688" cy="33055"/>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4"/>
          <p:cNvSpPr/>
          <p:nvPr/>
        </p:nvSpPr>
        <p:spPr>
          <a:xfrm>
            <a:off x="839585" y="3931366"/>
            <a:ext cx="35516" cy="32469"/>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4"/>
          <p:cNvSpPr/>
          <p:nvPr/>
        </p:nvSpPr>
        <p:spPr>
          <a:xfrm>
            <a:off x="952814" y="3818018"/>
            <a:ext cx="36688" cy="32469"/>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4"/>
          <p:cNvSpPr/>
          <p:nvPr/>
        </p:nvSpPr>
        <p:spPr>
          <a:xfrm>
            <a:off x="1066043" y="3703967"/>
            <a:ext cx="36688" cy="33055"/>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4"/>
          <p:cNvSpPr/>
          <p:nvPr/>
        </p:nvSpPr>
        <p:spPr>
          <a:xfrm>
            <a:off x="952814" y="3931366"/>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4"/>
          <p:cNvSpPr/>
          <p:nvPr/>
        </p:nvSpPr>
        <p:spPr>
          <a:xfrm>
            <a:off x="1066043" y="3818018"/>
            <a:ext cx="36688" cy="32469"/>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4"/>
          <p:cNvSpPr/>
          <p:nvPr/>
        </p:nvSpPr>
        <p:spPr>
          <a:xfrm>
            <a:off x="1066043" y="3931366"/>
            <a:ext cx="36688" cy="32469"/>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4"/>
          <p:cNvSpPr/>
          <p:nvPr/>
        </p:nvSpPr>
        <p:spPr>
          <a:xfrm>
            <a:off x="611836" y="3477271"/>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4"/>
          <p:cNvSpPr/>
          <p:nvPr/>
        </p:nvSpPr>
        <p:spPr>
          <a:xfrm>
            <a:off x="611836" y="3590736"/>
            <a:ext cx="36688" cy="33055"/>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4"/>
          <p:cNvSpPr/>
          <p:nvPr/>
        </p:nvSpPr>
        <p:spPr>
          <a:xfrm>
            <a:off x="726355" y="3477271"/>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4"/>
          <p:cNvSpPr/>
          <p:nvPr/>
        </p:nvSpPr>
        <p:spPr>
          <a:xfrm>
            <a:off x="611836" y="370396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4"/>
          <p:cNvSpPr/>
          <p:nvPr/>
        </p:nvSpPr>
        <p:spPr>
          <a:xfrm>
            <a:off x="725066" y="3590502"/>
            <a:ext cx="36806" cy="32821"/>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4"/>
          <p:cNvSpPr/>
          <p:nvPr/>
        </p:nvSpPr>
        <p:spPr>
          <a:xfrm>
            <a:off x="839585" y="3477271"/>
            <a:ext cx="35516" cy="32469"/>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4"/>
          <p:cNvSpPr/>
          <p:nvPr/>
        </p:nvSpPr>
        <p:spPr>
          <a:xfrm>
            <a:off x="611836" y="3817667"/>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4"/>
          <p:cNvSpPr/>
          <p:nvPr/>
        </p:nvSpPr>
        <p:spPr>
          <a:xfrm>
            <a:off x="726355" y="370396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4"/>
          <p:cNvSpPr/>
          <p:nvPr/>
        </p:nvSpPr>
        <p:spPr>
          <a:xfrm>
            <a:off x="1180445" y="3362986"/>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4"/>
          <p:cNvSpPr/>
          <p:nvPr/>
        </p:nvSpPr>
        <p:spPr>
          <a:xfrm>
            <a:off x="1294964" y="3249520"/>
            <a:ext cx="35516" cy="32469"/>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4"/>
          <p:cNvSpPr/>
          <p:nvPr/>
        </p:nvSpPr>
        <p:spPr>
          <a:xfrm>
            <a:off x="1410537" y="3154810"/>
            <a:ext cx="24850" cy="13714"/>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4"/>
          <p:cNvSpPr/>
          <p:nvPr/>
        </p:nvSpPr>
        <p:spPr>
          <a:xfrm>
            <a:off x="1294964" y="3362986"/>
            <a:ext cx="35516" cy="33173"/>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4"/>
          <p:cNvSpPr/>
          <p:nvPr/>
        </p:nvSpPr>
        <p:spPr>
          <a:xfrm>
            <a:off x="1408193" y="3249520"/>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4"/>
          <p:cNvSpPr/>
          <p:nvPr/>
        </p:nvSpPr>
        <p:spPr>
          <a:xfrm>
            <a:off x="1408193" y="3362986"/>
            <a:ext cx="35516" cy="33173"/>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4"/>
          <p:cNvSpPr/>
          <p:nvPr/>
        </p:nvSpPr>
        <p:spPr>
          <a:xfrm>
            <a:off x="1521422" y="3249520"/>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4"/>
          <p:cNvSpPr/>
          <p:nvPr/>
        </p:nvSpPr>
        <p:spPr>
          <a:xfrm>
            <a:off x="1521422" y="3362751"/>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4"/>
          <p:cNvSpPr/>
          <p:nvPr/>
        </p:nvSpPr>
        <p:spPr>
          <a:xfrm>
            <a:off x="1634652" y="3362986"/>
            <a:ext cx="36688" cy="33173"/>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4"/>
          <p:cNvSpPr/>
          <p:nvPr/>
        </p:nvSpPr>
        <p:spPr>
          <a:xfrm>
            <a:off x="1180445" y="3136172"/>
            <a:ext cx="36688" cy="32469"/>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4"/>
          <p:cNvSpPr/>
          <p:nvPr/>
        </p:nvSpPr>
        <p:spPr>
          <a:xfrm>
            <a:off x="1180445" y="3249520"/>
            <a:ext cx="36688" cy="32821"/>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4"/>
          <p:cNvSpPr/>
          <p:nvPr/>
        </p:nvSpPr>
        <p:spPr>
          <a:xfrm>
            <a:off x="1294964" y="3136172"/>
            <a:ext cx="35516" cy="32469"/>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4"/>
          <p:cNvSpPr/>
          <p:nvPr/>
        </p:nvSpPr>
        <p:spPr>
          <a:xfrm>
            <a:off x="1408193" y="3590736"/>
            <a:ext cx="35516" cy="33055"/>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4"/>
          <p:cNvSpPr/>
          <p:nvPr/>
        </p:nvSpPr>
        <p:spPr>
          <a:xfrm>
            <a:off x="1521422" y="3477271"/>
            <a:ext cx="36688" cy="32469"/>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4"/>
          <p:cNvSpPr/>
          <p:nvPr/>
        </p:nvSpPr>
        <p:spPr>
          <a:xfrm>
            <a:off x="1180445" y="3931366"/>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4"/>
          <p:cNvSpPr/>
          <p:nvPr/>
        </p:nvSpPr>
        <p:spPr>
          <a:xfrm>
            <a:off x="1294964" y="3818018"/>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4"/>
          <p:cNvSpPr/>
          <p:nvPr/>
        </p:nvSpPr>
        <p:spPr>
          <a:xfrm>
            <a:off x="1408193" y="3703967"/>
            <a:ext cx="35516" cy="33055"/>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4"/>
          <p:cNvSpPr/>
          <p:nvPr/>
        </p:nvSpPr>
        <p:spPr>
          <a:xfrm>
            <a:off x="1521422" y="3590502"/>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4"/>
          <p:cNvSpPr/>
          <p:nvPr/>
        </p:nvSpPr>
        <p:spPr>
          <a:xfrm>
            <a:off x="1634652" y="3477271"/>
            <a:ext cx="36688" cy="32469"/>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4"/>
          <p:cNvSpPr/>
          <p:nvPr/>
        </p:nvSpPr>
        <p:spPr>
          <a:xfrm>
            <a:off x="1294964" y="3931366"/>
            <a:ext cx="35516" cy="32469"/>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4"/>
          <p:cNvSpPr/>
          <p:nvPr/>
        </p:nvSpPr>
        <p:spPr>
          <a:xfrm>
            <a:off x="1408193" y="3817667"/>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4"/>
          <p:cNvSpPr/>
          <p:nvPr/>
        </p:nvSpPr>
        <p:spPr>
          <a:xfrm>
            <a:off x="1521422" y="3704319"/>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4"/>
          <p:cNvSpPr/>
          <p:nvPr/>
        </p:nvSpPr>
        <p:spPr>
          <a:xfrm>
            <a:off x="1634652" y="3590736"/>
            <a:ext cx="36688" cy="33055"/>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4"/>
          <p:cNvSpPr/>
          <p:nvPr/>
        </p:nvSpPr>
        <p:spPr>
          <a:xfrm>
            <a:off x="1408193" y="3931366"/>
            <a:ext cx="35516" cy="32469"/>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4"/>
          <p:cNvSpPr/>
          <p:nvPr/>
        </p:nvSpPr>
        <p:spPr>
          <a:xfrm>
            <a:off x="1521422" y="3818018"/>
            <a:ext cx="36688" cy="32469"/>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4"/>
          <p:cNvSpPr/>
          <p:nvPr/>
        </p:nvSpPr>
        <p:spPr>
          <a:xfrm>
            <a:off x="1634652" y="3703967"/>
            <a:ext cx="36688" cy="33055"/>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4"/>
          <p:cNvSpPr/>
          <p:nvPr/>
        </p:nvSpPr>
        <p:spPr>
          <a:xfrm>
            <a:off x="1521422" y="3931366"/>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4"/>
          <p:cNvSpPr/>
          <p:nvPr/>
        </p:nvSpPr>
        <p:spPr>
          <a:xfrm>
            <a:off x="1634652" y="3818018"/>
            <a:ext cx="36688" cy="32469"/>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4"/>
          <p:cNvSpPr/>
          <p:nvPr/>
        </p:nvSpPr>
        <p:spPr>
          <a:xfrm>
            <a:off x="1634652" y="3931366"/>
            <a:ext cx="36688" cy="32469"/>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4"/>
          <p:cNvSpPr/>
          <p:nvPr/>
        </p:nvSpPr>
        <p:spPr>
          <a:xfrm>
            <a:off x="1180445" y="3477271"/>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4"/>
          <p:cNvSpPr/>
          <p:nvPr/>
        </p:nvSpPr>
        <p:spPr>
          <a:xfrm>
            <a:off x="1180445" y="3590736"/>
            <a:ext cx="36688" cy="33055"/>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4"/>
          <p:cNvSpPr/>
          <p:nvPr/>
        </p:nvSpPr>
        <p:spPr>
          <a:xfrm>
            <a:off x="1294964" y="3477271"/>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4"/>
          <p:cNvSpPr/>
          <p:nvPr/>
        </p:nvSpPr>
        <p:spPr>
          <a:xfrm>
            <a:off x="1180445" y="370396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4"/>
          <p:cNvSpPr/>
          <p:nvPr/>
        </p:nvSpPr>
        <p:spPr>
          <a:xfrm>
            <a:off x="1294964" y="3590502"/>
            <a:ext cx="35516" cy="32821"/>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4"/>
          <p:cNvSpPr/>
          <p:nvPr/>
        </p:nvSpPr>
        <p:spPr>
          <a:xfrm>
            <a:off x="1408193" y="3477271"/>
            <a:ext cx="35516" cy="32469"/>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4"/>
          <p:cNvSpPr/>
          <p:nvPr/>
        </p:nvSpPr>
        <p:spPr>
          <a:xfrm>
            <a:off x="1180445" y="3817667"/>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4"/>
          <p:cNvSpPr/>
          <p:nvPr/>
        </p:nvSpPr>
        <p:spPr>
          <a:xfrm>
            <a:off x="1294964" y="370396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4"/>
          <p:cNvSpPr/>
          <p:nvPr/>
        </p:nvSpPr>
        <p:spPr>
          <a:xfrm>
            <a:off x="1749053" y="3931366"/>
            <a:ext cx="35516" cy="32469"/>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4"/>
          <p:cNvSpPr/>
          <p:nvPr/>
        </p:nvSpPr>
        <p:spPr>
          <a:xfrm>
            <a:off x="1862283" y="3818018"/>
            <a:ext cx="36806" cy="32469"/>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4"/>
          <p:cNvSpPr/>
          <p:nvPr/>
        </p:nvSpPr>
        <p:spPr>
          <a:xfrm>
            <a:off x="1862283" y="3931366"/>
            <a:ext cx="36806" cy="32469"/>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4"/>
          <p:cNvSpPr/>
          <p:nvPr/>
        </p:nvSpPr>
        <p:spPr>
          <a:xfrm>
            <a:off x="1749053" y="3477271"/>
            <a:ext cx="35516" cy="32704"/>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4"/>
          <p:cNvSpPr/>
          <p:nvPr/>
        </p:nvSpPr>
        <p:spPr>
          <a:xfrm>
            <a:off x="1749053" y="3590736"/>
            <a:ext cx="35516" cy="33055"/>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4"/>
          <p:cNvSpPr/>
          <p:nvPr/>
        </p:nvSpPr>
        <p:spPr>
          <a:xfrm>
            <a:off x="1749053" y="3703967"/>
            <a:ext cx="35516" cy="33055"/>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4"/>
          <p:cNvSpPr/>
          <p:nvPr/>
        </p:nvSpPr>
        <p:spPr>
          <a:xfrm>
            <a:off x="1862283" y="3598356"/>
            <a:ext cx="15472" cy="24850"/>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4"/>
          <p:cNvSpPr/>
          <p:nvPr/>
        </p:nvSpPr>
        <p:spPr>
          <a:xfrm>
            <a:off x="1749053" y="3817667"/>
            <a:ext cx="35516" cy="32821"/>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4"/>
          <p:cNvSpPr/>
          <p:nvPr/>
        </p:nvSpPr>
        <p:spPr>
          <a:xfrm>
            <a:off x="1862283" y="3703967"/>
            <a:ext cx="36806" cy="33055"/>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4"/>
          <p:cNvSpPr/>
          <p:nvPr/>
        </p:nvSpPr>
        <p:spPr>
          <a:xfrm>
            <a:off x="272148" y="4157945"/>
            <a:ext cx="35516" cy="32352"/>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4"/>
          <p:cNvSpPr/>
          <p:nvPr/>
        </p:nvSpPr>
        <p:spPr>
          <a:xfrm>
            <a:off x="385378" y="4044480"/>
            <a:ext cx="35516" cy="32469"/>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4"/>
          <p:cNvSpPr/>
          <p:nvPr/>
        </p:nvSpPr>
        <p:spPr>
          <a:xfrm>
            <a:off x="292192" y="4271879"/>
            <a:ext cx="15472" cy="24967"/>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4"/>
          <p:cNvSpPr/>
          <p:nvPr/>
        </p:nvSpPr>
        <p:spPr>
          <a:xfrm>
            <a:off x="385378" y="4157945"/>
            <a:ext cx="35516" cy="32704"/>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4"/>
          <p:cNvSpPr/>
          <p:nvPr/>
        </p:nvSpPr>
        <p:spPr>
          <a:xfrm>
            <a:off x="498607" y="4044480"/>
            <a:ext cx="36688" cy="32469"/>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4"/>
          <p:cNvSpPr/>
          <p:nvPr/>
        </p:nvSpPr>
        <p:spPr>
          <a:xfrm>
            <a:off x="385378" y="4271176"/>
            <a:ext cx="35516" cy="32938"/>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4"/>
          <p:cNvSpPr/>
          <p:nvPr/>
        </p:nvSpPr>
        <p:spPr>
          <a:xfrm>
            <a:off x="498607" y="4157945"/>
            <a:ext cx="36688" cy="32352"/>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4"/>
          <p:cNvSpPr/>
          <p:nvPr/>
        </p:nvSpPr>
        <p:spPr>
          <a:xfrm>
            <a:off x="385378" y="4384993"/>
            <a:ext cx="35516" cy="32938"/>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4"/>
          <p:cNvSpPr/>
          <p:nvPr/>
        </p:nvSpPr>
        <p:spPr>
          <a:xfrm>
            <a:off x="498607" y="4271293"/>
            <a:ext cx="36688" cy="33173"/>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4"/>
          <p:cNvSpPr/>
          <p:nvPr/>
        </p:nvSpPr>
        <p:spPr>
          <a:xfrm>
            <a:off x="498607" y="4384993"/>
            <a:ext cx="36688" cy="32938"/>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4"/>
          <p:cNvSpPr/>
          <p:nvPr/>
        </p:nvSpPr>
        <p:spPr>
          <a:xfrm>
            <a:off x="498607" y="4498692"/>
            <a:ext cx="36688" cy="32469"/>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4"/>
          <p:cNvSpPr/>
          <p:nvPr/>
        </p:nvSpPr>
        <p:spPr>
          <a:xfrm>
            <a:off x="272148" y="4044480"/>
            <a:ext cx="35516" cy="32586"/>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4"/>
          <p:cNvSpPr/>
          <p:nvPr/>
        </p:nvSpPr>
        <p:spPr>
          <a:xfrm>
            <a:off x="839585" y="4157945"/>
            <a:ext cx="35516" cy="32352"/>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4"/>
          <p:cNvSpPr/>
          <p:nvPr/>
        </p:nvSpPr>
        <p:spPr>
          <a:xfrm>
            <a:off x="952814" y="4044480"/>
            <a:ext cx="36688" cy="32469"/>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4"/>
          <p:cNvSpPr/>
          <p:nvPr/>
        </p:nvSpPr>
        <p:spPr>
          <a:xfrm>
            <a:off x="611836" y="4498692"/>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4"/>
          <p:cNvSpPr/>
          <p:nvPr/>
        </p:nvSpPr>
        <p:spPr>
          <a:xfrm>
            <a:off x="726355" y="4384524"/>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4"/>
          <p:cNvSpPr/>
          <p:nvPr/>
        </p:nvSpPr>
        <p:spPr>
          <a:xfrm>
            <a:off x="839585" y="4271293"/>
            <a:ext cx="35516" cy="33173"/>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4"/>
          <p:cNvSpPr/>
          <p:nvPr/>
        </p:nvSpPr>
        <p:spPr>
          <a:xfrm>
            <a:off x="952814" y="4157945"/>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4"/>
          <p:cNvSpPr/>
          <p:nvPr/>
        </p:nvSpPr>
        <p:spPr>
          <a:xfrm>
            <a:off x="1066043" y="4044480"/>
            <a:ext cx="36688" cy="32469"/>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4"/>
          <p:cNvSpPr/>
          <p:nvPr/>
        </p:nvSpPr>
        <p:spPr>
          <a:xfrm>
            <a:off x="726355" y="4498692"/>
            <a:ext cx="35516" cy="32586"/>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4"/>
          <p:cNvSpPr/>
          <p:nvPr/>
        </p:nvSpPr>
        <p:spPr>
          <a:xfrm>
            <a:off x="839585" y="4384993"/>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4"/>
          <p:cNvSpPr/>
          <p:nvPr/>
        </p:nvSpPr>
        <p:spPr>
          <a:xfrm>
            <a:off x="952814" y="4271176"/>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4"/>
          <p:cNvSpPr/>
          <p:nvPr/>
        </p:nvSpPr>
        <p:spPr>
          <a:xfrm>
            <a:off x="1066043" y="4157945"/>
            <a:ext cx="36688" cy="32352"/>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4"/>
          <p:cNvSpPr/>
          <p:nvPr/>
        </p:nvSpPr>
        <p:spPr>
          <a:xfrm>
            <a:off x="839585" y="4498692"/>
            <a:ext cx="35516" cy="32586"/>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4"/>
          <p:cNvSpPr/>
          <p:nvPr/>
        </p:nvSpPr>
        <p:spPr>
          <a:xfrm>
            <a:off x="952814" y="4384993"/>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4"/>
          <p:cNvSpPr/>
          <p:nvPr/>
        </p:nvSpPr>
        <p:spPr>
          <a:xfrm>
            <a:off x="1066043" y="4271293"/>
            <a:ext cx="36688" cy="33173"/>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4"/>
          <p:cNvSpPr/>
          <p:nvPr/>
        </p:nvSpPr>
        <p:spPr>
          <a:xfrm>
            <a:off x="952814" y="4498927"/>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4"/>
          <p:cNvSpPr/>
          <p:nvPr/>
        </p:nvSpPr>
        <p:spPr>
          <a:xfrm>
            <a:off x="1066043" y="4384993"/>
            <a:ext cx="36688" cy="32938"/>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4"/>
          <p:cNvSpPr/>
          <p:nvPr/>
        </p:nvSpPr>
        <p:spPr>
          <a:xfrm>
            <a:off x="1066043" y="4498692"/>
            <a:ext cx="36688" cy="32469"/>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4"/>
          <p:cNvSpPr/>
          <p:nvPr/>
        </p:nvSpPr>
        <p:spPr>
          <a:xfrm>
            <a:off x="611836" y="4044246"/>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4"/>
          <p:cNvSpPr/>
          <p:nvPr/>
        </p:nvSpPr>
        <p:spPr>
          <a:xfrm>
            <a:off x="611836" y="4157945"/>
            <a:ext cx="36688" cy="32352"/>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4"/>
          <p:cNvSpPr/>
          <p:nvPr/>
        </p:nvSpPr>
        <p:spPr>
          <a:xfrm>
            <a:off x="726355" y="404448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4"/>
          <p:cNvSpPr/>
          <p:nvPr/>
        </p:nvSpPr>
        <p:spPr>
          <a:xfrm>
            <a:off x="611836" y="4271293"/>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4"/>
          <p:cNvSpPr/>
          <p:nvPr/>
        </p:nvSpPr>
        <p:spPr>
          <a:xfrm>
            <a:off x="725066" y="4157945"/>
            <a:ext cx="36806" cy="32704"/>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4"/>
          <p:cNvSpPr/>
          <p:nvPr/>
        </p:nvSpPr>
        <p:spPr>
          <a:xfrm>
            <a:off x="839585" y="4044480"/>
            <a:ext cx="35516" cy="32586"/>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4"/>
          <p:cNvSpPr/>
          <p:nvPr/>
        </p:nvSpPr>
        <p:spPr>
          <a:xfrm>
            <a:off x="611836" y="4384993"/>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4"/>
          <p:cNvSpPr/>
          <p:nvPr/>
        </p:nvSpPr>
        <p:spPr>
          <a:xfrm>
            <a:off x="726355" y="4271293"/>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4"/>
          <p:cNvSpPr/>
          <p:nvPr/>
        </p:nvSpPr>
        <p:spPr>
          <a:xfrm>
            <a:off x="839585" y="4726443"/>
            <a:ext cx="35516" cy="32352"/>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4"/>
          <p:cNvSpPr/>
          <p:nvPr/>
        </p:nvSpPr>
        <p:spPr>
          <a:xfrm>
            <a:off x="952814" y="4612275"/>
            <a:ext cx="36688" cy="33173"/>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4"/>
          <p:cNvSpPr/>
          <p:nvPr/>
        </p:nvSpPr>
        <p:spPr>
          <a:xfrm>
            <a:off x="952814" y="4726092"/>
            <a:ext cx="36688" cy="32704"/>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4"/>
          <p:cNvSpPr/>
          <p:nvPr/>
        </p:nvSpPr>
        <p:spPr>
          <a:xfrm>
            <a:off x="1066043" y="4612275"/>
            <a:ext cx="36688" cy="33173"/>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4"/>
          <p:cNvSpPr/>
          <p:nvPr/>
        </p:nvSpPr>
        <p:spPr>
          <a:xfrm>
            <a:off x="1066043" y="4726443"/>
            <a:ext cx="36688" cy="32352"/>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4"/>
          <p:cNvSpPr/>
          <p:nvPr/>
        </p:nvSpPr>
        <p:spPr>
          <a:xfrm>
            <a:off x="611836" y="4612626"/>
            <a:ext cx="36688" cy="32586"/>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4"/>
          <p:cNvSpPr/>
          <p:nvPr/>
        </p:nvSpPr>
        <p:spPr>
          <a:xfrm>
            <a:off x="726355" y="4612275"/>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4"/>
          <p:cNvSpPr/>
          <p:nvPr/>
        </p:nvSpPr>
        <p:spPr>
          <a:xfrm>
            <a:off x="734560" y="4726092"/>
            <a:ext cx="24967" cy="13128"/>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4"/>
          <p:cNvSpPr/>
          <p:nvPr/>
        </p:nvSpPr>
        <p:spPr>
          <a:xfrm>
            <a:off x="839585" y="4612275"/>
            <a:ext cx="35516" cy="33173"/>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4"/>
          <p:cNvSpPr/>
          <p:nvPr/>
        </p:nvSpPr>
        <p:spPr>
          <a:xfrm>
            <a:off x="1408193" y="4157945"/>
            <a:ext cx="35516" cy="32352"/>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4"/>
          <p:cNvSpPr/>
          <p:nvPr/>
        </p:nvSpPr>
        <p:spPr>
          <a:xfrm>
            <a:off x="1521422" y="4044480"/>
            <a:ext cx="36688" cy="32469"/>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4"/>
          <p:cNvSpPr/>
          <p:nvPr/>
        </p:nvSpPr>
        <p:spPr>
          <a:xfrm>
            <a:off x="1180445" y="4498692"/>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4"/>
          <p:cNvSpPr/>
          <p:nvPr/>
        </p:nvSpPr>
        <p:spPr>
          <a:xfrm>
            <a:off x="1294964" y="4384524"/>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4"/>
          <p:cNvSpPr/>
          <p:nvPr/>
        </p:nvSpPr>
        <p:spPr>
          <a:xfrm>
            <a:off x="1408193" y="4271293"/>
            <a:ext cx="35516" cy="33173"/>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4"/>
          <p:cNvSpPr/>
          <p:nvPr/>
        </p:nvSpPr>
        <p:spPr>
          <a:xfrm>
            <a:off x="1521422" y="4157945"/>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4"/>
          <p:cNvSpPr/>
          <p:nvPr/>
        </p:nvSpPr>
        <p:spPr>
          <a:xfrm>
            <a:off x="1634652" y="4044480"/>
            <a:ext cx="36688" cy="32469"/>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4"/>
          <p:cNvSpPr/>
          <p:nvPr/>
        </p:nvSpPr>
        <p:spPr>
          <a:xfrm>
            <a:off x="1294964" y="4498692"/>
            <a:ext cx="35516" cy="32586"/>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4"/>
          <p:cNvSpPr/>
          <p:nvPr/>
        </p:nvSpPr>
        <p:spPr>
          <a:xfrm>
            <a:off x="1408193" y="4384993"/>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4"/>
          <p:cNvSpPr/>
          <p:nvPr/>
        </p:nvSpPr>
        <p:spPr>
          <a:xfrm>
            <a:off x="1521422" y="4271176"/>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4"/>
          <p:cNvSpPr/>
          <p:nvPr/>
        </p:nvSpPr>
        <p:spPr>
          <a:xfrm>
            <a:off x="1634652" y="4157945"/>
            <a:ext cx="36688" cy="32352"/>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4"/>
          <p:cNvSpPr/>
          <p:nvPr/>
        </p:nvSpPr>
        <p:spPr>
          <a:xfrm>
            <a:off x="1408193" y="4498692"/>
            <a:ext cx="35516" cy="32586"/>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4"/>
          <p:cNvSpPr/>
          <p:nvPr/>
        </p:nvSpPr>
        <p:spPr>
          <a:xfrm>
            <a:off x="1521422" y="4384993"/>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4"/>
          <p:cNvSpPr/>
          <p:nvPr/>
        </p:nvSpPr>
        <p:spPr>
          <a:xfrm>
            <a:off x="1634652" y="4271293"/>
            <a:ext cx="36688" cy="33173"/>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4"/>
          <p:cNvSpPr/>
          <p:nvPr/>
        </p:nvSpPr>
        <p:spPr>
          <a:xfrm>
            <a:off x="1521422" y="4498927"/>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4"/>
          <p:cNvSpPr/>
          <p:nvPr/>
        </p:nvSpPr>
        <p:spPr>
          <a:xfrm>
            <a:off x="1634652" y="4384993"/>
            <a:ext cx="36688" cy="32938"/>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4"/>
          <p:cNvSpPr/>
          <p:nvPr/>
        </p:nvSpPr>
        <p:spPr>
          <a:xfrm>
            <a:off x="1634652" y="4498692"/>
            <a:ext cx="36688" cy="32469"/>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4"/>
          <p:cNvSpPr/>
          <p:nvPr/>
        </p:nvSpPr>
        <p:spPr>
          <a:xfrm>
            <a:off x="1180445" y="4044246"/>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4"/>
          <p:cNvSpPr/>
          <p:nvPr/>
        </p:nvSpPr>
        <p:spPr>
          <a:xfrm>
            <a:off x="1180445" y="4157945"/>
            <a:ext cx="36688" cy="32352"/>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4"/>
          <p:cNvSpPr/>
          <p:nvPr/>
        </p:nvSpPr>
        <p:spPr>
          <a:xfrm>
            <a:off x="1294964" y="404448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4"/>
          <p:cNvSpPr/>
          <p:nvPr/>
        </p:nvSpPr>
        <p:spPr>
          <a:xfrm>
            <a:off x="1180445" y="4271293"/>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4"/>
          <p:cNvSpPr/>
          <p:nvPr/>
        </p:nvSpPr>
        <p:spPr>
          <a:xfrm>
            <a:off x="1294964" y="4157945"/>
            <a:ext cx="35516" cy="32704"/>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4"/>
          <p:cNvSpPr/>
          <p:nvPr/>
        </p:nvSpPr>
        <p:spPr>
          <a:xfrm>
            <a:off x="1408193" y="4044480"/>
            <a:ext cx="35516" cy="32586"/>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4"/>
          <p:cNvSpPr/>
          <p:nvPr/>
        </p:nvSpPr>
        <p:spPr>
          <a:xfrm>
            <a:off x="1180445" y="4384993"/>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4"/>
          <p:cNvSpPr/>
          <p:nvPr/>
        </p:nvSpPr>
        <p:spPr>
          <a:xfrm>
            <a:off x="1294964" y="4271293"/>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4"/>
          <p:cNvSpPr/>
          <p:nvPr/>
        </p:nvSpPr>
        <p:spPr>
          <a:xfrm>
            <a:off x="1749053" y="4044246"/>
            <a:ext cx="35516" cy="32704"/>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4"/>
          <p:cNvSpPr/>
          <p:nvPr/>
        </p:nvSpPr>
        <p:spPr>
          <a:xfrm>
            <a:off x="1749053" y="4157945"/>
            <a:ext cx="35516" cy="32352"/>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4"/>
          <p:cNvSpPr/>
          <p:nvPr/>
        </p:nvSpPr>
        <p:spPr>
          <a:xfrm>
            <a:off x="1862283" y="4044480"/>
            <a:ext cx="36806" cy="32469"/>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4"/>
          <p:cNvSpPr/>
          <p:nvPr/>
        </p:nvSpPr>
        <p:spPr>
          <a:xfrm>
            <a:off x="1749053" y="4271293"/>
            <a:ext cx="35516" cy="33173"/>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4"/>
          <p:cNvSpPr/>
          <p:nvPr/>
        </p:nvSpPr>
        <p:spPr>
          <a:xfrm>
            <a:off x="1862283" y="4157945"/>
            <a:ext cx="36806" cy="32704"/>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4"/>
          <p:cNvSpPr/>
          <p:nvPr/>
        </p:nvSpPr>
        <p:spPr>
          <a:xfrm>
            <a:off x="1749053" y="4384993"/>
            <a:ext cx="35516" cy="32938"/>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4"/>
          <p:cNvSpPr/>
          <p:nvPr/>
        </p:nvSpPr>
        <p:spPr>
          <a:xfrm>
            <a:off x="1862283" y="4271879"/>
            <a:ext cx="15472" cy="24967"/>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4"/>
          <p:cNvSpPr/>
          <p:nvPr/>
        </p:nvSpPr>
        <p:spPr>
          <a:xfrm>
            <a:off x="1410537" y="4726092"/>
            <a:ext cx="24850" cy="13128"/>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4"/>
          <p:cNvSpPr/>
          <p:nvPr/>
        </p:nvSpPr>
        <p:spPr>
          <a:xfrm>
            <a:off x="1521422" y="4612275"/>
            <a:ext cx="36688" cy="33173"/>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4"/>
          <p:cNvSpPr/>
          <p:nvPr/>
        </p:nvSpPr>
        <p:spPr>
          <a:xfrm>
            <a:off x="1180445" y="4612626"/>
            <a:ext cx="36688" cy="32586"/>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4"/>
          <p:cNvSpPr/>
          <p:nvPr/>
        </p:nvSpPr>
        <p:spPr>
          <a:xfrm>
            <a:off x="1180445" y="4726443"/>
            <a:ext cx="36688" cy="32352"/>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4"/>
          <p:cNvSpPr/>
          <p:nvPr/>
        </p:nvSpPr>
        <p:spPr>
          <a:xfrm>
            <a:off x="1294964" y="4612275"/>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4"/>
          <p:cNvSpPr/>
          <p:nvPr/>
        </p:nvSpPr>
        <p:spPr>
          <a:xfrm>
            <a:off x="1294964" y="4726092"/>
            <a:ext cx="35516" cy="32704"/>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4"/>
          <p:cNvSpPr/>
          <p:nvPr/>
        </p:nvSpPr>
        <p:spPr>
          <a:xfrm>
            <a:off x="1408193" y="4612275"/>
            <a:ext cx="35516" cy="33173"/>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4"/>
          <p:cNvSpPr/>
          <p:nvPr/>
        </p:nvSpPr>
        <p:spPr>
          <a:xfrm>
            <a:off x="0" y="2305924"/>
            <a:ext cx="382995" cy="82820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4"/>
          <p:cNvSpPr/>
          <p:nvPr/>
        </p:nvSpPr>
        <p:spPr>
          <a:xfrm>
            <a:off x="0" y="4600949"/>
            <a:ext cx="702010" cy="542551"/>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4"/>
          <p:cNvSpPr/>
          <p:nvPr/>
        </p:nvSpPr>
        <p:spPr>
          <a:xfrm>
            <a:off x="2312542" y="4591166"/>
            <a:ext cx="647912" cy="552334"/>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4"/>
          <p:cNvSpPr/>
          <p:nvPr/>
        </p:nvSpPr>
        <p:spPr>
          <a:xfrm rot="10800000">
            <a:off x="4047801" y="163640"/>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4"/>
          <p:cNvSpPr txBox="1"/>
          <p:nvPr>
            <p:ph idx="1" type="subTitle"/>
          </p:nvPr>
        </p:nvSpPr>
        <p:spPr>
          <a:xfrm>
            <a:off x="1694250" y="1388925"/>
            <a:ext cx="5755500" cy="172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66" name="Google Shape;2766;p14"/>
          <p:cNvSpPr txBox="1"/>
          <p:nvPr>
            <p:ph idx="2" type="subTitle"/>
          </p:nvPr>
        </p:nvSpPr>
        <p:spPr>
          <a:xfrm>
            <a:off x="2856450" y="3354675"/>
            <a:ext cx="3431100" cy="5523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Font typeface="Prata"/>
              <a:buNone/>
              <a:defRPr sz="2000">
                <a:solidFill>
                  <a:schemeClr val="lt1"/>
                </a:solidFill>
                <a:latin typeface="Prata"/>
                <a:ea typeface="Prata"/>
                <a:cs typeface="Prata"/>
                <a:sym typeface="Prata"/>
              </a:defRPr>
            </a:lvl1pPr>
            <a:lvl2pPr lvl="1">
              <a:spcBef>
                <a:spcPts val="0"/>
              </a:spcBef>
              <a:spcAft>
                <a:spcPts val="0"/>
              </a:spcAft>
              <a:buSzPts val="2000"/>
              <a:buFont typeface="Prata"/>
              <a:buNone/>
              <a:defRPr sz="2000">
                <a:latin typeface="Prata"/>
                <a:ea typeface="Prata"/>
                <a:cs typeface="Prata"/>
                <a:sym typeface="Prata"/>
              </a:defRPr>
            </a:lvl2pPr>
            <a:lvl3pPr lvl="2">
              <a:spcBef>
                <a:spcPts val="0"/>
              </a:spcBef>
              <a:spcAft>
                <a:spcPts val="0"/>
              </a:spcAft>
              <a:buSzPts val="2000"/>
              <a:buFont typeface="Prata"/>
              <a:buNone/>
              <a:defRPr sz="2000">
                <a:latin typeface="Prata"/>
                <a:ea typeface="Prata"/>
                <a:cs typeface="Prata"/>
                <a:sym typeface="Prata"/>
              </a:defRPr>
            </a:lvl3pPr>
            <a:lvl4pPr lvl="3">
              <a:spcBef>
                <a:spcPts val="0"/>
              </a:spcBef>
              <a:spcAft>
                <a:spcPts val="0"/>
              </a:spcAft>
              <a:buSzPts val="2000"/>
              <a:buFont typeface="Prata"/>
              <a:buNone/>
              <a:defRPr sz="2000">
                <a:latin typeface="Prata"/>
                <a:ea typeface="Prata"/>
                <a:cs typeface="Prata"/>
                <a:sym typeface="Prata"/>
              </a:defRPr>
            </a:lvl4pPr>
            <a:lvl5pPr lvl="4">
              <a:spcBef>
                <a:spcPts val="0"/>
              </a:spcBef>
              <a:spcAft>
                <a:spcPts val="0"/>
              </a:spcAft>
              <a:buSzPts val="2000"/>
              <a:buFont typeface="Prata"/>
              <a:buNone/>
              <a:defRPr sz="2000">
                <a:latin typeface="Prata"/>
                <a:ea typeface="Prata"/>
                <a:cs typeface="Prata"/>
                <a:sym typeface="Prata"/>
              </a:defRPr>
            </a:lvl5pPr>
            <a:lvl6pPr lvl="5">
              <a:spcBef>
                <a:spcPts val="0"/>
              </a:spcBef>
              <a:spcAft>
                <a:spcPts val="0"/>
              </a:spcAft>
              <a:buSzPts val="2000"/>
              <a:buFont typeface="Prata"/>
              <a:buNone/>
              <a:defRPr sz="2000">
                <a:latin typeface="Prata"/>
                <a:ea typeface="Prata"/>
                <a:cs typeface="Prata"/>
                <a:sym typeface="Prata"/>
              </a:defRPr>
            </a:lvl6pPr>
            <a:lvl7pPr lvl="6">
              <a:spcBef>
                <a:spcPts val="0"/>
              </a:spcBef>
              <a:spcAft>
                <a:spcPts val="0"/>
              </a:spcAft>
              <a:buSzPts val="2000"/>
              <a:buFont typeface="Prata"/>
              <a:buNone/>
              <a:defRPr sz="2000">
                <a:latin typeface="Prata"/>
                <a:ea typeface="Prata"/>
                <a:cs typeface="Prata"/>
                <a:sym typeface="Prata"/>
              </a:defRPr>
            </a:lvl7pPr>
            <a:lvl8pPr lvl="7">
              <a:spcBef>
                <a:spcPts val="0"/>
              </a:spcBef>
              <a:spcAft>
                <a:spcPts val="0"/>
              </a:spcAft>
              <a:buSzPts val="2000"/>
              <a:buFont typeface="Prata"/>
              <a:buNone/>
              <a:defRPr sz="2000">
                <a:latin typeface="Prata"/>
                <a:ea typeface="Prata"/>
                <a:cs typeface="Prata"/>
                <a:sym typeface="Prata"/>
              </a:defRPr>
            </a:lvl8pPr>
            <a:lvl9pPr lvl="8">
              <a:spcBef>
                <a:spcPts val="0"/>
              </a:spcBef>
              <a:spcAft>
                <a:spcPts val="0"/>
              </a:spcAft>
              <a:buSzPts val="2000"/>
              <a:buFont typeface="Prata"/>
              <a:buNone/>
              <a:defRPr sz="2000">
                <a:latin typeface="Prata"/>
                <a:ea typeface="Prata"/>
                <a:cs typeface="Prata"/>
                <a:sym typeface="Pra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lumns">
  <p:cSld name="TITLE_AND_BODY_2">
    <p:bg>
      <p:bgPr>
        <a:solidFill>
          <a:schemeClr val="lt1"/>
        </a:solidFill>
      </p:bgPr>
    </p:bg>
    <p:spTree>
      <p:nvGrpSpPr>
        <p:cNvPr id="2767" name="Shape 2767"/>
        <p:cNvGrpSpPr/>
        <p:nvPr/>
      </p:nvGrpSpPr>
      <p:grpSpPr>
        <a:xfrm>
          <a:off x="0" y="0"/>
          <a:ext cx="0" cy="0"/>
          <a:chOff x="0" y="0"/>
          <a:chExt cx="0" cy="0"/>
        </a:xfrm>
      </p:grpSpPr>
      <p:grpSp>
        <p:nvGrpSpPr>
          <p:cNvPr id="2768" name="Google Shape;2768;p15"/>
          <p:cNvGrpSpPr/>
          <p:nvPr/>
        </p:nvGrpSpPr>
        <p:grpSpPr>
          <a:xfrm>
            <a:off x="7403366" y="0"/>
            <a:ext cx="1740441" cy="1641009"/>
            <a:chOff x="7542270" y="1"/>
            <a:chExt cx="1601731" cy="1510224"/>
          </a:xfrm>
        </p:grpSpPr>
        <p:sp>
          <p:nvSpPr>
            <p:cNvPr id="2769" name="Google Shape;2769;p15"/>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5"/>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5"/>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5"/>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5"/>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5"/>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5"/>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5"/>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5"/>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5"/>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5"/>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5"/>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5"/>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5"/>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5"/>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5"/>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5"/>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5"/>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5"/>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5"/>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5"/>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5"/>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5"/>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5"/>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5"/>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5"/>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5"/>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5"/>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5"/>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5"/>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5"/>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5"/>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5"/>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5"/>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5"/>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5"/>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5"/>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5"/>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5"/>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5"/>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5"/>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5"/>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5"/>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5"/>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5"/>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5"/>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5"/>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5"/>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5"/>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5"/>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5"/>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5"/>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5"/>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5"/>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5"/>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5"/>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5"/>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5"/>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5"/>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5"/>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5"/>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5"/>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5"/>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5"/>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5"/>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5"/>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5"/>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5"/>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5"/>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5"/>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5"/>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5"/>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5"/>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5"/>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5"/>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5"/>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5"/>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5"/>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5"/>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5"/>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5"/>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5"/>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5"/>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5"/>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5"/>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5"/>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5"/>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5"/>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5"/>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5"/>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5"/>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5"/>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5"/>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5"/>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5"/>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5"/>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5"/>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5"/>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5"/>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5"/>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5"/>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5"/>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15"/>
          <p:cNvSpPr/>
          <p:nvPr/>
        </p:nvSpPr>
        <p:spPr>
          <a:xfrm flipH="1" rot="10800000">
            <a:off x="7962121"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5"/>
          <p:cNvSpPr/>
          <p:nvPr/>
        </p:nvSpPr>
        <p:spPr>
          <a:xfrm flipH="1" rot="10800000">
            <a:off x="7962121"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3" name="Google Shape;2873;p15"/>
          <p:cNvGrpSpPr/>
          <p:nvPr/>
        </p:nvGrpSpPr>
        <p:grpSpPr>
          <a:xfrm rot="-5400000">
            <a:off x="-547982" y="2657150"/>
            <a:ext cx="1738209" cy="642241"/>
            <a:chOff x="5330143" y="0"/>
            <a:chExt cx="1738209" cy="642241"/>
          </a:xfrm>
        </p:grpSpPr>
        <p:sp>
          <p:nvSpPr>
            <p:cNvPr id="2874" name="Google Shape;2874;p15"/>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5"/>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5"/>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5"/>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5"/>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9" name="Google Shape;2879;p15"/>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5"/>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5"/>
          <p:cNvSpPr/>
          <p:nvPr/>
        </p:nvSpPr>
        <p:spPr>
          <a:xfrm flipH="1" rot="10800000">
            <a:off x="791441"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5"/>
          <p:cNvSpPr/>
          <p:nvPr/>
        </p:nvSpPr>
        <p:spPr>
          <a:xfrm>
            <a:off x="-168227"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5"/>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5"/>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5"/>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2887" name="Google Shape;2887;p15"/>
          <p:cNvSpPr txBox="1"/>
          <p:nvPr>
            <p:ph idx="1" type="subTitle"/>
          </p:nvPr>
        </p:nvSpPr>
        <p:spPr>
          <a:xfrm>
            <a:off x="1024800" y="2024875"/>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88" name="Google Shape;2888;p15"/>
          <p:cNvSpPr txBox="1"/>
          <p:nvPr>
            <p:ph idx="2" type="subTitle"/>
          </p:nvPr>
        </p:nvSpPr>
        <p:spPr>
          <a:xfrm>
            <a:off x="1024800" y="2324133"/>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89" name="Google Shape;2889;p15"/>
          <p:cNvSpPr txBox="1"/>
          <p:nvPr>
            <p:ph idx="3" type="subTitle"/>
          </p:nvPr>
        </p:nvSpPr>
        <p:spPr>
          <a:xfrm>
            <a:off x="3543450" y="2024875"/>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90" name="Google Shape;2890;p15"/>
          <p:cNvSpPr txBox="1"/>
          <p:nvPr>
            <p:ph idx="4" type="subTitle"/>
          </p:nvPr>
        </p:nvSpPr>
        <p:spPr>
          <a:xfrm>
            <a:off x="3543450" y="2324133"/>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91" name="Google Shape;2891;p15"/>
          <p:cNvSpPr txBox="1"/>
          <p:nvPr>
            <p:ph idx="5" type="subTitle"/>
          </p:nvPr>
        </p:nvSpPr>
        <p:spPr>
          <a:xfrm>
            <a:off x="6062100" y="2024875"/>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92" name="Google Shape;2892;p15"/>
          <p:cNvSpPr txBox="1"/>
          <p:nvPr>
            <p:ph idx="6" type="subTitle"/>
          </p:nvPr>
        </p:nvSpPr>
        <p:spPr>
          <a:xfrm>
            <a:off x="6062100" y="2324133"/>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93" name="Google Shape;2893;p15"/>
          <p:cNvSpPr txBox="1"/>
          <p:nvPr>
            <p:ph idx="7" type="subTitle"/>
          </p:nvPr>
        </p:nvSpPr>
        <p:spPr>
          <a:xfrm>
            <a:off x="1024800" y="3731550"/>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94" name="Google Shape;2894;p15"/>
          <p:cNvSpPr txBox="1"/>
          <p:nvPr>
            <p:ph idx="8" type="subTitle"/>
          </p:nvPr>
        </p:nvSpPr>
        <p:spPr>
          <a:xfrm>
            <a:off x="1024800" y="4030808"/>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95" name="Google Shape;2895;p15"/>
          <p:cNvSpPr txBox="1"/>
          <p:nvPr>
            <p:ph idx="9" type="subTitle"/>
          </p:nvPr>
        </p:nvSpPr>
        <p:spPr>
          <a:xfrm>
            <a:off x="3543450" y="3731550"/>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96" name="Google Shape;2896;p15"/>
          <p:cNvSpPr txBox="1"/>
          <p:nvPr>
            <p:ph idx="13" type="subTitle"/>
          </p:nvPr>
        </p:nvSpPr>
        <p:spPr>
          <a:xfrm>
            <a:off x="3543450" y="4030808"/>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97" name="Google Shape;2897;p15"/>
          <p:cNvSpPr txBox="1"/>
          <p:nvPr>
            <p:ph idx="14" type="subTitle"/>
          </p:nvPr>
        </p:nvSpPr>
        <p:spPr>
          <a:xfrm>
            <a:off x="6062100" y="3731550"/>
            <a:ext cx="20571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2898" name="Google Shape;2898;p15"/>
          <p:cNvSpPr txBox="1"/>
          <p:nvPr>
            <p:ph idx="15" type="subTitle"/>
          </p:nvPr>
        </p:nvSpPr>
        <p:spPr>
          <a:xfrm>
            <a:off x="6062100" y="4030808"/>
            <a:ext cx="205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3">
    <p:bg>
      <p:bgPr>
        <a:solidFill>
          <a:schemeClr val="lt1"/>
        </a:solidFill>
      </p:bgPr>
    </p:bg>
    <p:spTree>
      <p:nvGrpSpPr>
        <p:cNvPr id="2899" name="Shape 2899"/>
        <p:cNvGrpSpPr/>
        <p:nvPr/>
      </p:nvGrpSpPr>
      <p:grpSpPr>
        <a:xfrm>
          <a:off x="0" y="0"/>
          <a:ext cx="0" cy="0"/>
          <a:chOff x="0" y="0"/>
          <a:chExt cx="0" cy="0"/>
        </a:xfrm>
      </p:grpSpPr>
      <p:grpSp>
        <p:nvGrpSpPr>
          <p:cNvPr id="2900" name="Google Shape;2900;p16"/>
          <p:cNvGrpSpPr/>
          <p:nvPr/>
        </p:nvGrpSpPr>
        <p:grpSpPr>
          <a:xfrm flipH="1">
            <a:off x="-2381" y="0"/>
            <a:ext cx="1740441" cy="1641009"/>
            <a:chOff x="7542270" y="1"/>
            <a:chExt cx="1601731" cy="1510224"/>
          </a:xfrm>
        </p:grpSpPr>
        <p:sp>
          <p:nvSpPr>
            <p:cNvPr id="2901" name="Google Shape;2901;p16"/>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6"/>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6"/>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6"/>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6"/>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6"/>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6"/>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6"/>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6"/>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6"/>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6"/>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6"/>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6"/>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6"/>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6"/>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6"/>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6"/>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6"/>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6"/>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6"/>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6"/>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6"/>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6"/>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6"/>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6"/>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6"/>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6"/>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6"/>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6"/>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6"/>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6"/>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6"/>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6"/>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6"/>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6"/>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6"/>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6"/>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6"/>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6"/>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6"/>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6"/>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6"/>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6"/>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6"/>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6"/>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6"/>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6"/>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6"/>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6"/>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6"/>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6"/>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6"/>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6"/>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6"/>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6"/>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6"/>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6"/>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6"/>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6"/>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6"/>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6"/>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6"/>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6"/>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6"/>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6"/>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6"/>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6"/>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6"/>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6"/>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6"/>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6"/>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6"/>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6"/>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6"/>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6"/>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6"/>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6"/>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6"/>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6"/>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6"/>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6"/>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6"/>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6"/>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6"/>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6"/>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6"/>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6"/>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6"/>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6"/>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6"/>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6"/>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6"/>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6"/>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6"/>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6"/>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6"/>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6"/>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6"/>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6"/>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6"/>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6"/>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6"/>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3" name="Google Shape;3003;p16"/>
          <p:cNvSpPr/>
          <p:nvPr/>
        </p:nvSpPr>
        <p:spPr>
          <a:xfrm rot="10800000">
            <a:off x="-2565"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6"/>
          <p:cNvSpPr/>
          <p:nvPr/>
        </p:nvSpPr>
        <p:spPr>
          <a:xfrm rot="10800000">
            <a:off x="-2565"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5" name="Google Shape;3005;p16"/>
          <p:cNvGrpSpPr/>
          <p:nvPr/>
        </p:nvGrpSpPr>
        <p:grpSpPr>
          <a:xfrm flipH="1" rot="5400000">
            <a:off x="7951199" y="2657150"/>
            <a:ext cx="1738209" cy="642241"/>
            <a:chOff x="5330143" y="0"/>
            <a:chExt cx="1738209" cy="642241"/>
          </a:xfrm>
        </p:grpSpPr>
        <p:sp>
          <p:nvSpPr>
            <p:cNvPr id="3006" name="Google Shape;3006;p16"/>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6"/>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6"/>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6"/>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6"/>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1" name="Google Shape;3011;p16"/>
          <p:cNvSpPr/>
          <p:nvPr/>
        </p:nvSpPr>
        <p:spPr>
          <a:xfrm flipH="1" rot="-5400000">
            <a:off x="-289007"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6"/>
          <p:cNvSpPr/>
          <p:nvPr/>
        </p:nvSpPr>
        <p:spPr>
          <a:xfrm flipH="1">
            <a:off x="173762"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6"/>
          <p:cNvSpPr/>
          <p:nvPr/>
        </p:nvSpPr>
        <p:spPr>
          <a:xfrm rot="10800000">
            <a:off x="7039118"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6"/>
          <p:cNvSpPr/>
          <p:nvPr/>
        </p:nvSpPr>
        <p:spPr>
          <a:xfrm flipH="1">
            <a:off x="8499176"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6"/>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6"/>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6"/>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
    <p:spTree>
      <p:nvGrpSpPr>
        <p:cNvPr id="3019" name="Shape 3019"/>
        <p:cNvGrpSpPr/>
        <p:nvPr/>
      </p:nvGrpSpPr>
      <p:grpSpPr>
        <a:xfrm>
          <a:off x="0" y="0"/>
          <a:ext cx="0" cy="0"/>
          <a:chOff x="0" y="0"/>
          <a:chExt cx="0" cy="0"/>
        </a:xfrm>
      </p:grpSpPr>
      <p:sp>
        <p:nvSpPr>
          <p:cNvPr id="3020" name="Google Shape;3020;p17"/>
          <p:cNvSpPr/>
          <p:nvPr/>
        </p:nvSpPr>
        <p:spPr>
          <a:xfrm>
            <a:off x="0" y="3294649"/>
            <a:ext cx="1849047" cy="1848869"/>
          </a:xfrm>
          <a:custGeom>
            <a:rect b="b" l="l" r="r" t="t"/>
            <a:pathLst>
              <a:path extrusionOk="0" h="20722" w="20724">
                <a:moveTo>
                  <a:pt x="1" y="0"/>
                </a:moveTo>
                <a:lnTo>
                  <a:pt x="1" y="20722"/>
                </a:lnTo>
                <a:lnTo>
                  <a:pt x="20723" y="2072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7"/>
          <p:cNvSpPr/>
          <p:nvPr/>
        </p:nvSpPr>
        <p:spPr>
          <a:xfrm>
            <a:off x="141862" y="4223082"/>
            <a:ext cx="215651" cy="153641"/>
          </a:xfrm>
          <a:custGeom>
            <a:rect b="b" l="l" r="r" t="t"/>
            <a:pathLst>
              <a:path extrusionOk="0" h="1722"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7"/>
          <p:cNvSpPr/>
          <p:nvPr/>
        </p:nvSpPr>
        <p:spPr>
          <a:xfrm>
            <a:off x="513649" y="4223082"/>
            <a:ext cx="214759" cy="153641"/>
          </a:xfrm>
          <a:custGeom>
            <a:rect b="b" l="l" r="r" t="t"/>
            <a:pathLst>
              <a:path extrusionOk="0" h="1722"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7"/>
          <p:cNvSpPr/>
          <p:nvPr/>
        </p:nvSpPr>
        <p:spPr>
          <a:xfrm>
            <a:off x="884544" y="4223082"/>
            <a:ext cx="215562" cy="153641"/>
          </a:xfrm>
          <a:custGeom>
            <a:rect b="b" l="l" r="r" t="t"/>
            <a:pathLst>
              <a:path extrusionOk="0" h="1722"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7"/>
          <p:cNvSpPr/>
          <p:nvPr/>
        </p:nvSpPr>
        <p:spPr>
          <a:xfrm>
            <a:off x="141862" y="4536427"/>
            <a:ext cx="215651" cy="153641"/>
          </a:xfrm>
          <a:custGeom>
            <a:rect b="b" l="l" r="r" t="t"/>
            <a:pathLst>
              <a:path extrusionOk="0" h="1722" w="2417">
                <a:moveTo>
                  <a:pt x="1209" y="0"/>
                </a:moveTo>
                <a:lnTo>
                  <a:pt x="1" y="1722"/>
                </a:lnTo>
                <a:lnTo>
                  <a:pt x="2416" y="1722"/>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7"/>
          <p:cNvSpPr/>
          <p:nvPr/>
        </p:nvSpPr>
        <p:spPr>
          <a:xfrm>
            <a:off x="513649" y="4536427"/>
            <a:ext cx="214759" cy="153641"/>
          </a:xfrm>
          <a:custGeom>
            <a:rect b="b" l="l" r="r" t="t"/>
            <a:pathLst>
              <a:path extrusionOk="0" h="1722" w="2407">
                <a:moveTo>
                  <a:pt x="1208" y="0"/>
                </a:moveTo>
                <a:lnTo>
                  <a:pt x="1" y="1722"/>
                </a:lnTo>
                <a:lnTo>
                  <a:pt x="2406" y="1722"/>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7"/>
          <p:cNvSpPr/>
          <p:nvPr/>
        </p:nvSpPr>
        <p:spPr>
          <a:xfrm>
            <a:off x="884544"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7"/>
          <p:cNvSpPr/>
          <p:nvPr/>
        </p:nvSpPr>
        <p:spPr>
          <a:xfrm>
            <a:off x="141862" y="4849860"/>
            <a:ext cx="215651" cy="153552"/>
          </a:xfrm>
          <a:custGeom>
            <a:rect b="b" l="l" r="r" t="t"/>
            <a:pathLst>
              <a:path extrusionOk="0" h="1721"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7"/>
          <p:cNvSpPr/>
          <p:nvPr/>
        </p:nvSpPr>
        <p:spPr>
          <a:xfrm>
            <a:off x="513649" y="4849860"/>
            <a:ext cx="214759" cy="153552"/>
          </a:xfrm>
          <a:custGeom>
            <a:rect b="b" l="l" r="r" t="t"/>
            <a:pathLst>
              <a:path extrusionOk="0" h="1721"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7"/>
          <p:cNvSpPr/>
          <p:nvPr/>
        </p:nvSpPr>
        <p:spPr>
          <a:xfrm>
            <a:off x="884544"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7"/>
          <p:cNvSpPr/>
          <p:nvPr/>
        </p:nvSpPr>
        <p:spPr>
          <a:xfrm>
            <a:off x="1259899"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7"/>
          <p:cNvSpPr/>
          <p:nvPr/>
        </p:nvSpPr>
        <p:spPr>
          <a:xfrm>
            <a:off x="1259899"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2" name="Google Shape;3032;p17"/>
          <p:cNvGrpSpPr/>
          <p:nvPr/>
        </p:nvGrpSpPr>
        <p:grpSpPr>
          <a:xfrm>
            <a:off x="7403352" y="-12"/>
            <a:ext cx="1740455" cy="1641021"/>
            <a:chOff x="7403352" y="-12"/>
            <a:chExt cx="1740455" cy="1641021"/>
          </a:xfrm>
        </p:grpSpPr>
        <p:sp>
          <p:nvSpPr>
            <p:cNvPr id="3033" name="Google Shape;3033;p17"/>
            <p:cNvSpPr/>
            <p:nvPr/>
          </p:nvSpPr>
          <p:spPr>
            <a:xfrm rot="10800000">
              <a:off x="7654861" y="-9"/>
              <a:ext cx="1488946" cy="1120944"/>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7"/>
            <p:cNvSpPr/>
            <p:nvPr/>
          </p:nvSpPr>
          <p:spPr>
            <a:xfrm rot="10800000">
              <a:off x="9066308" y="1285560"/>
              <a:ext cx="39359" cy="35460"/>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7"/>
            <p:cNvSpPr/>
            <p:nvPr/>
          </p:nvSpPr>
          <p:spPr>
            <a:xfrm rot="10800000">
              <a:off x="9066308" y="1162487"/>
              <a:ext cx="39359" cy="35704"/>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7"/>
            <p:cNvSpPr/>
            <p:nvPr/>
          </p:nvSpPr>
          <p:spPr>
            <a:xfrm rot="10800000">
              <a:off x="8943722" y="1285560"/>
              <a:ext cx="39359" cy="35338"/>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7"/>
            <p:cNvSpPr/>
            <p:nvPr/>
          </p:nvSpPr>
          <p:spPr>
            <a:xfrm rot="10800000">
              <a:off x="9066308" y="1040146"/>
              <a:ext cx="39359" cy="34851"/>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7"/>
            <p:cNvSpPr/>
            <p:nvPr/>
          </p:nvSpPr>
          <p:spPr>
            <a:xfrm rot="10800000">
              <a:off x="8943722" y="1162975"/>
              <a:ext cx="39359" cy="34851"/>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7"/>
            <p:cNvSpPr/>
            <p:nvPr/>
          </p:nvSpPr>
          <p:spPr>
            <a:xfrm rot="10800000">
              <a:off x="8821015" y="1285560"/>
              <a:ext cx="39481" cy="35338"/>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7"/>
            <p:cNvSpPr/>
            <p:nvPr/>
          </p:nvSpPr>
          <p:spPr>
            <a:xfrm rot="10800000">
              <a:off x="8943722" y="1039902"/>
              <a:ext cx="39359" cy="35216"/>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7"/>
            <p:cNvSpPr/>
            <p:nvPr/>
          </p:nvSpPr>
          <p:spPr>
            <a:xfrm rot="10800000">
              <a:off x="8821015" y="1162975"/>
              <a:ext cx="39481" cy="34851"/>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7"/>
            <p:cNvSpPr/>
            <p:nvPr/>
          </p:nvSpPr>
          <p:spPr>
            <a:xfrm rot="10800000">
              <a:off x="8821015" y="1039902"/>
              <a:ext cx="39481" cy="35216"/>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7"/>
            <p:cNvSpPr/>
            <p:nvPr/>
          </p:nvSpPr>
          <p:spPr>
            <a:xfrm rot="10800000">
              <a:off x="9066308" y="794000"/>
              <a:ext cx="39359" cy="35704"/>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7"/>
            <p:cNvSpPr/>
            <p:nvPr/>
          </p:nvSpPr>
          <p:spPr>
            <a:xfrm rot="10800000">
              <a:off x="8943722" y="916707"/>
              <a:ext cx="39359" cy="35582"/>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7"/>
            <p:cNvSpPr/>
            <p:nvPr/>
          </p:nvSpPr>
          <p:spPr>
            <a:xfrm rot="10800000">
              <a:off x="9066308" y="67117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7"/>
            <p:cNvSpPr/>
            <p:nvPr/>
          </p:nvSpPr>
          <p:spPr>
            <a:xfrm rot="10800000">
              <a:off x="8943722" y="793878"/>
              <a:ext cx="39359" cy="35216"/>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7"/>
            <p:cNvSpPr/>
            <p:nvPr/>
          </p:nvSpPr>
          <p:spPr>
            <a:xfrm rot="10800000">
              <a:off x="8821015" y="916707"/>
              <a:ext cx="39481" cy="35582"/>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7"/>
            <p:cNvSpPr/>
            <p:nvPr/>
          </p:nvSpPr>
          <p:spPr>
            <a:xfrm rot="10800000">
              <a:off x="9066308" y="548098"/>
              <a:ext cx="39359" cy="35704"/>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7"/>
            <p:cNvSpPr/>
            <p:nvPr/>
          </p:nvSpPr>
          <p:spPr>
            <a:xfrm rot="10800000">
              <a:off x="8943722" y="671171"/>
              <a:ext cx="39359" cy="35338"/>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7"/>
            <p:cNvSpPr/>
            <p:nvPr/>
          </p:nvSpPr>
          <p:spPr>
            <a:xfrm rot="10800000">
              <a:off x="8821015" y="794000"/>
              <a:ext cx="39481" cy="35704"/>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7"/>
            <p:cNvSpPr/>
            <p:nvPr/>
          </p:nvSpPr>
          <p:spPr>
            <a:xfrm rot="10800000">
              <a:off x="9066308" y="425757"/>
              <a:ext cx="39359" cy="34729"/>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7"/>
            <p:cNvSpPr/>
            <p:nvPr/>
          </p:nvSpPr>
          <p:spPr>
            <a:xfrm rot="10800000">
              <a:off x="8943722" y="548586"/>
              <a:ext cx="39359" cy="34729"/>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7"/>
            <p:cNvSpPr/>
            <p:nvPr/>
          </p:nvSpPr>
          <p:spPr>
            <a:xfrm rot="10800000">
              <a:off x="8821015" y="671171"/>
              <a:ext cx="39481" cy="35338"/>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7"/>
            <p:cNvSpPr/>
            <p:nvPr/>
          </p:nvSpPr>
          <p:spPr>
            <a:xfrm rot="10800000">
              <a:off x="8943722" y="425391"/>
              <a:ext cx="39359" cy="35338"/>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7"/>
            <p:cNvSpPr/>
            <p:nvPr/>
          </p:nvSpPr>
          <p:spPr>
            <a:xfrm rot="10800000">
              <a:off x="8821015" y="548586"/>
              <a:ext cx="39481" cy="34729"/>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7"/>
            <p:cNvSpPr/>
            <p:nvPr/>
          </p:nvSpPr>
          <p:spPr>
            <a:xfrm rot="10800000">
              <a:off x="8821015" y="426000"/>
              <a:ext cx="39481" cy="34729"/>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7"/>
            <p:cNvSpPr/>
            <p:nvPr/>
          </p:nvSpPr>
          <p:spPr>
            <a:xfrm rot="10800000">
              <a:off x="9066308" y="916707"/>
              <a:ext cx="39359" cy="35582"/>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7"/>
            <p:cNvSpPr/>
            <p:nvPr/>
          </p:nvSpPr>
          <p:spPr>
            <a:xfrm rot="10800000">
              <a:off x="8697211" y="1040146"/>
              <a:ext cx="39359" cy="34851"/>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7"/>
            <p:cNvSpPr/>
            <p:nvPr/>
          </p:nvSpPr>
          <p:spPr>
            <a:xfrm rot="10800000">
              <a:off x="8574626" y="1162975"/>
              <a:ext cx="39359" cy="34851"/>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7"/>
            <p:cNvSpPr/>
            <p:nvPr/>
          </p:nvSpPr>
          <p:spPr>
            <a:xfrm rot="10800000">
              <a:off x="8461789" y="1285682"/>
              <a:ext cx="27052" cy="14379"/>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7"/>
            <p:cNvSpPr/>
            <p:nvPr/>
          </p:nvSpPr>
          <p:spPr>
            <a:xfrm rot="10800000">
              <a:off x="8574626" y="1040146"/>
              <a:ext cx="39359" cy="34851"/>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7"/>
            <p:cNvSpPr/>
            <p:nvPr/>
          </p:nvSpPr>
          <p:spPr>
            <a:xfrm rot="10800000">
              <a:off x="8452041" y="1162487"/>
              <a:ext cx="39359" cy="35704"/>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7"/>
            <p:cNvSpPr/>
            <p:nvPr/>
          </p:nvSpPr>
          <p:spPr>
            <a:xfrm rot="10800000">
              <a:off x="8452041" y="1040146"/>
              <a:ext cx="39359" cy="34851"/>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7"/>
            <p:cNvSpPr/>
            <p:nvPr/>
          </p:nvSpPr>
          <p:spPr>
            <a:xfrm rot="10800000">
              <a:off x="8329333" y="1162975"/>
              <a:ext cx="39359" cy="34851"/>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7"/>
            <p:cNvSpPr/>
            <p:nvPr/>
          </p:nvSpPr>
          <p:spPr>
            <a:xfrm rot="10800000">
              <a:off x="8329333" y="1039902"/>
              <a:ext cx="39359" cy="35216"/>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7"/>
            <p:cNvSpPr/>
            <p:nvPr/>
          </p:nvSpPr>
          <p:spPr>
            <a:xfrm rot="10800000">
              <a:off x="8206748" y="1039902"/>
              <a:ext cx="39359" cy="35216"/>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7"/>
            <p:cNvSpPr/>
            <p:nvPr/>
          </p:nvSpPr>
          <p:spPr>
            <a:xfrm rot="10800000">
              <a:off x="8697211" y="1285560"/>
              <a:ext cx="39359" cy="35460"/>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7"/>
            <p:cNvSpPr/>
            <p:nvPr/>
          </p:nvSpPr>
          <p:spPr>
            <a:xfrm rot="10800000">
              <a:off x="8697211" y="1162975"/>
              <a:ext cx="39359" cy="35216"/>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7"/>
            <p:cNvSpPr/>
            <p:nvPr/>
          </p:nvSpPr>
          <p:spPr>
            <a:xfrm rot="10800000">
              <a:off x="8574626" y="1285560"/>
              <a:ext cx="39359" cy="35338"/>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7"/>
            <p:cNvSpPr/>
            <p:nvPr/>
          </p:nvSpPr>
          <p:spPr>
            <a:xfrm rot="10800000">
              <a:off x="8452041" y="794000"/>
              <a:ext cx="39359" cy="35704"/>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7"/>
            <p:cNvSpPr/>
            <p:nvPr/>
          </p:nvSpPr>
          <p:spPr>
            <a:xfrm rot="10800000">
              <a:off x="8329333" y="916707"/>
              <a:ext cx="39359" cy="35582"/>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7"/>
            <p:cNvSpPr/>
            <p:nvPr/>
          </p:nvSpPr>
          <p:spPr>
            <a:xfrm rot="10800000">
              <a:off x="8697211" y="425757"/>
              <a:ext cx="39359" cy="34729"/>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7"/>
            <p:cNvSpPr/>
            <p:nvPr/>
          </p:nvSpPr>
          <p:spPr>
            <a:xfrm rot="10800000">
              <a:off x="8574626" y="548586"/>
              <a:ext cx="39359" cy="34729"/>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7"/>
            <p:cNvSpPr/>
            <p:nvPr/>
          </p:nvSpPr>
          <p:spPr>
            <a:xfrm rot="10800000">
              <a:off x="8452041" y="67117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7"/>
            <p:cNvSpPr/>
            <p:nvPr/>
          </p:nvSpPr>
          <p:spPr>
            <a:xfrm rot="10800000">
              <a:off x="8329333" y="793878"/>
              <a:ext cx="39359" cy="35216"/>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7"/>
            <p:cNvSpPr/>
            <p:nvPr/>
          </p:nvSpPr>
          <p:spPr>
            <a:xfrm rot="10800000">
              <a:off x="8206748" y="916707"/>
              <a:ext cx="39359" cy="35582"/>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7"/>
            <p:cNvSpPr/>
            <p:nvPr/>
          </p:nvSpPr>
          <p:spPr>
            <a:xfrm rot="10800000">
              <a:off x="8574626" y="425757"/>
              <a:ext cx="39359" cy="34729"/>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7"/>
            <p:cNvSpPr/>
            <p:nvPr/>
          </p:nvSpPr>
          <p:spPr>
            <a:xfrm rot="10800000">
              <a:off x="8452041" y="548098"/>
              <a:ext cx="39359" cy="35704"/>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7"/>
            <p:cNvSpPr/>
            <p:nvPr/>
          </p:nvSpPr>
          <p:spPr>
            <a:xfrm rot="10800000">
              <a:off x="8329333" y="671171"/>
              <a:ext cx="39359" cy="35338"/>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7"/>
            <p:cNvSpPr/>
            <p:nvPr/>
          </p:nvSpPr>
          <p:spPr>
            <a:xfrm rot="10800000">
              <a:off x="8206748" y="794000"/>
              <a:ext cx="39359" cy="35704"/>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7"/>
            <p:cNvSpPr/>
            <p:nvPr/>
          </p:nvSpPr>
          <p:spPr>
            <a:xfrm rot="10800000">
              <a:off x="8452041" y="425757"/>
              <a:ext cx="39359" cy="34729"/>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7"/>
            <p:cNvSpPr/>
            <p:nvPr/>
          </p:nvSpPr>
          <p:spPr>
            <a:xfrm rot="10800000">
              <a:off x="8329333" y="548586"/>
              <a:ext cx="39359" cy="34729"/>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7"/>
            <p:cNvSpPr/>
            <p:nvPr/>
          </p:nvSpPr>
          <p:spPr>
            <a:xfrm rot="10800000">
              <a:off x="8206748" y="671171"/>
              <a:ext cx="39359" cy="35338"/>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7"/>
            <p:cNvSpPr/>
            <p:nvPr/>
          </p:nvSpPr>
          <p:spPr>
            <a:xfrm rot="10800000">
              <a:off x="8329333" y="425391"/>
              <a:ext cx="39359" cy="35338"/>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7"/>
            <p:cNvSpPr/>
            <p:nvPr/>
          </p:nvSpPr>
          <p:spPr>
            <a:xfrm rot="10800000">
              <a:off x="8206748" y="548586"/>
              <a:ext cx="39359" cy="34729"/>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7"/>
            <p:cNvSpPr/>
            <p:nvPr/>
          </p:nvSpPr>
          <p:spPr>
            <a:xfrm rot="10800000">
              <a:off x="8206748" y="426000"/>
              <a:ext cx="39359" cy="34729"/>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7"/>
            <p:cNvSpPr/>
            <p:nvPr/>
          </p:nvSpPr>
          <p:spPr>
            <a:xfrm rot="10800000">
              <a:off x="8697211" y="91658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7"/>
            <p:cNvSpPr/>
            <p:nvPr/>
          </p:nvSpPr>
          <p:spPr>
            <a:xfrm rot="10800000">
              <a:off x="8697211" y="794000"/>
              <a:ext cx="39359" cy="35704"/>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7"/>
            <p:cNvSpPr/>
            <p:nvPr/>
          </p:nvSpPr>
          <p:spPr>
            <a:xfrm rot="10800000">
              <a:off x="8574626" y="916707"/>
              <a:ext cx="39359" cy="35582"/>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7"/>
            <p:cNvSpPr/>
            <p:nvPr/>
          </p:nvSpPr>
          <p:spPr>
            <a:xfrm rot="10800000">
              <a:off x="8697211" y="671171"/>
              <a:ext cx="39359" cy="35460"/>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7"/>
            <p:cNvSpPr/>
            <p:nvPr/>
          </p:nvSpPr>
          <p:spPr>
            <a:xfrm rot="10800000">
              <a:off x="8574626" y="793878"/>
              <a:ext cx="39359" cy="35216"/>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7"/>
            <p:cNvSpPr/>
            <p:nvPr/>
          </p:nvSpPr>
          <p:spPr>
            <a:xfrm rot="10800000">
              <a:off x="8452041" y="916707"/>
              <a:ext cx="39359" cy="35582"/>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7"/>
            <p:cNvSpPr/>
            <p:nvPr/>
          </p:nvSpPr>
          <p:spPr>
            <a:xfrm rot="10800000">
              <a:off x="8697211" y="548586"/>
              <a:ext cx="39359" cy="35216"/>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7"/>
            <p:cNvSpPr/>
            <p:nvPr/>
          </p:nvSpPr>
          <p:spPr>
            <a:xfrm rot="10800000">
              <a:off x="8574626" y="671171"/>
              <a:ext cx="39359" cy="35338"/>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7"/>
            <p:cNvSpPr/>
            <p:nvPr/>
          </p:nvSpPr>
          <p:spPr>
            <a:xfrm rot="10800000">
              <a:off x="8084041" y="425757"/>
              <a:ext cx="38141" cy="34729"/>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7"/>
            <p:cNvSpPr/>
            <p:nvPr/>
          </p:nvSpPr>
          <p:spPr>
            <a:xfrm rot="10800000">
              <a:off x="7960115" y="548586"/>
              <a:ext cx="39359" cy="34729"/>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7"/>
            <p:cNvSpPr/>
            <p:nvPr/>
          </p:nvSpPr>
          <p:spPr>
            <a:xfrm rot="10800000">
              <a:off x="7960115" y="425757"/>
              <a:ext cx="39359" cy="34729"/>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7"/>
            <p:cNvSpPr/>
            <p:nvPr/>
          </p:nvSpPr>
          <p:spPr>
            <a:xfrm rot="10800000">
              <a:off x="8082822" y="91658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7"/>
            <p:cNvSpPr/>
            <p:nvPr/>
          </p:nvSpPr>
          <p:spPr>
            <a:xfrm rot="10800000">
              <a:off x="8084041" y="794000"/>
              <a:ext cx="38141" cy="35704"/>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7"/>
            <p:cNvSpPr/>
            <p:nvPr/>
          </p:nvSpPr>
          <p:spPr>
            <a:xfrm rot="10800000">
              <a:off x="8084041" y="671171"/>
              <a:ext cx="38141" cy="35460"/>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7"/>
            <p:cNvSpPr/>
            <p:nvPr/>
          </p:nvSpPr>
          <p:spPr>
            <a:xfrm rot="10800000">
              <a:off x="7983511" y="794609"/>
              <a:ext cx="15963" cy="25833"/>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7"/>
            <p:cNvSpPr/>
            <p:nvPr/>
          </p:nvSpPr>
          <p:spPr>
            <a:xfrm rot="10800000">
              <a:off x="8082822" y="548586"/>
              <a:ext cx="39359" cy="35216"/>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7"/>
            <p:cNvSpPr/>
            <p:nvPr/>
          </p:nvSpPr>
          <p:spPr>
            <a:xfrm rot="10800000">
              <a:off x="7960115" y="671171"/>
              <a:ext cx="39359" cy="35338"/>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7"/>
            <p:cNvSpPr/>
            <p:nvPr/>
          </p:nvSpPr>
          <p:spPr>
            <a:xfrm rot="10800000">
              <a:off x="9066308" y="180830"/>
              <a:ext cx="39359" cy="35704"/>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7"/>
            <p:cNvSpPr/>
            <p:nvPr/>
          </p:nvSpPr>
          <p:spPr>
            <a:xfrm rot="10800000">
              <a:off x="8943722" y="303415"/>
              <a:ext cx="39359" cy="35704"/>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7"/>
            <p:cNvSpPr/>
            <p:nvPr/>
          </p:nvSpPr>
          <p:spPr>
            <a:xfrm rot="10800000">
              <a:off x="9066308" y="5800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7"/>
            <p:cNvSpPr/>
            <p:nvPr/>
          </p:nvSpPr>
          <p:spPr>
            <a:xfrm rot="10800000">
              <a:off x="8943722" y="180708"/>
              <a:ext cx="39359" cy="35216"/>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7"/>
            <p:cNvSpPr/>
            <p:nvPr/>
          </p:nvSpPr>
          <p:spPr>
            <a:xfrm rot="10800000">
              <a:off x="8821015" y="303415"/>
              <a:ext cx="39481" cy="35704"/>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7"/>
            <p:cNvSpPr/>
            <p:nvPr/>
          </p:nvSpPr>
          <p:spPr>
            <a:xfrm rot="10800000">
              <a:off x="8943722" y="58001"/>
              <a:ext cx="39359" cy="35338"/>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7"/>
            <p:cNvSpPr/>
            <p:nvPr/>
          </p:nvSpPr>
          <p:spPr>
            <a:xfrm rot="10800000">
              <a:off x="8821015" y="180830"/>
              <a:ext cx="39481" cy="35704"/>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7"/>
            <p:cNvSpPr/>
            <p:nvPr/>
          </p:nvSpPr>
          <p:spPr>
            <a:xfrm rot="10800000">
              <a:off x="8821015" y="58001"/>
              <a:ext cx="39481" cy="35338"/>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7"/>
            <p:cNvSpPr/>
            <p:nvPr/>
          </p:nvSpPr>
          <p:spPr>
            <a:xfrm rot="10800000">
              <a:off x="9066308" y="303415"/>
              <a:ext cx="39359" cy="35704"/>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7"/>
            <p:cNvSpPr/>
            <p:nvPr/>
          </p:nvSpPr>
          <p:spPr>
            <a:xfrm rot="10800000">
              <a:off x="8452041" y="180830"/>
              <a:ext cx="39359" cy="35704"/>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7"/>
            <p:cNvSpPr/>
            <p:nvPr/>
          </p:nvSpPr>
          <p:spPr>
            <a:xfrm rot="10800000">
              <a:off x="8329333" y="303415"/>
              <a:ext cx="39359" cy="35704"/>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7"/>
            <p:cNvSpPr/>
            <p:nvPr/>
          </p:nvSpPr>
          <p:spPr>
            <a:xfrm rot="10800000">
              <a:off x="8452041" y="5800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7"/>
            <p:cNvSpPr/>
            <p:nvPr/>
          </p:nvSpPr>
          <p:spPr>
            <a:xfrm rot="10800000">
              <a:off x="8329333" y="180708"/>
              <a:ext cx="39359" cy="35216"/>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7"/>
            <p:cNvSpPr/>
            <p:nvPr/>
          </p:nvSpPr>
          <p:spPr>
            <a:xfrm rot="10800000">
              <a:off x="8206748" y="303415"/>
              <a:ext cx="39359" cy="35704"/>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7"/>
            <p:cNvSpPr/>
            <p:nvPr/>
          </p:nvSpPr>
          <p:spPr>
            <a:xfrm rot="10800000">
              <a:off x="8329333" y="58001"/>
              <a:ext cx="39359" cy="35338"/>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7"/>
            <p:cNvSpPr/>
            <p:nvPr/>
          </p:nvSpPr>
          <p:spPr>
            <a:xfrm rot="10800000">
              <a:off x="8206748" y="180830"/>
              <a:ext cx="39359" cy="35704"/>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7"/>
            <p:cNvSpPr/>
            <p:nvPr/>
          </p:nvSpPr>
          <p:spPr>
            <a:xfrm rot="10800000">
              <a:off x="8206748" y="58001"/>
              <a:ext cx="39359" cy="35338"/>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7"/>
            <p:cNvSpPr/>
            <p:nvPr/>
          </p:nvSpPr>
          <p:spPr>
            <a:xfrm rot="10800000">
              <a:off x="8697211" y="30341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7"/>
            <p:cNvSpPr/>
            <p:nvPr/>
          </p:nvSpPr>
          <p:spPr>
            <a:xfrm rot="10800000">
              <a:off x="8697211" y="180708"/>
              <a:ext cx="39359" cy="35338"/>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7"/>
            <p:cNvSpPr/>
            <p:nvPr/>
          </p:nvSpPr>
          <p:spPr>
            <a:xfrm rot="10800000">
              <a:off x="8574626" y="303415"/>
              <a:ext cx="39359" cy="35704"/>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7"/>
            <p:cNvSpPr/>
            <p:nvPr/>
          </p:nvSpPr>
          <p:spPr>
            <a:xfrm rot="10800000">
              <a:off x="8697211" y="58001"/>
              <a:ext cx="39359" cy="35460"/>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7"/>
            <p:cNvSpPr/>
            <p:nvPr/>
          </p:nvSpPr>
          <p:spPr>
            <a:xfrm rot="10800000">
              <a:off x="8574626" y="180708"/>
              <a:ext cx="39359" cy="35216"/>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7"/>
            <p:cNvSpPr/>
            <p:nvPr/>
          </p:nvSpPr>
          <p:spPr>
            <a:xfrm rot="10800000">
              <a:off x="8452041" y="303415"/>
              <a:ext cx="39359" cy="35704"/>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7"/>
            <p:cNvSpPr/>
            <p:nvPr/>
          </p:nvSpPr>
          <p:spPr>
            <a:xfrm rot="10800000">
              <a:off x="8574626" y="58001"/>
              <a:ext cx="39359" cy="35338"/>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7"/>
            <p:cNvSpPr/>
            <p:nvPr/>
          </p:nvSpPr>
          <p:spPr>
            <a:xfrm rot="10800000">
              <a:off x="8082822" y="30341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7"/>
            <p:cNvSpPr/>
            <p:nvPr/>
          </p:nvSpPr>
          <p:spPr>
            <a:xfrm rot="10800000">
              <a:off x="8084041" y="180708"/>
              <a:ext cx="38141" cy="35338"/>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7"/>
            <p:cNvSpPr/>
            <p:nvPr/>
          </p:nvSpPr>
          <p:spPr>
            <a:xfrm rot="10800000">
              <a:off x="7960115" y="303415"/>
              <a:ext cx="39359" cy="35704"/>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7"/>
            <p:cNvSpPr/>
            <p:nvPr/>
          </p:nvSpPr>
          <p:spPr>
            <a:xfrm rot="10800000">
              <a:off x="8084041" y="58001"/>
              <a:ext cx="38141" cy="35460"/>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7"/>
            <p:cNvSpPr/>
            <p:nvPr/>
          </p:nvSpPr>
          <p:spPr>
            <a:xfrm rot="10800000">
              <a:off x="7960115" y="180708"/>
              <a:ext cx="39359" cy="35216"/>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7"/>
            <p:cNvSpPr/>
            <p:nvPr/>
          </p:nvSpPr>
          <p:spPr>
            <a:xfrm rot="10800000">
              <a:off x="7983511" y="66165"/>
              <a:ext cx="15963" cy="27052"/>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7"/>
            <p:cNvSpPr/>
            <p:nvPr/>
          </p:nvSpPr>
          <p:spPr>
            <a:xfrm rot="10800000">
              <a:off x="7403352" y="-12"/>
              <a:ext cx="1740455" cy="1641021"/>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5" name="Google Shape;3135;p17"/>
          <p:cNvSpPr/>
          <p:nvPr/>
        </p:nvSpPr>
        <p:spPr>
          <a:xfrm flipH="1" rot="-5400000">
            <a:off x="8022642" y="4526411"/>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7"/>
          <p:cNvSpPr/>
          <p:nvPr/>
        </p:nvSpPr>
        <p:spPr>
          <a:xfrm flipH="1" rot="-5400000">
            <a:off x="8346006" y="4526916"/>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7"/>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7"/>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7"/>
          <p:cNvSpPr/>
          <p:nvPr/>
        </p:nvSpPr>
        <p:spPr>
          <a:xfrm flipH="1" rot="-5400000">
            <a:off x="-293034" y="19198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7"/>
          <p:cNvSpPr/>
          <p:nvPr/>
        </p:nvSpPr>
        <p:spPr>
          <a:xfrm>
            <a:off x="6681223" y="4274864"/>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7"/>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7"/>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7"/>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145" name="Google Shape;3145;p17"/>
          <p:cNvSpPr txBox="1"/>
          <p:nvPr>
            <p:ph idx="1" type="subTitle"/>
          </p:nvPr>
        </p:nvSpPr>
        <p:spPr>
          <a:xfrm>
            <a:off x="1587700" y="2902325"/>
            <a:ext cx="19119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146" name="Google Shape;3146;p17"/>
          <p:cNvSpPr txBox="1"/>
          <p:nvPr>
            <p:ph idx="2" type="subTitle"/>
          </p:nvPr>
        </p:nvSpPr>
        <p:spPr>
          <a:xfrm>
            <a:off x="1587700" y="3312953"/>
            <a:ext cx="1911900" cy="78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47" name="Google Shape;3147;p17"/>
          <p:cNvSpPr/>
          <p:nvPr/>
        </p:nvSpPr>
        <p:spPr>
          <a:xfrm flipH="1" rot="10800000">
            <a:off x="1958666" y="473110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7"/>
          <p:cNvSpPr txBox="1"/>
          <p:nvPr>
            <p:ph idx="3" type="subTitle"/>
          </p:nvPr>
        </p:nvSpPr>
        <p:spPr>
          <a:xfrm>
            <a:off x="5291100" y="2902325"/>
            <a:ext cx="19119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149" name="Google Shape;3149;p17"/>
          <p:cNvSpPr txBox="1"/>
          <p:nvPr>
            <p:ph idx="4" type="subTitle"/>
          </p:nvPr>
        </p:nvSpPr>
        <p:spPr>
          <a:xfrm>
            <a:off x="5291100" y="3312952"/>
            <a:ext cx="1911900" cy="78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50" name="Google Shape;3150;p17"/>
          <p:cNvSpPr txBox="1"/>
          <p:nvPr>
            <p:ph hasCustomPrompt="1" idx="5" type="title"/>
          </p:nvPr>
        </p:nvSpPr>
        <p:spPr>
          <a:xfrm>
            <a:off x="821160" y="1839350"/>
            <a:ext cx="3444900" cy="10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5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51" name="Google Shape;3151;p17"/>
          <p:cNvSpPr txBox="1"/>
          <p:nvPr>
            <p:ph hasCustomPrompt="1" idx="6" type="title"/>
          </p:nvPr>
        </p:nvSpPr>
        <p:spPr>
          <a:xfrm>
            <a:off x="4524796" y="1839350"/>
            <a:ext cx="3444900" cy="10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5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3152" name="Shape 3152"/>
        <p:cNvGrpSpPr/>
        <p:nvPr/>
      </p:nvGrpSpPr>
      <p:grpSpPr>
        <a:xfrm>
          <a:off x="0" y="0"/>
          <a:ext cx="0" cy="0"/>
          <a:chOff x="0" y="0"/>
          <a:chExt cx="0" cy="0"/>
        </a:xfrm>
      </p:grpSpPr>
      <p:grpSp>
        <p:nvGrpSpPr>
          <p:cNvPr id="3153" name="Google Shape;3153;p18"/>
          <p:cNvGrpSpPr/>
          <p:nvPr/>
        </p:nvGrpSpPr>
        <p:grpSpPr>
          <a:xfrm>
            <a:off x="7411291" y="0"/>
            <a:ext cx="1740441" cy="1641009"/>
            <a:chOff x="7542270" y="1"/>
            <a:chExt cx="1601731" cy="1510224"/>
          </a:xfrm>
        </p:grpSpPr>
        <p:sp>
          <p:nvSpPr>
            <p:cNvPr id="3154" name="Google Shape;3154;p18"/>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8"/>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8"/>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8"/>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8"/>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8"/>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8"/>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8"/>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8"/>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8"/>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8"/>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8"/>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8"/>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8"/>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8"/>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8"/>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8"/>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8"/>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8"/>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8"/>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8"/>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8"/>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8"/>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8"/>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8"/>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8"/>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8"/>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8"/>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8"/>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8"/>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8"/>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8"/>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8"/>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8"/>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8"/>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8"/>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8"/>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8"/>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8"/>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8"/>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8"/>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8"/>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8"/>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8"/>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8"/>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8"/>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8"/>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8"/>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8"/>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8"/>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8"/>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8"/>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8"/>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8"/>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8"/>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8"/>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8"/>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8"/>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8"/>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8"/>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8"/>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8"/>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8"/>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8"/>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8"/>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8"/>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8"/>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8"/>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8"/>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8"/>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8"/>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8"/>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8"/>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8"/>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8"/>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8"/>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8"/>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8"/>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8"/>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8"/>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8"/>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8"/>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8"/>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8"/>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8"/>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8"/>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8"/>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8"/>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8"/>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8"/>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8"/>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8"/>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8"/>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8"/>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8"/>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8"/>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8"/>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8"/>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8"/>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8"/>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8"/>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8"/>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6" name="Google Shape;3256;p18"/>
          <p:cNvSpPr/>
          <p:nvPr/>
        </p:nvSpPr>
        <p:spPr>
          <a:xfrm flipH="1" rot="10800000">
            <a:off x="7970046"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8"/>
          <p:cNvSpPr/>
          <p:nvPr/>
        </p:nvSpPr>
        <p:spPr>
          <a:xfrm flipH="1" rot="10800000">
            <a:off x="7970046"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8" name="Google Shape;3258;p18"/>
          <p:cNvGrpSpPr/>
          <p:nvPr/>
        </p:nvGrpSpPr>
        <p:grpSpPr>
          <a:xfrm rot="-5400000">
            <a:off x="-547982" y="1666550"/>
            <a:ext cx="1738209" cy="642241"/>
            <a:chOff x="5330143" y="0"/>
            <a:chExt cx="1738209" cy="642241"/>
          </a:xfrm>
        </p:grpSpPr>
        <p:sp>
          <p:nvSpPr>
            <p:cNvPr id="3259" name="Google Shape;3259;p18"/>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8"/>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8"/>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8"/>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8"/>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4" name="Google Shape;3264;p18"/>
          <p:cNvSpPr/>
          <p:nvPr/>
        </p:nvSpPr>
        <p:spPr>
          <a:xfrm rot="5400000">
            <a:off x="8127491"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8"/>
          <p:cNvSpPr/>
          <p:nvPr/>
        </p:nvSpPr>
        <p:spPr>
          <a:xfrm>
            <a:off x="8590275"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8"/>
          <p:cNvSpPr/>
          <p:nvPr/>
        </p:nvSpPr>
        <p:spPr>
          <a:xfrm flipH="1" rot="10800000">
            <a:off x="799366"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8"/>
          <p:cNvSpPr/>
          <p:nvPr/>
        </p:nvSpPr>
        <p:spPr>
          <a:xfrm>
            <a:off x="-160302"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8"/>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8"/>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8"/>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272" name="Google Shape;3272;p18"/>
          <p:cNvSpPr txBox="1"/>
          <p:nvPr>
            <p:ph idx="1" type="subTitle"/>
          </p:nvPr>
        </p:nvSpPr>
        <p:spPr>
          <a:xfrm>
            <a:off x="869850" y="3892126"/>
            <a:ext cx="22146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273" name="Google Shape;3273;p18"/>
          <p:cNvSpPr txBox="1"/>
          <p:nvPr>
            <p:ph idx="2" type="subTitle"/>
          </p:nvPr>
        </p:nvSpPr>
        <p:spPr>
          <a:xfrm>
            <a:off x="869850" y="3084400"/>
            <a:ext cx="2214600" cy="6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274" name="Google Shape;3274;p18"/>
          <p:cNvSpPr txBox="1"/>
          <p:nvPr>
            <p:ph idx="3" type="subTitle"/>
          </p:nvPr>
        </p:nvSpPr>
        <p:spPr>
          <a:xfrm>
            <a:off x="3464700" y="3892126"/>
            <a:ext cx="22146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275" name="Google Shape;3275;p18"/>
          <p:cNvSpPr txBox="1"/>
          <p:nvPr>
            <p:ph idx="4" type="subTitle"/>
          </p:nvPr>
        </p:nvSpPr>
        <p:spPr>
          <a:xfrm>
            <a:off x="3464700" y="3084400"/>
            <a:ext cx="2214600" cy="6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276" name="Google Shape;3276;p18"/>
          <p:cNvSpPr txBox="1"/>
          <p:nvPr>
            <p:ph idx="5" type="subTitle"/>
          </p:nvPr>
        </p:nvSpPr>
        <p:spPr>
          <a:xfrm>
            <a:off x="6059575" y="3892126"/>
            <a:ext cx="22146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277" name="Google Shape;3277;p18"/>
          <p:cNvSpPr txBox="1"/>
          <p:nvPr>
            <p:ph idx="6" type="subTitle"/>
          </p:nvPr>
        </p:nvSpPr>
        <p:spPr>
          <a:xfrm>
            <a:off x="6059575" y="3084400"/>
            <a:ext cx="2214600" cy="6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3278" name="Shape 3278"/>
        <p:cNvGrpSpPr/>
        <p:nvPr/>
      </p:nvGrpSpPr>
      <p:grpSpPr>
        <a:xfrm>
          <a:off x="0" y="0"/>
          <a:ext cx="0" cy="0"/>
          <a:chOff x="0" y="0"/>
          <a:chExt cx="0" cy="0"/>
        </a:xfrm>
      </p:grpSpPr>
      <p:sp>
        <p:nvSpPr>
          <p:cNvPr id="3279" name="Google Shape;3279;p19"/>
          <p:cNvSpPr/>
          <p:nvPr/>
        </p:nvSpPr>
        <p:spPr>
          <a:xfrm flipH="1">
            <a:off x="7294944" y="3294649"/>
            <a:ext cx="1849047" cy="1848869"/>
          </a:xfrm>
          <a:custGeom>
            <a:rect b="b" l="l" r="r" t="t"/>
            <a:pathLst>
              <a:path extrusionOk="0" h="20722" w="20724">
                <a:moveTo>
                  <a:pt x="1" y="0"/>
                </a:moveTo>
                <a:lnTo>
                  <a:pt x="1" y="20722"/>
                </a:lnTo>
                <a:lnTo>
                  <a:pt x="20723" y="2072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9"/>
          <p:cNvSpPr/>
          <p:nvPr/>
        </p:nvSpPr>
        <p:spPr>
          <a:xfrm flipH="1">
            <a:off x="8786478" y="4223082"/>
            <a:ext cx="215651" cy="153641"/>
          </a:xfrm>
          <a:custGeom>
            <a:rect b="b" l="l" r="r" t="t"/>
            <a:pathLst>
              <a:path extrusionOk="0" h="1722"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9"/>
          <p:cNvSpPr/>
          <p:nvPr/>
        </p:nvSpPr>
        <p:spPr>
          <a:xfrm flipH="1">
            <a:off x="8415584" y="4223082"/>
            <a:ext cx="214759" cy="153641"/>
          </a:xfrm>
          <a:custGeom>
            <a:rect b="b" l="l" r="r" t="t"/>
            <a:pathLst>
              <a:path extrusionOk="0" h="1722"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9"/>
          <p:cNvSpPr/>
          <p:nvPr/>
        </p:nvSpPr>
        <p:spPr>
          <a:xfrm flipH="1">
            <a:off x="8043886" y="4223082"/>
            <a:ext cx="215562" cy="153641"/>
          </a:xfrm>
          <a:custGeom>
            <a:rect b="b" l="l" r="r" t="t"/>
            <a:pathLst>
              <a:path extrusionOk="0" h="1722"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9"/>
          <p:cNvSpPr/>
          <p:nvPr/>
        </p:nvSpPr>
        <p:spPr>
          <a:xfrm flipH="1">
            <a:off x="8786478" y="4536427"/>
            <a:ext cx="215651" cy="153641"/>
          </a:xfrm>
          <a:custGeom>
            <a:rect b="b" l="l" r="r" t="t"/>
            <a:pathLst>
              <a:path extrusionOk="0" h="1722" w="2417">
                <a:moveTo>
                  <a:pt x="1209" y="0"/>
                </a:moveTo>
                <a:lnTo>
                  <a:pt x="1" y="1722"/>
                </a:lnTo>
                <a:lnTo>
                  <a:pt x="2416" y="1722"/>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9"/>
          <p:cNvSpPr/>
          <p:nvPr/>
        </p:nvSpPr>
        <p:spPr>
          <a:xfrm flipH="1">
            <a:off x="8415584" y="4536427"/>
            <a:ext cx="214759" cy="153641"/>
          </a:xfrm>
          <a:custGeom>
            <a:rect b="b" l="l" r="r" t="t"/>
            <a:pathLst>
              <a:path extrusionOk="0" h="1722" w="2407">
                <a:moveTo>
                  <a:pt x="1208" y="0"/>
                </a:moveTo>
                <a:lnTo>
                  <a:pt x="1" y="1722"/>
                </a:lnTo>
                <a:lnTo>
                  <a:pt x="2406" y="1722"/>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9"/>
          <p:cNvSpPr/>
          <p:nvPr/>
        </p:nvSpPr>
        <p:spPr>
          <a:xfrm flipH="1">
            <a:off x="8043886"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9"/>
          <p:cNvSpPr/>
          <p:nvPr/>
        </p:nvSpPr>
        <p:spPr>
          <a:xfrm>
            <a:off x="8786487" y="4849860"/>
            <a:ext cx="215651" cy="153552"/>
          </a:xfrm>
          <a:custGeom>
            <a:rect b="b" l="l" r="r" t="t"/>
            <a:pathLst>
              <a:path extrusionOk="0" h="1721"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9"/>
          <p:cNvSpPr/>
          <p:nvPr/>
        </p:nvSpPr>
        <p:spPr>
          <a:xfrm flipH="1">
            <a:off x="8415584" y="4849860"/>
            <a:ext cx="214759" cy="153552"/>
          </a:xfrm>
          <a:custGeom>
            <a:rect b="b" l="l" r="r" t="t"/>
            <a:pathLst>
              <a:path extrusionOk="0" h="1721"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9"/>
          <p:cNvSpPr/>
          <p:nvPr/>
        </p:nvSpPr>
        <p:spPr>
          <a:xfrm flipH="1">
            <a:off x="8043886"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9"/>
          <p:cNvSpPr/>
          <p:nvPr/>
        </p:nvSpPr>
        <p:spPr>
          <a:xfrm flipH="1">
            <a:off x="7668531" y="4223082"/>
            <a:ext cx="215562" cy="153641"/>
          </a:xfrm>
          <a:custGeom>
            <a:rect b="b" l="l" r="r" t="t"/>
            <a:pathLst>
              <a:path extrusionOk="0" h="1722"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9"/>
          <p:cNvSpPr/>
          <p:nvPr/>
        </p:nvSpPr>
        <p:spPr>
          <a:xfrm flipH="1">
            <a:off x="7668531"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9"/>
          <p:cNvSpPr/>
          <p:nvPr/>
        </p:nvSpPr>
        <p:spPr>
          <a:xfrm flipH="1">
            <a:off x="7668531"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2" name="Google Shape;3292;p19"/>
          <p:cNvGrpSpPr/>
          <p:nvPr/>
        </p:nvGrpSpPr>
        <p:grpSpPr>
          <a:xfrm flipH="1">
            <a:off x="184" y="-12"/>
            <a:ext cx="1740455" cy="1641021"/>
            <a:chOff x="7403352" y="-12"/>
            <a:chExt cx="1740455" cy="1641021"/>
          </a:xfrm>
        </p:grpSpPr>
        <p:sp>
          <p:nvSpPr>
            <p:cNvPr id="3293" name="Google Shape;3293;p19"/>
            <p:cNvSpPr/>
            <p:nvPr/>
          </p:nvSpPr>
          <p:spPr>
            <a:xfrm rot="10800000">
              <a:off x="7654861" y="-9"/>
              <a:ext cx="1488946" cy="1120944"/>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9"/>
            <p:cNvSpPr/>
            <p:nvPr/>
          </p:nvSpPr>
          <p:spPr>
            <a:xfrm rot="10800000">
              <a:off x="9066308" y="1285560"/>
              <a:ext cx="39359" cy="35460"/>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9"/>
            <p:cNvSpPr/>
            <p:nvPr/>
          </p:nvSpPr>
          <p:spPr>
            <a:xfrm rot="10800000">
              <a:off x="9066308" y="1162487"/>
              <a:ext cx="39359" cy="35704"/>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9"/>
            <p:cNvSpPr/>
            <p:nvPr/>
          </p:nvSpPr>
          <p:spPr>
            <a:xfrm rot="10800000">
              <a:off x="8943722" y="1285560"/>
              <a:ext cx="39359" cy="35338"/>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9"/>
            <p:cNvSpPr/>
            <p:nvPr/>
          </p:nvSpPr>
          <p:spPr>
            <a:xfrm rot="10800000">
              <a:off x="9066308" y="1040146"/>
              <a:ext cx="39359" cy="34851"/>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9"/>
            <p:cNvSpPr/>
            <p:nvPr/>
          </p:nvSpPr>
          <p:spPr>
            <a:xfrm rot="10800000">
              <a:off x="8943722" y="1162975"/>
              <a:ext cx="39359" cy="34851"/>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9"/>
            <p:cNvSpPr/>
            <p:nvPr/>
          </p:nvSpPr>
          <p:spPr>
            <a:xfrm rot="10800000">
              <a:off x="8821015" y="1285560"/>
              <a:ext cx="39481" cy="35338"/>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9"/>
            <p:cNvSpPr/>
            <p:nvPr/>
          </p:nvSpPr>
          <p:spPr>
            <a:xfrm rot="10800000">
              <a:off x="8943722" y="1039902"/>
              <a:ext cx="39359" cy="35216"/>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9"/>
            <p:cNvSpPr/>
            <p:nvPr/>
          </p:nvSpPr>
          <p:spPr>
            <a:xfrm rot="10800000">
              <a:off x="8821015" y="1162975"/>
              <a:ext cx="39481" cy="34851"/>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9"/>
            <p:cNvSpPr/>
            <p:nvPr/>
          </p:nvSpPr>
          <p:spPr>
            <a:xfrm rot="10800000">
              <a:off x="8821015" y="1039902"/>
              <a:ext cx="39481" cy="35216"/>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9"/>
            <p:cNvSpPr/>
            <p:nvPr/>
          </p:nvSpPr>
          <p:spPr>
            <a:xfrm rot="10800000">
              <a:off x="9066308" y="794000"/>
              <a:ext cx="39359" cy="35704"/>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9"/>
            <p:cNvSpPr/>
            <p:nvPr/>
          </p:nvSpPr>
          <p:spPr>
            <a:xfrm rot="10800000">
              <a:off x="8943722" y="916707"/>
              <a:ext cx="39359" cy="35582"/>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9"/>
            <p:cNvSpPr/>
            <p:nvPr/>
          </p:nvSpPr>
          <p:spPr>
            <a:xfrm rot="10800000">
              <a:off x="9066308" y="67117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9"/>
            <p:cNvSpPr/>
            <p:nvPr/>
          </p:nvSpPr>
          <p:spPr>
            <a:xfrm rot="10800000">
              <a:off x="8943722" y="793878"/>
              <a:ext cx="39359" cy="35216"/>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9"/>
            <p:cNvSpPr/>
            <p:nvPr/>
          </p:nvSpPr>
          <p:spPr>
            <a:xfrm rot="10800000">
              <a:off x="8821015" y="916707"/>
              <a:ext cx="39481" cy="35582"/>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9"/>
            <p:cNvSpPr/>
            <p:nvPr/>
          </p:nvSpPr>
          <p:spPr>
            <a:xfrm rot="10800000">
              <a:off x="9066308" y="548098"/>
              <a:ext cx="39359" cy="35704"/>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9"/>
            <p:cNvSpPr/>
            <p:nvPr/>
          </p:nvSpPr>
          <p:spPr>
            <a:xfrm rot="10800000">
              <a:off x="8943722" y="671171"/>
              <a:ext cx="39359" cy="35338"/>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9"/>
            <p:cNvSpPr/>
            <p:nvPr/>
          </p:nvSpPr>
          <p:spPr>
            <a:xfrm rot="10800000">
              <a:off x="8821015" y="794000"/>
              <a:ext cx="39481" cy="35704"/>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9"/>
            <p:cNvSpPr/>
            <p:nvPr/>
          </p:nvSpPr>
          <p:spPr>
            <a:xfrm rot="10800000">
              <a:off x="9066308" y="425757"/>
              <a:ext cx="39359" cy="34729"/>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9"/>
            <p:cNvSpPr/>
            <p:nvPr/>
          </p:nvSpPr>
          <p:spPr>
            <a:xfrm rot="10800000">
              <a:off x="8943722" y="548586"/>
              <a:ext cx="39359" cy="34729"/>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9"/>
            <p:cNvSpPr/>
            <p:nvPr/>
          </p:nvSpPr>
          <p:spPr>
            <a:xfrm rot="10800000">
              <a:off x="8821015" y="671171"/>
              <a:ext cx="39481" cy="35338"/>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9"/>
            <p:cNvSpPr/>
            <p:nvPr/>
          </p:nvSpPr>
          <p:spPr>
            <a:xfrm rot="10800000">
              <a:off x="8943722" y="425391"/>
              <a:ext cx="39359" cy="35338"/>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9"/>
            <p:cNvSpPr/>
            <p:nvPr/>
          </p:nvSpPr>
          <p:spPr>
            <a:xfrm rot="10800000">
              <a:off x="8821015" y="548586"/>
              <a:ext cx="39481" cy="34729"/>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9"/>
            <p:cNvSpPr/>
            <p:nvPr/>
          </p:nvSpPr>
          <p:spPr>
            <a:xfrm rot="10800000">
              <a:off x="8821015" y="426000"/>
              <a:ext cx="39481" cy="34729"/>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9"/>
            <p:cNvSpPr/>
            <p:nvPr/>
          </p:nvSpPr>
          <p:spPr>
            <a:xfrm rot="10800000">
              <a:off x="9066308" y="916707"/>
              <a:ext cx="39359" cy="35582"/>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9"/>
            <p:cNvSpPr/>
            <p:nvPr/>
          </p:nvSpPr>
          <p:spPr>
            <a:xfrm rot="10800000">
              <a:off x="8697211" y="1040146"/>
              <a:ext cx="39359" cy="34851"/>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9"/>
            <p:cNvSpPr/>
            <p:nvPr/>
          </p:nvSpPr>
          <p:spPr>
            <a:xfrm rot="10800000">
              <a:off x="8574626" y="1162975"/>
              <a:ext cx="39359" cy="34851"/>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9"/>
            <p:cNvSpPr/>
            <p:nvPr/>
          </p:nvSpPr>
          <p:spPr>
            <a:xfrm rot="10800000">
              <a:off x="8461789" y="1285682"/>
              <a:ext cx="27052" cy="14379"/>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9"/>
            <p:cNvSpPr/>
            <p:nvPr/>
          </p:nvSpPr>
          <p:spPr>
            <a:xfrm rot="10800000">
              <a:off x="8574626" y="1040146"/>
              <a:ext cx="39359" cy="34851"/>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9"/>
            <p:cNvSpPr/>
            <p:nvPr/>
          </p:nvSpPr>
          <p:spPr>
            <a:xfrm rot="10800000">
              <a:off x="8452041" y="1162487"/>
              <a:ext cx="39359" cy="35704"/>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9"/>
            <p:cNvSpPr/>
            <p:nvPr/>
          </p:nvSpPr>
          <p:spPr>
            <a:xfrm rot="10800000">
              <a:off x="8452041" y="1040146"/>
              <a:ext cx="39359" cy="34851"/>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9"/>
            <p:cNvSpPr/>
            <p:nvPr/>
          </p:nvSpPr>
          <p:spPr>
            <a:xfrm rot="10800000">
              <a:off x="8329333" y="1162975"/>
              <a:ext cx="39359" cy="34851"/>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9"/>
            <p:cNvSpPr/>
            <p:nvPr/>
          </p:nvSpPr>
          <p:spPr>
            <a:xfrm rot="10800000">
              <a:off x="8329333" y="1039902"/>
              <a:ext cx="39359" cy="35216"/>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9"/>
            <p:cNvSpPr/>
            <p:nvPr/>
          </p:nvSpPr>
          <p:spPr>
            <a:xfrm rot="10800000">
              <a:off x="8206748" y="1039902"/>
              <a:ext cx="39359" cy="35216"/>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9"/>
            <p:cNvSpPr/>
            <p:nvPr/>
          </p:nvSpPr>
          <p:spPr>
            <a:xfrm rot="10800000">
              <a:off x="8697211" y="1285560"/>
              <a:ext cx="39359" cy="35460"/>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9"/>
            <p:cNvSpPr/>
            <p:nvPr/>
          </p:nvSpPr>
          <p:spPr>
            <a:xfrm rot="10800000">
              <a:off x="8697211" y="1162975"/>
              <a:ext cx="39359" cy="35216"/>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9"/>
            <p:cNvSpPr/>
            <p:nvPr/>
          </p:nvSpPr>
          <p:spPr>
            <a:xfrm rot="10800000">
              <a:off x="8574626" y="1285560"/>
              <a:ext cx="39359" cy="35338"/>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9"/>
            <p:cNvSpPr/>
            <p:nvPr/>
          </p:nvSpPr>
          <p:spPr>
            <a:xfrm rot="10800000">
              <a:off x="8452041" y="794000"/>
              <a:ext cx="39359" cy="35704"/>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9"/>
            <p:cNvSpPr/>
            <p:nvPr/>
          </p:nvSpPr>
          <p:spPr>
            <a:xfrm rot="10800000">
              <a:off x="8329333" y="916707"/>
              <a:ext cx="39359" cy="35582"/>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9"/>
            <p:cNvSpPr/>
            <p:nvPr/>
          </p:nvSpPr>
          <p:spPr>
            <a:xfrm rot="10800000">
              <a:off x="8697211" y="425757"/>
              <a:ext cx="39359" cy="34729"/>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9"/>
            <p:cNvSpPr/>
            <p:nvPr/>
          </p:nvSpPr>
          <p:spPr>
            <a:xfrm rot="10800000">
              <a:off x="8574626" y="548586"/>
              <a:ext cx="39359" cy="34729"/>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9"/>
            <p:cNvSpPr/>
            <p:nvPr/>
          </p:nvSpPr>
          <p:spPr>
            <a:xfrm rot="10800000">
              <a:off x="8452041" y="67117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9"/>
            <p:cNvSpPr/>
            <p:nvPr/>
          </p:nvSpPr>
          <p:spPr>
            <a:xfrm rot="10800000">
              <a:off x="8329333" y="793878"/>
              <a:ext cx="39359" cy="35216"/>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9"/>
            <p:cNvSpPr/>
            <p:nvPr/>
          </p:nvSpPr>
          <p:spPr>
            <a:xfrm rot="10800000">
              <a:off x="8206748" y="916707"/>
              <a:ext cx="39359" cy="35582"/>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9"/>
            <p:cNvSpPr/>
            <p:nvPr/>
          </p:nvSpPr>
          <p:spPr>
            <a:xfrm rot="10800000">
              <a:off x="8574626" y="425757"/>
              <a:ext cx="39359" cy="34729"/>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9"/>
            <p:cNvSpPr/>
            <p:nvPr/>
          </p:nvSpPr>
          <p:spPr>
            <a:xfrm rot="10800000">
              <a:off x="8452041" y="548098"/>
              <a:ext cx="39359" cy="35704"/>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9"/>
            <p:cNvSpPr/>
            <p:nvPr/>
          </p:nvSpPr>
          <p:spPr>
            <a:xfrm rot="10800000">
              <a:off x="8329333" y="671171"/>
              <a:ext cx="39359" cy="35338"/>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9"/>
            <p:cNvSpPr/>
            <p:nvPr/>
          </p:nvSpPr>
          <p:spPr>
            <a:xfrm rot="10800000">
              <a:off x="8206748" y="794000"/>
              <a:ext cx="39359" cy="35704"/>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9"/>
            <p:cNvSpPr/>
            <p:nvPr/>
          </p:nvSpPr>
          <p:spPr>
            <a:xfrm rot="10800000">
              <a:off x="8452041" y="425757"/>
              <a:ext cx="39359" cy="34729"/>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9"/>
            <p:cNvSpPr/>
            <p:nvPr/>
          </p:nvSpPr>
          <p:spPr>
            <a:xfrm rot="10800000">
              <a:off x="8329333" y="548586"/>
              <a:ext cx="39359" cy="34729"/>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9"/>
            <p:cNvSpPr/>
            <p:nvPr/>
          </p:nvSpPr>
          <p:spPr>
            <a:xfrm rot="10800000">
              <a:off x="8206748" y="671171"/>
              <a:ext cx="39359" cy="35338"/>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9"/>
            <p:cNvSpPr/>
            <p:nvPr/>
          </p:nvSpPr>
          <p:spPr>
            <a:xfrm rot="10800000">
              <a:off x="8329333" y="425391"/>
              <a:ext cx="39359" cy="35338"/>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9"/>
            <p:cNvSpPr/>
            <p:nvPr/>
          </p:nvSpPr>
          <p:spPr>
            <a:xfrm rot="10800000">
              <a:off x="8206748" y="548586"/>
              <a:ext cx="39359" cy="34729"/>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9"/>
            <p:cNvSpPr/>
            <p:nvPr/>
          </p:nvSpPr>
          <p:spPr>
            <a:xfrm rot="10800000">
              <a:off x="8206748" y="426000"/>
              <a:ext cx="39359" cy="34729"/>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9"/>
            <p:cNvSpPr/>
            <p:nvPr/>
          </p:nvSpPr>
          <p:spPr>
            <a:xfrm rot="10800000">
              <a:off x="8697211" y="91658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9"/>
            <p:cNvSpPr/>
            <p:nvPr/>
          </p:nvSpPr>
          <p:spPr>
            <a:xfrm rot="10800000">
              <a:off x="8697211" y="794000"/>
              <a:ext cx="39359" cy="35704"/>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9"/>
            <p:cNvSpPr/>
            <p:nvPr/>
          </p:nvSpPr>
          <p:spPr>
            <a:xfrm rot="10800000">
              <a:off x="8574626" y="916707"/>
              <a:ext cx="39359" cy="35582"/>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9"/>
            <p:cNvSpPr/>
            <p:nvPr/>
          </p:nvSpPr>
          <p:spPr>
            <a:xfrm rot="10800000">
              <a:off x="8697211" y="671171"/>
              <a:ext cx="39359" cy="35460"/>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9"/>
            <p:cNvSpPr/>
            <p:nvPr/>
          </p:nvSpPr>
          <p:spPr>
            <a:xfrm rot="10800000">
              <a:off x="8574626" y="793878"/>
              <a:ext cx="39359" cy="35216"/>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9"/>
            <p:cNvSpPr/>
            <p:nvPr/>
          </p:nvSpPr>
          <p:spPr>
            <a:xfrm rot="10800000">
              <a:off x="8452041" y="916707"/>
              <a:ext cx="39359" cy="35582"/>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9"/>
            <p:cNvSpPr/>
            <p:nvPr/>
          </p:nvSpPr>
          <p:spPr>
            <a:xfrm rot="10800000">
              <a:off x="8697211" y="548586"/>
              <a:ext cx="39359" cy="35216"/>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9"/>
            <p:cNvSpPr/>
            <p:nvPr/>
          </p:nvSpPr>
          <p:spPr>
            <a:xfrm rot="10800000">
              <a:off x="8574626" y="671171"/>
              <a:ext cx="39359" cy="35338"/>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9"/>
            <p:cNvSpPr/>
            <p:nvPr/>
          </p:nvSpPr>
          <p:spPr>
            <a:xfrm rot="10800000">
              <a:off x="8084041" y="425757"/>
              <a:ext cx="38141" cy="34729"/>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9"/>
            <p:cNvSpPr/>
            <p:nvPr/>
          </p:nvSpPr>
          <p:spPr>
            <a:xfrm rot="10800000">
              <a:off x="7960115" y="548586"/>
              <a:ext cx="39359" cy="34729"/>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9"/>
            <p:cNvSpPr/>
            <p:nvPr/>
          </p:nvSpPr>
          <p:spPr>
            <a:xfrm rot="10800000">
              <a:off x="7960115" y="425757"/>
              <a:ext cx="39359" cy="34729"/>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9"/>
            <p:cNvSpPr/>
            <p:nvPr/>
          </p:nvSpPr>
          <p:spPr>
            <a:xfrm rot="10800000">
              <a:off x="8082822" y="91658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9"/>
            <p:cNvSpPr/>
            <p:nvPr/>
          </p:nvSpPr>
          <p:spPr>
            <a:xfrm rot="10800000">
              <a:off x="8084041" y="794000"/>
              <a:ext cx="38141" cy="35704"/>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9"/>
            <p:cNvSpPr/>
            <p:nvPr/>
          </p:nvSpPr>
          <p:spPr>
            <a:xfrm rot="10800000">
              <a:off x="8084041" y="671171"/>
              <a:ext cx="38141" cy="35460"/>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9"/>
            <p:cNvSpPr/>
            <p:nvPr/>
          </p:nvSpPr>
          <p:spPr>
            <a:xfrm rot="10800000">
              <a:off x="7983511" y="794609"/>
              <a:ext cx="15963" cy="25833"/>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9"/>
            <p:cNvSpPr/>
            <p:nvPr/>
          </p:nvSpPr>
          <p:spPr>
            <a:xfrm rot="10800000">
              <a:off x="8082822" y="548586"/>
              <a:ext cx="39359" cy="35216"/>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9"/>
            <p:cNvSpPr/>
            <p:nvPr/>
          </p:nvSpPr>
          <p:spPr>
            <a:xfrm rot="10800000">
              <a:off x="7960115" y="671171"/>
              <a:ext cx="39359" cy="35338"/>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9"/>
            <p:cNvSpPr/>
            <p:nvPr/>
          </p:nvSpPr>
          <p:spPr>
            <a:xfrm rot="10800000">
              <a:off x="9066308" y="180830"/>
              <a:ext cx="39359" cy="35704"/>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9"/>
            <p:cNvSpPr/>
            <p:nvPr/>
          </p:nvSpPr>
          <p:spPr>
            <a:xfrm rot="10800000">
              <a:off x="8943722" y="303415"/>
              <a:ext cx="39359" cy="35704"/>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9"/>
            <p:cNvSpPr/>
            <p:nvPr/>
          </p:nvSpPr>
          <p:spPr>
            <a:xfrm rot="10800000">
              <a:off x="9066308" y="5800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9"/>
            <p:cNvSpPr/>
            <p:nvPr/>
          </p:nvSpPr>
          <p:spPr>
            <a:xfrm rot="10800000">
              <a:off x="8943722" y="180708"/>
              <a:ext cx="39359" cy="35216"/>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9"/>
            <p:cNvSpPr/>
            <p:nvPr/>
          </p:nvSpPr>
          <p:spPr>
            <a:xfrm rot="10800000">
              <a:off x="8821015" y="303415"/>
              <a:ext cx="39481" cy="35704"/>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9"/>
            <p:cNvSpPr/>
            <p:nvPr/>
          </p:nvSpPr>
          <p:spPr>
            <a:xfrm rot="10800000">
              <a:off x="8943722" y="58001"/>
              <a:ext cx="39359" cy="35338"/>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9"/>
            <p:cNvSpPr/>
            <p:nvPr/>
          </p:nvSpPr>
          <p:spPr>
            <a:xfrm rot="10800000">
              <a:off x="8821015" y="180830"/>
              <a:ext cx="39481" cy="35704"/>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9"/>
            <p:cNvSpPr/>
            <p:nvPr/>
          </p:nvSpPr>
          <p:spPr>
            <a:xfrm rot="10800000">
              <a:off x="8821015" y="58001"/>
              <a:ext cx="39481" cy="35338"/>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9"/>
            <p:cNvSpPr/>
            <p:nvPr/>
          </p:nvSpPr>
          <p:spPr>
            <a:xfrm rot="10800000">
              <a:off x="9066308" y="303415"/>
              <a:ext cx="39359" cy="35704"/>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9"/>
            <p:cNvSpPr/>
            <p:nvPr/>
          </p:nvSpPr>
          <p:spPr>
            <a:xfrm rot="10800000">
              <a:off x="8452041" y="180830"/>
              <a:ext cx="39359" cy="35704"/>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9"/>
            <p:cNvSpPr/>
            <p:nvPr/>
          </p:nvSpPr>
          <p:spPr>
            <a:xfrm rot="10800000">
              <a:off x="8329333" y="303415"/>
              <a:ext cx="39359" cy="35704"/>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9"/>
            <p:cNvSpPr/>
            <p:nvPr/>
          </p:nvSpPr>
          <p:spPr>
            <a:xfrm rot="10800000">
              <a:off x="8452041" y="5800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9"/>
            <p:cNvSpPr/>
            <p:nvPr/>
          </p:nvSpPr>
          <p:spPr>
            <a:xfrm rot="10800000">
              <a:off x="8329333" y="180708"/>
              <a:ext cx="39359" cy="35216"/>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9"/>
            <p:cNvSpPr/>
            <p:nvPr/>
          </p:nvSpPr>
          <p:spPr>
            <a:xfrm rot="10800000">
              <a:off x="8206748" y="303415"/>
              <a:ext cx="39359" cy="35704"/>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9"/>
            <p:cNvSpPr/>
            <p:nvPr/>
          </p:nvSpPr>
          <p:spPr>
            <a:xfrm rot="10800000">
              <a:off x="8329333" y="58001"/>
              <a:ext cx="39359" cy="35338"/>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9"/>
            <p:cNvSpPr/>
            <p:nvPr/>
          </p:nvSpPr>
          <p:spPr>
            <a:xfrm rot="10800000">
              <a:off x="8206748" y="180830"/>
              <a:ext cx="39359" cy="35704"/>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9"/>
            <p:cNvSpPr/>
            <p:nvPr/>
          </p:nvSpPr>
          <p:spPr>
            <a:xfrm rot="10800000">
              <a:off x="8206748" y="58001"/>
              <a:ext cx="39359" cy="35338"/>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9"/>
            <p:cNvSpPr/>
            <p:nvPr/>
          </p:nvSpPr>
          <p:spPr>
            <a:xfrm rot="10800000">
              <a:off x="8697211" y="30341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9"/>
            <p:cNvSpPr/>
            <p:nvPr/>
          </p:nvSpPr>
          <p:spPr>
            <a:xfrm rot="10800000">
              <a:off x="8697211" y="180708"/>
              <a:ext cx="39359" cy="35338"/>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9"/>
            <p:cNvSpPr/>
            <p:nvPr/>
          </p:nvSpPr>
          <p:spPr>
            <a:xfrm rot="10800000">
              <a:off x="8574626" y="303415"/>
              <a:ext cx="39359" cy="35704"/>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9"/>
            <p:cNvSpPr/>
            <p:nvPr/>
          </p:nvSpPr>
          <p:spPr>
            <a:xfrm rot="10800000">
              <a:off x="8697211" y="58001"/>
              <a:ext cx="39359" cy="35460"/>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9"/>
            <p:cNvSpPr/>
            <p:nvPr/>
          </p:nvSpPr>
          <p:spPr>
            <a:xfrm rot="10800000">
              <a:off x="8574626" y="180708"/>
              <a:ext cx="39359" cy="35216"/>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9"/>
            <p:cNvSpPr/>
            <p:nvPr/>
          </p:nvSpPr>
          <p:spPr>
            <a:xfrm rot="10800000">
              <a:off x="8452041" y="303415"/>
              <a:ext cx="39359" cy="35704"/>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9"/>
            <p:cNvSpPr/>
            <p:nvPr/>
          </p:nvSpPr>
          <p:spPr>
            <a:xfrm rot="10800000">
              <a:off x="8574626" y="58001"/>
              <a:ext cx="39359" cy="35338"/>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9"/>
            <p:cNvSpPr/>
            <p:nvPr/>
          </p:nvSpPr>
          <p:spPr>
            <a:xfrm rot="10800000">
              <a:off x="8082822" y="30341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9"/>
            <p:cNvSpPr/>
            <p:nvPr/>
          </p:nvSpPr>
          <p:spPr>
            <a:xfrm rot="10800000">
              <a:off x="8084041" y="180708"/>
              <a:ext cx="38141" cy="35338"/>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9"/>
            <p:cNvSpPr/>
            <p:nvPr/>
          </p:nvSpPr>
          <p:spPr>
            <a:xfrm rot="10800000">
              <a:off x="7960115" y="303415"/>
              <a:ext cx="39359" cy="35704"/>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9"/>
            <p:cNvSpPr/>
            <p:nvPr/>
          </p:nvSpPr>
          <p:spPr>
            <a:xfrm rot="10800000">
              <a:off x="8084041" y="58001"/>
              <a:ext cx="38141" cy="35460"/>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9"/>
            <p:cNvSpPr/>
            <p:nvPr/>
          </p:nvSpPr>
          <p:spPr>
            <a:xfrm rot="10800000">
              <a:off x="7960115" y="180708"/>
              <a:ext cx="39359" cy="35216"/>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9"/>
            <p:cNvSpPr/>
            <p:nvPr/>
          </p:nvSpPr>
          <p:spPr>
            <a:xfrm rot="10800000">
              <a:off x="7983511" y="66165"/>
              <a:ext cx="15963" cy="27052"/>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9"/>
            <p:cNvSpPr/>
            <p:nvPr/>
          </p:nvSpPr>
          <p:spPr>
            <a:xfrm rot="10800000">
              <a:off x="7403352" y="-12"/>
              <a:ext cx="1740455" cy="1641021"/>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5" name="Google Shape;3395;p19"/>
          <p:cNvSpPr/>
          <p:nvPr/>
        </p:nvSpPr>
        <p:spPr>
          <a:xfrm rot="10800000">
            <a:off x="0"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9"/>
          <p:cNvSpPr/>
          <p:nvPr/>
        </p:nvSpPr>
        <p:spPr>
          <a:xfrm rot="10800000">
            <a:off x="0"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9"/>
          <p:cNvSpPr/>
          <p:nvPr/>
        </p:nvSpPr>
        <p:spPr>
          <a:xfrm flipH="1" rot="-5400000">
            <a:off x="-286442"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9"/>
          <p:cNvSpPr/>
          <p:nvPr/>
        </p:nvSpPr>
        <p:spPr>
          <a:xfrm flipH="1">
            <a:off x="176327"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9"/>
          <p:cNvSpPr/>
          <p:nvPr/>
        </p:nvSpPr>
        <p:spPr>
          <a:xfrm rot="10800000">
            <a:off x="7638133" y="145168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9"/>
          <p:cNvSpPr/>
          <p:nvPr/>
        </p:nvSpPr>
        <p:spPr>
          <a:xfrm flipH="1">
            <a:off x="1652290" y="4274864"/>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9"/>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9"/>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9"/>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405" name="Google Shape;3405;p19"/>
          <p:cNvSpPr txBox="1"/>
          <p:nvPr>
            <p:ph idx="1" type="subTitle"/>
          </p:nvPr>
        </p:nvSpPr>
        <p:spPr>
          <a:xfrm>
            <a:off x="5760600" y="3111238"/>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406" name="Google Shape;3406;p19"/>
          <p:cNvSpPr txBox="1"/>
          <p:nvPr>
            <p:ph idx="2" type="subTitle"/>
          </p:nvPr>
        </p:nvSpPr>
        <p:spPr>
          <a:xfrm>
            <a:off x="5760600" y="3521871"/>
            <a:ext cx="2434800" cy="658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07" name="Google Shape;3407;p19"/>
          <p:cNvSpPr/>
          <p:nvPr/>
        </p:nvSpPr>
        <p:spPr>
          <a:xfrm rot="10800000">
            <a:off x="5874458" y="473110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9"/>
          <p:cNvSpPr txBox="1"/>
          <p:nvPr>
            <p:ph idx="3" type="subTitle"/>
          </p:nvPr>
        </p:nvSpPr>
        <p:spPr>
          <a:xfrm>
            <a:off x="5760600" y="1783688"/>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409" name="Google Shape;3409;p19"/>
          <p:cNvSpPr txBox="1"/>
          <p:nvPr>
            <p:ph idx="4" type="subTitle"/>
          </p:nvPr>
        </p:nvSpPr>
        <p:spPr>
          <a:xfrm>
            <a:off x="5760600" y="2194321"/>
            <a:ext cx="2434800" cy="658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10" name="Google Shape;3410;p19"/>
          <p:cNvSpPr txBox="1"/>
          <p:nvPr>
            <p:ph idx="5" type="subTitle"/>
          </p:nvPr>
        </p:nvSpPr>
        <p:spPr>
          <a:xfrm>
            <a:off x="2077650" y="3111238"/>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411" name="Google Shape;3411;p19"/>
          <p:cNvSpPr txBox="1"/>
          <p:nvPr>
            <p:ph idx="6" type="subTitle"/>
          </p:nvPr>
        </p:nvSpPr>
        <p:spPr>
          <a:xfrm>
            <a:off x="2077650" y="3521871"/>
            <a:ext cx="2434800" cy="658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12" name="Google Shape;3412;p19"/>
          <p:cNvSpPr txBox="1"/>
          <p:nvPr>
            <p:ph idx="7" type="subTitle"/>
          </p:nvPr>
        </p:nvSpPr>
        <p:spPr>
          <a:xfrm>
            <a:off x="2077650" y="1783688"/>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413" name="Google Shape;3413;p19"/>
          <p:cNvSpPr txBox="1"/>
          <p:nvPr>
            <p:ph idx="8" type="subTitle"/>
          </p:nvPr>
        </p:nvSpPr>
        <p:spPr>
          <a:xfrm>
            <a:off x="2077650" y="2194321"/>
            <a:ext cx="2434800" cy="658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TITLE_ONLY_1">
    <p:spTree>
      <p:nvGrpSpPr>
        <p:cNvPr id="3414" name="Shape 3414"/>
        <p:cNvGrpSpPr/>
        <p:nvPr/>
      </p:nvGrpSpPr>
      <p:grpSpPr>
        <a:xfrm>
          <a:off x="0" y="0"/>
          <a:ext cx="0" cy="0"/>
          <a:chOff x="0" y="0"/>
          <a:chExt cx="0" cy="0"/>
        </a:xfrm>
      </p:grpSpPr>
      <p:sp>
        <p:nvSpPr>
          <p:cNvPr id="3415" name="Google Shape;3415;p20"/>
          <p:cNvSpPr/>
          <p:nvPr/>
        </p:nvSpPr>
        <p:spPr>
          <a:xfrm flipH="1">
            <a:off x="7294944" y="3294649"/>
            <a:ext cx="1849047" cy="1848869"/>
          </a:xfrm>
          <a:custGeom>
            <a:rect b="b" l="l" r="r" t="t"/>
            <a:pathLst>
              <a:path extrusionOk="0" h="20722" w="20724">
                <a:moveTo>
                  <a:pt x="1" y="0"/>
                </a:moveTo>
                <a:lnTo>
                  <a:pt x="1" y="20722"/>
                </a:lnTo>
                <a:lnTo>
                  <a:pt x="20723" y="2072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0"/>
          <p:cNvSpPr/>
          <p:nvPr/>
        </p:nvSpPr>
        <p:spPr>
          <a:xfrm flipH="1">
            <a:off x="8786478" y="3909649"/>
            <a:ext cx="215651" cy="153730"/>
          </a:xfrm>
          <a:custGeom>
            <a:rect b="b" l="l" r="r" t="t"/>
            <a:pathLst>
              <a:path extrusionOk="0" h="1723" w="2417">
                <a:moveTo>
                  <a:pt x="1209" y="1"/>
                </a:moveTo>
                <a:lnTo>
                  <a:pt x="1" y="1722"/>
                </a:lnTo>
                <a:lnTo>
                  <a:pt x="2416" y="1722"/>
                </a:lnTo>
                <a:lnTo>
                  <a:pt x="12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0"/>
          <p:cNvSpPr/>
          <p:nvPr/>
        </p:nvSpPr>
        <p:spPr>
          <a:xfrm flipH="1">
            <a:off x="8415584" y="3909649"/>
            <a:ext cx="214759" cy="153730"/>
          </a:xfrm>
          <a:custGeom>
            <a:rect b="b" l="l" r="r" t="t"/>
            <a:pathLst>
              <a:path extrusionOk="0" h="1723" w="2407">
                <a:moveTo>
                  <a:pt x="1208" y="1"/>
                </a:moveTo>
                <a:lnTo>
                  <a:pt x="1" y="1722"/>
                </a:lnTo>
                <a:lnTo>
                  <a:pt x="2406" y="1722"/>
                </a:lnTo>
                <a:lnTo>
                  <a:pt x="12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0"/>
          <p:cNvSpPr/>
          <p:nvPr/>
        </p:nvSpPr>
        <p:spPr>
          <a:xfrm flipH="1">
            <a:off x="8786478" y="4223082"/>
            <a:ext cx="215651" cy="153641"/>
          </a:xfrm>
          <a:custGeom>
            <a:rect b="b" l="l" r="r" t="t"/>
            <a:pathLst>
              <a:path extrusionOk="0" h="1722"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0"/>
          <p:cNvSpPr/>
          <p:nvPr/>
        </p:nvSpPr>
        <p:spPr>
          <a:xfrm flipH="1">
            <a:off x="8415584" y="4223082"/>
            <a:ext cx="214759" cy="153641"/>
          </a:xfrm>
          <a:custGeom>
            <a:rect b="b" l="l" r="r" t="t"/>
            <a:pathLst>
              <a:path extrusionOk="0" h="1722"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0"/>
          <p:cNvSpPr/>
          <p:nvPr/>
        </p:nvSpPr>
        <p:spPr>
          <a:xfrm flipH="1">
            <a:off x="8786478" y="4536427"/>
            <a:ext cx="215651" cy="153641"/>
          </a:xfrm>
          <a:custGeom>
            <a:rect b="b" l="l" r="r" t="t"/>
            <a:pathLst>
              <a:path extrusionOk="0" h="1722" w="2417">
                <a:moveTo>
                  <a:pt x="1209" y="0"/>
                </a:moveTo>
                <a:lnTo>
                  <a:pt x="1" y="1722"/>
                </a:lnTo>
                <a:lnTo>
                  <a:pt x="2416" y="1722"/>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0"/>
          <p:cNvSpPr/>
          <p:nvPr/>
        </p:nvSpPr>
        <p:spPr>
          <a:xfrm flipH="1">
            <a:off x="8415584" y="4536427"/>
            <a:ext cx="214759" cy="153641"/>
          </a:xfrm>
          <a:custGeom>
            <a:rect b="b" l="l" r="r" t="t"/>
            <a:pathLst>
              <a:path extrusionOk="0" h="1722" w="2407">
                <a:moveTo>
                  <a:pt x="1208" y="0"/>
                </a:moveTo>
                <a:lnTo>
                  <a:pt x="1" y="1722"/>
                </a:lnTo>
                <a:lnTo>
                  <a:pt x="2406" y="1722"/>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0"/>
          <p:cNvSpPr/>
          <p:nvPr/>
        </p:nvSpPr>
        <p:spPr>
          <a:xfrm flipH="1">
            <a:off x="8786478" y="4849860"/>
            <a:ext cx="215651" cy="153552"/>
          </a:xfrm>
          <a:custGeom>
            <a:rect b="b" l="l" r="r" t="t"/>
            <a:pathLst>
              <a:path extrusionOk="0" h="1721"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0"/>
          <p:cNvSpPr/>
          <p:nvPr/>
        </p:nvSpPr>
        <p:spPr>
          <a:xfrm flipH="1">
            <a:off x="8415584" y="4849860"/>
            <a:ext cx="214759" cy="153552"/>
          </a:xfrm>
          <a:custGeom>
            <a:rect b="b" l="l" r="r" t="t"/>
            <a:pathLst>
              <a:path extrusionOk="0" h="1721"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4" name="Google Shape;3424;p20"/>
          <p:cNvGrpSpPr/>
          <p:nvPr/>
        </p:nvGrpSpPr>
        <p:grpSpPr>
          <a:xfrm flipH="1">
            <a:off x="184" y="-12"/>
            <a:ext cx="1740455" cy="1641021"/>
            <a:chOff x="7403352" y="-12"/>
            <a:chExt cx="1740455" cy="1641021"/>
          </a:xfrm>
        </p:grpSpPr>
        <p:sp>
          <p:nvSpPr>
            <p:cNvPr id="3425" name="Google Shape;3425;p20"/>
            <p:cNvSpPr/>
            <p:nvPr/>
          </p:nvSpPr>
          <p:spPr>
            <a:xfrm rot="10800000">
              <a:off x="7654861" y="-9"/>
              <a:ext cx="1488946" cy="1120944"/>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0"/>
            <p:cNvSpPr/>
            <p:nvPr/>
          </p:nvSpPr>
          <p:spPr>
            <a:xfrm rot="10800000">
              <a:off x="9066308" y="1285560"/>
              <a:ext cx="39359" cy="35460"/>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0"/>
            <p:cNvSpPr/>
            <p:nvPr/>
          </p:nvSpPr>
          <p:spPr>
            <a:xfrm rot="10800000">
              <a:off x="9066308" y="1162487"/>
              <a:ext cx="39359" cy="35704"/>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0"/>
            <p:cNvSpPr/>
            <p:nvPr/>
          </p:nvSpPr>
          <p:spPr>
            <a:xfrm rot="10800000">
              <a:off x="8943722" y="1285560"/>
              <a:ext cx="39359" cy="35338"/>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0"/>
            <p:cNvSpPr/>
            <p:nvPr/>
          </p:nvSpPr>
          <p:spPr>
            <a:xfrm rot="10800000">
              <a:off x="9066308" y="1040146"/>
              <a:ext cx="39359" cy="34851"/>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0"/>
            <p:cNvSpPr/>
            <p:nvPr/>
          </p:nvSpPr>
          <p:spPr>
            <a:xfrm rot="10800000">
              <a:off x="8943722" y="1162975"/>
              <a:ext cx="39359" cy="34851"/>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0"/>
            <p:cNvSpPr/>
            <p:nvPr/>
          </p:nvSpPr>
          <p:spPr>
            <a:xfrm rot="10800000">
              <a:off x="8821015" y="1285560"/>
              <a:ext cx="39481" cy="35338"/>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0"/>
            <p:cNvSpPr/>
            <p:nvPr/>
          </p:nvSpPr>
          <p:spPr>
            <a:xfrm rot="10800000">
              <a:off x="8943722" y="1039902"/>
              <a:ext cx="39359" cy="35216"/>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0"/>
            <p:cNvSpPr/>
            <p:nvPr/>
          </p:nvSpPr>
          <p:spPr>
            <a:xfrm rot="10800000">
              <a:off x="8821015" y="1162975"/>
              <a:ext cx="39481" cy="34851"/>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0"/>
            <p:cNvSpPr/>
            <p:nvPr/>
          </p:nvSpPr>
          <p:spPr>
            <a:xfrm rot="10800000">
              <a:off x="8821015" y="1039902"/>
              <a:ext cx="39481" cy="35216"/>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0"/>
            <p:cNvSpPr/>
            <p:nvPr/>
          </p:nvSpPr>
          <p:spPr>
            <a:xfrm rot="10800000">
              <a:off x="9066308" y="794000"/>
              <a:ext cx="39359" cy="35704"/>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0"/>
            <p:cNvSpPr/>
            <p:nvPr/>
          </p:nvSpPr>
          <p:spPr>
            <a:xfrm rot="10800000">
              <a:off x="8943722" y="916707"/>
              <a:ext cx="39359" cy="35582"/>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0"/>
            <p:cNvSpPr/>
            <p:nvPr/>
          </p:nvSpPr>
          <p:spPr>
            <a:xfrm rot="10800000">
              <a:off x="9066308" y="67117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0"/>
            <p:cNvSpPr/>
            <p:nvPr/>
          </p:nvSpPr>
          <p:spPr>
            <a:xfrm rot="10800000">
              <a:off x="8943722" y="793878"/>
              <a:ext cx="39359" cy="35216"/>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0"/>
            <p:cNvSpPr/>
            <p:nvPr/>
          </p:nvSpPr>
          <p:spPr>
            <a:xfrm rot="10800000">
              <a:off x="8821015" y="916707"/>
              <a:ext cx="39481" cy="35582"/>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0"/>
            <p:cNvSpPr/>
            <p:nvPr/>
          </p:nvSpPr>
          <p:spPr>
            <a:xfrm rot="10800000">
              <a:off x="9066308" y="548098"/>
              <a:ext cx="39359" cy="35704"/>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0"/>
            <p:cNvSpPr/>
            <p:nvPr/>
          </p:nvSpPr>
          <p:spPr>
            <a:xfrm rot="10800000">
              <a:off x="8943722" y="671171"/>
              <a:ext cx="39359" cy="35338"/>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0"/>
            <p:cNvSpPr/>
            <p:nvPr/>
          </p:nvSpPr>
          <p:spPr>
            <a:xfrm rot="10800000">
              <a:off x="8821015" y="794000"/>
              <a:ext cx="39481" cy="35704"/>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0"/>
            <p:cNvSpPr/>
            <p:nvPr/>
          </p:nvSpPr>
          <p:spPr>
            <a:xfrm rot="10800000">
              <a:off x="9066308" y="425757"/>
              <a:ext cx="39359" cy="34729"/>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0"/>
            <p:cNvSpPr/>
            <p:nvPr/>
          </p:nvSpPr>
          <p:spPr>
            <a:xfrm rot="10800000">
              <a:off x="8943722" y="548586"/>
              <a:ext cx="39359" cy="34729"/>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0"/>
            <p:cNvSpPr/>
            <p:nvPr/>
          </p:nvSpPr>
          <p:spPr>
            <a:xfrm rot="10800000">
              <a:off x="8821015" y="671171"/>
              <a:ext cx="39481" cy="35338"/>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0"/>
            <p:cNvSpPr/>
            <p:nvPr/>
          </p:nvSpPr>
          <p:spPr>
            <a:xfrm rot="10800000">
              <a:off x="8943722" y="425391"/>
              <a:ext cx="39359" cy="35338"/>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0"/>
            <p:cNvSpPr/>
            <p:nvPr/>
          </p:nvSpPr>
          <p:spPr>
            <a:xfrm rot="10800000">
              <a:off x="8821015" y="548586"/>
              <a:ext cx="39481" cy="34729"/>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0"/>
            <p:cNvSpPr/>
            <p:nvPr/>
          </p:nvSpPr>
          <p:spPr>
            <a:xfrm rot="10800000">
              <a:off x="8821015" y="426000"/>
              <a:ext cx="39481" cy="34729"/>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0"/>
            <p:cNvSpPr/>
            <p:nvPr/>
          </p:nvSpPr>
          <p:spPr>
            <a:xfrm rot="10800000">
              <a:off x="9066308" y="916707"/>
              <a:ext cx="39359" cy="35582"/>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0"/>
            <p:cNvSpPr/>
            <p:nvPr/>
          </p:nvSpPr>
          <p:spPr>
            <a:xfrm rot="10800000">
              <a:off x="8697211" y="1040146"/>
              <a:ext cx="39359" cy="34851"/>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0"/>
            <p:cNvSpPr/>
            <p:nvPr/>
          </p:nvSpPr>
          <p:spPr>
            <a:xfrm rot="10800000">
              <a:off x="8574626" y="1162975"/>
              <a:ext cx="39359" cy="34851"/>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0"/>
            <p:cNvSpPr/>
            <p:nvPr/>
          </p:nvSpPr>
          <p:spPr>
            <a:xfrm rot="10800000">
              <a:off x="8461789" y="1285682"/>
              <a:ext cx="27052" cy="14379"/>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0"/>
            <p:cNvSpPr/>
            <p:nvPr/>
          </p:nvSpPr>
          <p:spPr>
            <a:xfrm rot="10800000">
              <a:off x="8574626" y="1040146"/>
              <a:ext cx="39359" cy="34851"/>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0"/>
            <p:cNvSpPr/>
            <p:nvPr/>
          </p:nvSpPr>
          <p:spPr>
            <a:xfrm rot="10800000">
              <a:off x="8452041" y="1162487"/>
              <a:ext cx="39359" cy="35704"/>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0"/>
            <p:cNvSpPr/>
            <p:nvPr/>
          </p:nvSpPr>
          <p:spPr>
            <a:xfrm rot="10800000">
              <a:off x="8452041" y="1040146"/>
              <a:ext cx="39359" cy="34851"/>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0"/>
            <p:cNvSpPr/>
            <p:nvPr/>
          </p:nvSpPr>
          <p:spPr>
            <a:xfrm rot="10800000">
              <a:off x="8329333" y="1162975"/>
              <a:ext cx="39359" cy="34851"/>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0"/>
            <p:cNvSpPr/>
            <p:nvPr/>
          </p:nvSpPr>
          <p:spPr>
            <a:xfrm rot="10800000">
              <a:off x="8329333" y="1039902"/>
              <a:ext cx="39359" cy="35216"/>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0"/>
            <p:cNvSpPr/>
            <p:nvPr/>
          </p:nvSpPr>
          <p:spPr>
            <a:xfrm rot="10800000">
              <a:off x="8206748" y="1039902"/>
              <a:ext cx="39359" cy="35216"/>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0"/>
            <p:cNvSpPr/>
            <p:nvPr/>
          </p:nvSpPr>
          <p:spPr>
            <a:xfrm rot="10800000">
              <a:off x="8697211" y="1285560"/>
              <a:ext cx="39359" cy="35460"/>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0"/>
            <p:cNvSpPr/>
            <p:nvPr/>
          </p:nvSpPr>
          <p:spPr>
            <a:xfrm rot="10800000">
              <a:off x="8697211" y="1162975"/>
              <a:ext cx="39359" cy="35216"/>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0"/>
            <p:cNvSpPr/>
            <p:nvPr/>
          </p:nvSpPr>
          <p:spPr>
            <a:xfrm rot="10800000">
              <a:off x="8574626" y="1285560"/>
              <a:ext cx="39359" cy="35338"/>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0"/>
            <p:cNvSpPr/>
            <p:nvPr/>
          </p:nvSpPr>
          <p:spPr>
            <a:xfrm rot="10800000">
              <a:off x="8452041" y="794000"/>
              <a:ext cx="39359" cy="35704"/>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0"/>
            <p:cNvSpPr/>
            <p:nvPr/>
          </p:nvSpPr>
          <p:spPr>
            <a:xfrm rot="10800000">
              <a:off x="8329333" y="916707"/>
              <a:ext cx="39359" cy="35582"/>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0"/>
            <p:cNvSpPr/>
            <p:nvPr/>
          </p:nvSpPr>
          <p:spPr>
            <a:xfrm rot="10800000">
              <a:off x="8697211" y="425757"/>
              <a:ext cx="39359" cy="34729"/>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0"/>
            <p:cNvSpPr/>
            <p:nvPr/>
          </p:nvSpPr>
          <p:spPr>
            <a:xfrm rot="10800000">
              <a:off x="8574626" y="548586"/>
              <a:ext cx="39359" cy="34729"/>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0"/>
            <p:cNvSpPr/>
            <p:nvPr/>
          </p:nvSpPr>
          <p:spPr>
            <a:xfrm rot="10800000">
              <a:off x="8452041" y="67117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0"/>
            <p:cNvSpPr/>
            <p:nvPr/>
          </p:nvSpPr>
          <p:spPr>
            <a:xfrm rot="10800000">
              <a:off x="8329333" y="793878"/>
              <a:ext cx="39359" cy="35216"/>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0"/>
            <p:cNvSpPr/>
            <p:nvPr/>
          </p:nvSpPr>
          <p:spPr>
            <a:xfrm rot="10800000">
              <a:off x="8206748" y="916707"/>
              <a:ext cx="39359" cy="35582"/>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0"/>
            <p:cNvSpPr/>
            <p:nvPr/>
          </p:nvSpPr>
          <p:spPr>
            <a:xfrm rot="10800000">
              <a:off x="8574626" y="425757"/>
              <a:ext cx="39359" cy="34729"/>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0"/>
            <p:cNvSpPr/>
            <p:nvPr/>
          </p:nvSpPr>
          <p:spPr>
            <a:xfrm rot="10800000">
              <a:off x="8452041" y="548098"/>
              <a:ext cx="39359" cy="35704"/>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0"/>
            <p:cNvSpPr/>
            <p:nvPr/>
          </p:nvSpPr>
          <p:spPr>
            <a:xfrm rot="10800000">
              <a:off x="8329333" y="671171"/>
              <a:ext cx="39359" cy="35338"/>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0"/>
            <p:cNvSpPr/>
            <p:nvPr/>
          </p:nvSpPr>
          <p:spPr>
            <a:xfrm rot="10800000">
              <a:off x="8206748" y="794000"/>
              <a:ext cx="39359" cy="35704"/>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0"/>
            <p:cNvSpPr/>
            <p:nvPr/>
          </p:nvSpPr>
          <p:spPr>
            <a:xfrm rot="10800000">
              <a:off x="8452041" y="425757"/>
              <a:ext cx="39359" cy="34729"/>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0"/>
            <p:cNvSpPr/>
            <p:nvPr/>
          </p:nvSpPr>
          <p:spPr>
            <a:xfrm rot="10800000">
              <a:off x="8329333" y="548586"/>
              <a:ext cx="39359" cy="34729"/>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0"/>
            <p:cNvSpPr/>
            <p:nvPr/>
          </p:nvSpPr>
          <p:spPr>
            <a:xfrm rot="10800000">
              <a:off x="8206748" y="671171"/>
              <a:ext cx="39359" cy="35338"/>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0"/>
            <p:cNvSpPr/>
            <p:nvPr/>
          </p:nvSpPr>
          <p:spPr>
            <a:xfrm rot="10800000">
              <a:off x="8329333" y="425391"/>
              <a:ext cx="39359" cy="35338"/>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0"/>
            <p:cNvSpPr/>
            <p:nvPr/>
          </p:nvSpPr>
          <p:spPr>
            <a:xfrm rot="10800000">
              <a:off x="8206748" y="548586"/>
              <a:ext cx="39359" cy="34729"/>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0"/>
            <p:cNvSpPr/>
            <p:nvPr/>
          </p:nvSpPr>
          <p:spPr>
            <a:xfrm rot="10800000">
              <a:off x="8206748" y="426000"/>
              <a:ext cx="39359" cy="34729"/>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0"/>
            <p:cNvSpPr/>
            <p:nvPr/>
          </p:nvSpPr>
          <p:spPr>
            <a:xfrm rot="10800000">
              <a:off x="8697211" y="91658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0"/>
            <p:cNvSpPr/>
            <p:nvPr/>
          </p:nvSpPr>
          <p:spPr>
            <a:xfrm rot="10800000">
              <a:off x="8697211" y="794000"/>
              <a:ext cx="39359" cy="35704"/>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0"/>
            <p:cNvSpPr/>
            <p:nvPr/>
          </p:nvSpPr>
          <p:spPr>
            <a:xfrm rot="10800000">
              <a:off x="8574626" y="916707"/>
              <a:ext cx="39359" cy="35582"/>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0"/>
            <p:cNvSpPr/>
            <p:nvPr/>
          </p:nvSpPr>
          <p:spPr>
            <a:xfrm rot="10800000">
              <a:off x="8697211" y="671171"/>
              <a:ext cx="39359" cy="35460"/>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0"/>
            <p:cNvSpPr/>
            <p:nvPr/>
          </p:nvSpPr>
          <p:spPr>
            <a:xfrm rot="10800000">
              <a:off x="8574626" y="793878"/>
              <a:ext cx="39359" cy="35216"/>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0"/>
            <p:cNvSpPr/>
            <p:nvPr/>
          </p:nvSpPr>
          <p:spPr>
            <a:xfrm rot="10800000">
              <a:off x="8452041" y="916707"/>
              <a:ext cx="39359" cy="35582"/>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0"/>
            <p:cNvSpPr/>
            <p:nvPr/>
          </p:nvSpPr>
          <p:spPr>
            <a:xfrm rot="10800000">
              <a:off x="8697211" y="548586"/>
              <a:ext cx="39359" cy="35216"/>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0"/>
            <p:cNvSpPr/>
            <p:nvPr/>
          </p:nvSpPr>
          <p:spPr>
            <a:xfrm rot="10800000">
              <a:off x="8574626" y="671171"/>
              <a:ext cx="39359" cy="35338"/>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0"/>
            <p:cNvSpPr/>
            <p:nvPr/>
          </p:nvSpPr>
          <p:spPr>
            <a:xfrm rot="10800000">
              <a:off x="8084041" y="425757"/>
              <a:ext cx="38141" cy="34729"/>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0"/>
            <p:cNvSpPr/>
            <p:nvPr/>
          </p:nvSpPr>
          <p:spPr>
            <a:xfrm rot="10800000">
              <a:off x="7960115" y="548586"/>
              <a:ext cx="39359" cy="34729"/>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0"/>
            <p:cNvSpPr/>
            <p:nvPr/>
          </p:nvSpPr>
          <p:spPr>
            <a:xfrm rot="10800000">
              <a:off x="7960115" y="425757"/>
              <a:ext cx="39359" cy="34729"/>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0"/>
            <p:cNvSpPr/>
            <p:nvPr/>
          </p:nvSpPr>
          <p:spPr>
            <a:xfrm rot="10800000">
              <a:off x="8082822" y="91658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0"/>
            <p:cNvSpPr/>
            <p:nvPr/>
          </p:nvSpPr>
          <p:spPr>
            <a:xfrm rot="10800000">
              <a:off x="8084041" y="794000"/>
              <a:ext cx="38141" cy="35704"/>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0"/>
            <p:cNvSpPr/>
            <p:nvPr/>
          </p:nvSpPr>
          <p:spPr>
            <a:xfrm rot="10800000">
              <a:off x="8084041" y="671171"/>
              <a:ext cx="38141" cy="35460"/>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0"/>
            <p:cNvSpPr/>
            <p:nvPr/>
          </p:nvSpPr>
          <p:spPr>
            <a:xfrm rot="10800000">
              <a:off x="7983511" y="794609"/>
              <a:ext cx="15963" cy="25833"/>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0"/>
            <p:cNvSpPr/>
            <p:nvPr/>
          </p:nvSpPr>
          <p:spPr>
            <a:xfrm rot="10800000">
              <a:off x="8082822" y="548586"/>
              <a:ext cx="39359" cy="35216"/>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0"/>
            <p:cNvSpPr/>
            <p:nvPr/>
          </p:nvSpPr>
          <p:spPr>
            <a:xfrm rot="10800000">
              <a:off x="7960115" y="671171"/>
              <a:ext cx="39359" cy="35338"/>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0"/>
            <p:cNvSpPr/>
            <p:nvPr/>
          </p:nvSpPr>
          <p:spPr>
            <a:xfrm rot="10800000">
              <a:off x="9066308" y="180830"/>
              <a:ext cx="39359" cy="35704"/>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0"/>
            <p:cNvSpPr/>
            <p:nvPr/>
          </p:nvSpPr>
          <p:spPr>
            <a:xfrm rot="10800000">
              <a:off x="8943722" y="303415"/>
              <a:ext cx="39359" cy="35704"/>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0"/>
            <p:cNvSpPr/>
            <p:nvPr/>
          </p:nvSpPr>
          <p:spPr>
            <a:xfrm rot="10800000">
              <a:off x="9066308" y="5800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0"/>
            <p:cNvSpPr/>
            <p:nvPr/>
          </p:nvSpPr>
          <p:spPr>
            <a:xfrm rot="10800000">
              <a:off x="8943722" y="180708"/>
              <a:ext cx="39359" cy="35216"/>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0"/>
            <p:cNvSpPr/>
            <p:nvPr/>
          </p:nvSpPr>
          <p:spPr>
            <a:xfrm rot="10800000">
              <a:off x="8821015" y="303415"/>
              <a:ext cx="39481" cy="35704"/>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0"/>
            <p:cNvSpPr/>
            <p:nvPr/>
          </p:nvSpPr>
          <p:spPr>
            <a:xfrm rot="10800000">
              <a:off x="8943722" y="58001"/>
              <a:ext cx="39359" cy="35338"/>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0"/>
            <p:cNvSpPr/>
            <p:nvPr/>
          </p:nvSpPr>
          <p:spPr>
            <a:xfrm rot="10800000">
              <a:off x="8821015" y="180830"/>
              <a:ext cx="39481" cy="35704"/>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0"/>
            <p:cNvSpPr/>
            <p:nvPr/>
          </p:nvSpPr>
          <p:spPr>
            <a:xfrm rot="10800000">
              <a:off x="8821015" y="58001"/>
              <a:ext cx="39481" cy="35338"/>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0"/>
            <p:cNvSpPr/>
            <p:nvPr/>
          </p:nvSpPr>
          <p:spPr>
            <a:xfrm rot="10800000">
              <a:off x="9066308" y="303415"/>
              <a:ext cx="39359" cy="35704"/>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0"/>
            <p:cNvSpPr/>
            <p:nvPr/>
          </p:nvSpPr>
          <p:spPr>
            <a:xfrm rot="10800000">
              <a:off x="8452041" y="180830"/>
              <a:ext cx="39359" cy="35704"/>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0"/>
            <p:cNvSpPr/>
            <p:nvPr/>
          </p:nvSpPr>
          <p:spPr>
            <a:xfrm rot="10800000">
              <a:off x="8329333" y="303415"/>
              <a:ext cx="39359" cy="35704"/>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0"/>
            <p:cNvSpPr/>
            <p:nvPr/>
          </p:nvSpPr>
          <p:spPr>
            <a:xfrm rot="10800000">
              <a:off x="8452041" y="5800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0"/>
            <p:cNvSpPr/>
            <p:nvPr/>
          </p:nvSpPr>
          <p:spPr>
            <a:xfrm rot="10800000">
              <a:off x="8329333" y="180708"/>
              <a:ext cx="39359" cy="35216"/>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0"/>
            <p:cNvSpPr/>
            <p:nvPr/>
          </p:nvSpPr>
          <p:spPr>
            <a:xfrm rot="10800000">
              <a:off x="8206748" y="303415"/>
              <a:ext cx="39359" cy="35704"/>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0"/>
            <p:cNvSpPr/>
            <p:nvPr/>
          </p:nvSpPr>
          <p:spPr>
            <a:xfrm rot="10800000">
              <a:off x="8329333" y="58001"/>
              <a:ext cx="39359" cy="35338"/>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0"/>
            <p:cNvSpPr/>
            <p:nvPr/>
          </p:nvSpPr>
          <p:spPr>
            <a:xfrm rot="10800000">
              <a:off x="8206748" y="180830"/>
              <a:ext cx="39359" cy="35704"/>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0"/>
            <p:cNvSpPr/>
            <p:nvPr/>
          </p:nvSpPr>
          <p:spPr>
            <a:xfrm rot="10800000">
              <a:off x="8206748" y="58001"/>
              <a:ext cx="39359" cy="35338"/>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0"/>
            <p:cNvSpPr/>
            <p:nvPr/>
          </p:nvSpPr>
          <p:spPr>
            <a:xfrm rot="10800000">
              <a:off x="8697211" y="30341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0"/>
            <p:cNvSpPr/>
            <p:nvPr/>
          </p:nvSpPr>
          <p:spPr>
            <a:xfrm rot="10800000">
              <a:off x="8697211" y="180708"/>
              <a:ext cx="39359" cy="35338"/>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0"/>
            <p:cNvSpPr/>
            <p:nvPr/>
          </p:nvSpPr>
          <p:spPr>
            <a:xfrm rot="10800000">
              <a:off x="8574626" y="303415"/>
              <a:ext cx="39359" cy="35704"/>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0"/>
            <p:cNvSpPr/>
            <p:nvPr/>
          </p:nvSpPr>
          <p:spPr>
            <a:xfrm rot="10800000">
              <a:off x="8697211" y="58001"/>
              <a:ext cx="39359" cy="35460"/>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0"/>
            <p:cNvSpPr/>
            <p:nvPr/>
          </p:nvSpPr>
          <p:spPr>
            <a:xfrm rot="10800000">
              <a:off x="8574626" y="180708"/>
              <a:ext cx="39359" cy="35216"/>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0"/>
            <p:cNvSpPr/>
            <p:nvPr/>
          </p:nvSpPr>
          <p:spPr>
            <a:xfrm rot="10800000">
              <a:off x="8452041" y="303415"/>
              <a:ext cx="39359" cy="35704"/>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0"/>
            <p:cNvSpPr/>
            <p:nvPr/>
          </p:nvSpPr>
          <p:spPr>
            <a:xfrm rot="10800000">
              <a:off x="8574626" y="58001"/>
              <a:ext cx="39359" cy="35338"/>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0"/>
            <p:cNvSpPr/>
            <p:nvPr/>
          </p:nvSpPr>
          <p:spPr>
            <a:xfrm rot="10800000">
              <a:off x="8082822" y="30341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0"/>
            <p:cNvSpPr/>
            <p:nvPr/>
          </p:nvSpPr>
          <p:spPr>
            <a:xfrm rot="10800000">
              <a:off x="8084041" y="180708"/>
              <a:ext cx="38141" cy="35338"/>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0"/>
            <p:cNvSpPr/>
            <p:nvPr/>
          </p:nvSpPr>
          <p:spPr>
            <a:xfrm rot="10800000">
              <a:off x="7960115" y="303415"/>
              <a:ext cx="39359" cy="35704"/>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0"/>
            <p:cNvSpPr/>
            <p:nvPr/>
          </p:nvSpPr>
          <p:spPr>
            <a:xfrm rot="10800000">
              <a:off x="8084041" y="58001"/>
              <a:ext cx="38141" cy="35460"/>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0"/>
            <p:cNvSpPr/>
            <p:nvPr/>
          </p:nvSpPr>
          <p:spPr>
            <a:xfrm rot="10800000">
              <a:off x="7960115" y="180708"/>
              <a:ext cx="39359" cy="35216"/>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0"/>
            <p:cNvSpPr/>
            <p:nvPr/>
          </p:nvSpPr>
          <p:spPr>
            <a:xfrm rot="10800000">
              <a:off x="7983511" y="66165"/>
              <a:ext cx="15963" cy="27052"/>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0"/>
            <p:cNvSpPr/>
            <p:nvPr/>
          </p:nvSpPr>
          <p:spPr>
            <a:xfrm rot="10800000">
              <a:off x="7403352" y="-12"/>
              <a:ext cx="1740455" cy="1641021"/>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7" name="Google Shape;3527;p20"/>
          <p:cNvSpPr/>
          <p:nvPr/>
        </p:nvSpPr>
        <p:spPr>
          <a:xfrm rot="10800000">
            <a:off x="0"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0"/>
          <p:cNvSpPr/>
          <p:nvPr/>
        </p:nvSpPr>
        <p:spPr>
          <a:xfrm rot="10800000">
            <a:off x="0"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0"/>
          <p:cNvSpPr/>
          <p:nvPr/>
        </p:nvSpPr>
        <p:spPr>
          <a:xfrm flipH="1" rot="-5400000">
            <a:off x="-286442"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0"/>
          <p:cNvSpPr/>
          <p:nvPr/>
        </p:nvSpPr>
        <p:spPr>
          <a:xfrm flipH="1">
            <a:off x="176327"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0"/>
          <p:cNvSpPr/>
          <p:nvPr/>
        </p:nvSpPr>
        <p:spPr>
          <a:xfrm flipH="1">
            <a:off x="1483203" y="4430701"/>
            <a:ext cx="571501" cy="57270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0"/>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0"/>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0"/>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536" name="Google Shape;3536;p20"/>
          <p:cNvSpPr/>
          <p:nvPr/>
        </p:nvSpPr>
        <p:spPr>
          <a:xfrm rot="10800000">
            <a:off x="6817233" y="473110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0"/>
          <p:cNvSpPr txBox="1"/>
          <p:nvPr>
            <p:ph hasCustomPrompt="1" idx="2" type="title"/>
          </p:nvPr>
        </p:nvSpPr>
        <p:spPr>
          <a:xfrm>
            <a:off x="724200" y="1813275"/>
            <a:ext cx="2434800" cy="10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38" name="Google Shape;3538;p20"/>
          <p:cNvSpPr txBox="1"/>
          <p:nvPr>
            <p:ph idx="1" type="subTitle"/>
          </p:nvPr>
        </p:nvSpPr>
        <p:spPr>
          <a:xfrm>
            <a:off x="724200" y="2876238"/>
            <a:ext cx="24348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539" name="Google Shape;3539;p20"/>
          <p:cNvSpPr txBox="1"/>
          <p:nvPr>
            <p:ph idx="3" type="subTitle"/>
          </p:nvPr>
        </p:nvSpPr>
        <p:spPr>
          <a:xfrm>
            <a:off x="724200" y="3286863"/>
            <a:ext cx="2434800" cy="91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540" name="Google Shape;3540;p20"/>
          <p:cNvSpPr txBox="1"/>
          <p:nvPr>
            <p:ph hasCustomPrompt="1" idx="4" type="title"/>
          </p:nvPr>
        </p:nvSpPr>
        <p:spPr>
          <a:xfrm>
            <a:off x="3354600" y="1813275"/>
            <a:ext cx="2434800" cy="10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41" name="Google Shape;3541;p20"/>
          <p:cNvSpPr txBox="1"/>
          <p:nvPr>
            <p:ph idx="5" type="subTitle"/>
          </p:nvPr>
        </p:nvSpPr>
        <p:spPr>
          <a:xfrm>
            <a:off x="3354600" y="2876238"/>
            <a:ext cx="24348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542" name="Google Shape;3542;p20"/>
          <p:cNvSpPr txBox="1"/>
          <p:nvPr>
            <p:ph idx="6" type="subTitle"/>
          </p:nvPr>
        </p:nvSpPr>
        <p:spPr>
          <a:xfrm>
            <a:off x="3354600" y="3286863"/>
            <a:ext cx="2434800" cy="91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543" name="Google Shape;3543;p20"/>
          <p:cNvSpPr txBox="1"/>
          <p:nvPr>
            <p:ph hasCustomPrompt="1" idx="7" type="title"/>
          </p:nvPr>
        </p:nvSpPr>
        <p:spPr>
          <a:xfrm>
            <a:off x="5989175" y="1813275"/>
            <a:ext cx="2434800" cy="10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44" name="Google Shape;3544;p20"/>
          <p:cNvSpPr txBox="1"/>
          <p:nvPr>
            <p:ph idx="8" type="subTitle"/>
          </p:nvPr>
        </p:nvSpPr>
        <p:spPr>
          <a:xfrm>
            <a:off x="5989175" y="2876238"/>
            <a:ext cx="2434800" cy="48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3545" name="Google Shape;3545;p20"/>
          <p:cNvSpPr txBox="1"/>
          <p:nvPr>
            <p:ph idx="9" type="subTitle"/>
          </p:nvPr>
        </p:nvSpPr>
        <p:spPr>
          <a:xfrm>
            <a:off x="5989175" y="3286863"/>
            <a:ext cx="2434800" cy="91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371" name="Shape 371"/>
        <p:cNvGrpSpPr/>
        <p:nvPr/>
      </p:nvGrpSpPr>
      <p:grpSpPr>
        <a:xfrm>
          <a:off x="0" y="0"/>
          <a:ext cx="0" cy="0"/>
          <a:chOff x="0" y="0"/>
          <a:chExt cx="0" cy="0"/>
        </a:xfrm>
      </p:grpSpPr>
      <p:sp>
        <p:nvSpPr>
          <p:cNvPr id="372" name="Google Shape;372;p3"/>
          <p:cNvSpPr/>
          <p:nvPr/>
        </p:nvSpPr>
        <p:spPr>
          <a:xfrm>
            <a:off x="1253989" y="805662"/>
            <a:ext cx="3840070" cy="3841316"/>
          </a:xfrm>
          <a:custGeom>
            <a:rect b="b" l="l" r="r" t="t"/>
            <a:pathLst>
              <a:path extrusionOk="0" h="33001" w="32991">
                <a:moveTo>
                  <a:pt x="16495" y="1"/>
                </a:moveTo>
                <a:lnTo>
                  <a:pt x="0" y="16506"/>
                </a:lnTo>
                <a:lnTo>
                  <a:pt x="16495" y="33001"/>
                </a:lnTo>
                <a:lnTo>
                  <a:pt x="32991" y="16506"/>
                </a:lnTo>
                <a:lnTo>
                  <a:pt x="164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3719770" y="604175"/>
            <a:ext cx="1216121" cy="1216147"/>
          </a:xfrm>
          <a:custGeom>
            <a:rect b="b" l="l" r="r" t="t"/>
            <a:pathLst>
              <a:path extrusionOk="0" h="10448" w="10448">
                <a:moveTo>
                  <a:pt x="9340" y="1"/>
                </a:moveTo>
                <a:lnTo>
                  <a:pt x="1" y="9340"/>
                </a:lnTo>
                <a:lnTo>
                  <a:pt x="1108" y="10447"/>
                </a:lnTo>
                <a:lnTo>
                  <a:pt x="10448" y="1108"/>
                </a:lnTo>
                <a:lnTo>
                  <a:pt x="9340"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1106279" y="2584006"/>
            <a:ext cx="1118813" cy="1118837"/>
          </a:xfrm>
          <a:custGeom>
            <a:rect b="b" l="l" r="r" t="t"/>
            <a:pathLst>
              <a:path extrusionOk="0" h="9612" w="9612">
                <a:moveTo>
                  <a:pt x="8505" y="0"/>
                </a:moveTo>
                <a:lnTo>
                  <a:pt x="1" y="8504"/>
                </a:lnTo>
                <a:lnTo>
                  <a:pt x="1108" y="9611"/>
                </a:lnTo>
                <a:lnTo>
                  <a:pt x="9612" y="1107"/>
                </a:lnTo>
                <a:lnTo>
                  <a:pt x="8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3483133" y="866655"/>
            <a:ext cx="645657" cy="645554"/>
          </a:xfrm>
          <a:custGeom>
            <a:rect b="b" l="l" r="r" t="t"/>
            <a:pathLst>
              <a:path extrusionOk="0" h="5546" w="5547">
                <a:moveTo>
                  <a:pt x="4440" y="0"/>
                </a:moveTo>
                <a:lnTo>
                  <a:pt x="1" y="4438"/>
                </a:lnTo>
                <a:lnTo>
                  <a:pt x="1098" y="5545"/>
                </a:lnTo>
                <a:lnTo>
                  <a:pt x="5547" y="1097"/>
                </a:lnTo>
                <a:lnTo>
                  <a:pt x="44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883726" y="768182"/>
            <a:ext cx="3917474" cy="3917558"/>
          </a:xfrm>
          <a:custGeom>
            <a:rect b="b" l="l" r="r" t="t"/>
            <a:pathLst>
              <a:path extrusionOk="0" h="33656" w="33656">
                <a:moveTo>
                  <a:pt x="16828" y="654"/>
                </a:moveTo>
                <a:lnTo>
                  <a:pt x="33001" y="16828"/>
                </a:lnTo>
                <a:lnTo>
                  <a:pt x="16828" y="33001"/>
                </a:lnTo>
                <a:lnTo>
                  <a:pt x="655" y="16828"/>
                </a:lnTo>
                <a:lnTo>
                  <a:pt x="16828" y="654"/>
                </a:lnTo>
                <a:close/>
                <a:moveTo>
                  <a:pt x="16828" y="1"/>
                </a:moveTo>
                <a:lnTo>
                  <a:pt x="1" y="16828"/>
                </a:lnTo>
                <a:lnTo>
                  <a:pt x="16828" y="33656"/>
                </a:lnTo>
                <a:lnTo>
                  <a:pt x="33656" y="16828"/>
                </a:lnTo>
                <a:lnTo>
                  <a:pt x="168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2749823" y="3586783"/>
            <a:ext cx="319977" cy="318703"/>
          </a:xfrm>
          <a:custGeom>
            <a:rect b="b" l="l" r="r" t="t"/>
            <a:pathLst>
              <a:path extrusionOk="0" h="2738" w="2749">
                <a:moveTo>
                  <a:pt x="584" y="0"/>
                </a:moveTo>
                <a:lnTo>
                  <a:pt x="1" y="573"/>
                </a:lnTo>
                <a:lnTo>
                  <a:pt x="796" y="1369"/>
                </a:lnTo>
                <a:lnTo>
                  <a:pt x="1" y="2154"/>
                </a:lnTo>
                <a:lnTo>
                  <a:pt x="584" y="2738"/>
                </a:lnTo>
                <a:lnTo>
                  <a:pt x="1380" y="1942"/>
                </a:lnTo>
                <a:lnTo>
                  <a:pt x="2165" y="2738"/>
                </a:lnTo>
                <a:lnTo>
                  <a:pt x="2749" y="2154"/>
                </a:lnTo>
                <a:lnTo>
                  <a:pt x="1953" y="1369"/>
                </a:lnTo>
                <a:lnTo>
                  <a:pt x="2749" y="573"/>
                </a:lnTo>
                <a:lnTo>
                  <a:pt x="2165" y="0"/>
                </a:lnTo>
                <a:lnTo>
                  <a:pt x="1380" y="785"/>
                </a:lnTo>
                <a:lnTo>
                  <a:pt x="5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0" y="0"/>
            <a:ext cx="1428939" cy="1428939"/>
          </a:xfrm>
          <a:custGeom>
            <a:rect b="b" l="l" r="r" t="t"/>
            <a:pathLst>
              <a:path extrusionOk="0" h="13930" w="13930">
                <a:moveTo>
                  <a:pt x="0" y="1"/>
                </a:moveTo>
                <a:lnTo>
                  <a:pt x="0" y="13930"/>
                </a:lnTo>
                <a:lnTo>
                  <a:pt x="1392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0" y="0"/>
            <a:ext cx="1428939" cy="1428939"/>
          </a:xfrm>
          <a:custGeom>
            <a:rect b="b" l="l" r="r" t="t"/>
            <a:pathLst>
              <a:path extrusionOk="0" h="13930" w="13930">
                <a:moveTo>
                  <a:pt x="0" y="1"/>
                </a:moveTo>
                <a:lnTo>
                  <a:pt x="0" y="13930"/>
                </a:lnTo>
                <a:lnTo>
                  <a:pt x="13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3041361" y="0"/>
            <a:ext cx="720727" cy="607171"/>
          </a:xfrm>
          <a:custGeom>
            <a:rect b="b" l="l" r="r" t="t"/>
            <a:pathLst>
              <a:path extrusionOk="0" h="5919" w="7026">
                <a:moveTo>
                  <a:pt x="4821" y="1"/>
                </a:moveTo>
                <a:lnTo>
                  <a:pt x="1" y="4811"/>
                </a:lnTo>
                <a:lnTo>
                  <a:pt x="1108" y="5919"/>
                </a:lnTo>
                <a:lnTo>
                  <a:pt x="7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0" y="0"/>
            <a:ext cx="2252759" cy="1752169"/>
          </a:xfrm>
          <a:custGeom>
            <a:rect b="b" l="l" r="r" t="t"/>
            <a:pathLst>
              <a:path extrusionOk="0" h="17081" w="21961">
                <a:moveTo>
                  <a:pt x="18166" y="1"/>
                </a:moveTo>
                <a:lnTo>
                  <a:pt x="4881" y="13286"/>
                </a:lnTo>
                <a:lnTo>
                  <a:pt x="0" y="8405"/>
                </a:lnTo>
                <a:lnTo>
                  <a:pt x="0" y="12209"/>
                </a:lnTo>
                <a:lnTo>
                  <a:pt x="4881" y="17080"/>
                </a:lnTo>
                <a:lnTo>
                  <a:pt x="2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1071539" y="638041"/>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905963" y="4697664"/>
            <a:ext cx="522985" cy="445836"/>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270928" y="3647753"/>
            <a:ext cx="1128647" cy="1128647"/>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266190" y="3676022"/>
            <a:ext cx="24716" cy="22347"/>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42470" y="3676022"/>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419619" y="3599584"/>
            <a:ext cx="23926" cy="21873"/>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495899" y="3523226"/>
            <a:ext cx="23926" cy="21873"/>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419619" y="3676022"/>
            <a:ext cx="23926" cy="22347"/>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495899" y="3599584"/>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572179" y="3523305"/>
            <a:ext cx="24716" cy="21794"/>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495899" y="3676022"/>
            <a:ext cx="23926" cy="22347"/>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572179" y="3599584"/>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648459" y="3523226"/>
            <a:ext cx="24716" cy="21873"/>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572179" y="3675864"/>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648459" y="3599584"/>
            <a:ext cx="24716" cy="22189"/>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648459" y="3676022"/>
            <a:ext cx="24716" cy="22347"/>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342470" y="3599584"/>
            <a:ext cx="24716" cy="22110"/>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425147" y="3535781"/>
            <a:ext cx="16820" cy="9239"/>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127133" y="3834582"/>
            <a:ext cx="10423" cy="16741"/>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189910" y="3753012"/>
            <a:ext cx="23926" cy="21873"/>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113630" y="3905729"/>
            <a:ext cx="23926" cy="22268"/>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189910" y="3829292"/>
            <a:ext cx="23926" cy="22110"/>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66190" y="3753012"/>
            <a:ext cx="24716" cy="21873"/>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12841" y="3982325"/>
            <a:ext cx="24716" cy="22110"/>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189910" y="3905966"/>
            <a:ext cx="23926" cy="22189"/>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266190" y="3829450"/>
            <a:ext cx="24716" cy="22268"/>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113630" y="4058920"/>
            <a:ext cx="23926" cy="21873"/>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189910" y="3982562"/>
            <a:ext cx="23926" cy="21873"/>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266190" y="3905729"/>
            <a:ext cx="24716" cy="22268"/>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189910" y="4058920"/>
            <a:ext cx="23926" cy="22110"/>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266190" y="3982562"/>
            <a:ext cx="24716" cy="21873"/>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266190" y="4058920"/>
            <a:ext cx="24716" cy="21873"/>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495899" y="3829450"/>
            <a:ext cx="23926" cy="22268"/>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572179" y="3753012"/>
            <a:ext cx="24716" cy="21873"/>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42470" y="4058920"/>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419619" y="3982562"/>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495899" y="3905729"/>
            <a:ext cx="23926" cy="22268"/>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572179" y="3829292"/>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648459" y="3753012"/>
            <a:ext cx="24716" cy="21873"/>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419619" y="4058920"/>
            <a:ext cx="23926" cy="21873"/>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495899" y="3982325"/>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572179" y="3905966"/>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648459" y="3829450"/>
            <a:ext cx="24716" cy="22268"/>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495899" y="4058920"/>
            <a:ext cx="23926" cy="21873"/>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572179" y="3982562"/>
            <a:ext cx="24716" cy="21873"/>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648459" y="3905729"/>
            <a:ext cx="24716" cy="22268"/>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572179" y="4058920"/>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648459" y="3982562"/>
            <a:ext cx="24716" cy="21873"/>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648459" y="4058920"/>
            <a:ext cx="24716" cy="21873"/>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342470" y="3753012"/>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342470" y="3829450"/>
            <a:ext cx="24716" cy="22268"/>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419619" y="3753012"/>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342470" y="3905729"/>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418750" y="3829292"/>
            <a:ext cx="24795" cy="22110"/>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495899" y="3753012"/>
            <a:ext cx="23926" cy="21873"/>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342470" y="3982325"/>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419619" y="3905729"/>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725529" y="3676022"/>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802677" y="3599584"/>
            <a:ext cx="23926" cy="21873"/>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880537" y="3535781"/>
            <a:ext cx="16741" cy="9239"/>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802677" y="3676022"/>
            <a:ext cx="23926" cy="22347"/>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878957" y="3599584"/>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878957" y="3676022"/>
            <a:ext cx="23926" cy="22347"/>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955237" y="3599584"/>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955237" y="3675864"/>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031517" y="3676022"/>
            <a:ext cx="24716" cy="22347"/>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725529" y="3523226"/>
            <a:ext cx="24716" cy="21873"/>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725529" y="3599584"/>
            <a:ext cx="24716" cy="22110"/>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802677" y="3523226"/>
            <a:ext cx="23926" cy="21873"/>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878957" y="3829450"/>
            <a:ext cx="23926" cy="22268"/>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955237" y="3753012"/>
            <a:ext cx="24716" cy="21873"/>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725529" y="4058920"/>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802677" y="3982562"/>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878957" y="3905729"/>
            <a:ext cx="23926" cy="22268"/>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955237" y="3829292"/>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1031517" y="3753012"/>
            <a:ext cx="24716" cy="21873"/>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802677" y="4058920"/>
            <a:ext cx="23926" cy="21873"/>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878957" y="3982325"/>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955237" y="3905966"/>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031517" y="3829450"/>
            <a:ext cx="24716" cy="22268"/>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878957" y="4058920"/>
            <a:ext cx="23926" cy="21873"/>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955237" y="3982562"/>
            <a:ext cx="24716" cy="21873"/>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031517" y="3905729"/>
            <a:ext cx="24716" cy="22268"/>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955237" y="4058920"/>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1031517" y="3982562"/>
            <a:ext cx="24716" cy="21873"/>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1031517" y="4058920"/>
            <a:ext cx="24716" cy="21873"/>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725529" y="3753012"/>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725529" y="3829450"/>
            <a:ext cx="24716" cy="22268"/>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802677" y="3753012"/>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725529" y="3905729"/>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802677" y="3829292"/>
            <a:ext cx="23926" cy="22110"/>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878957" y="3753012"/>
            <a:ext cx="23926" cy="21873"/>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725529" y="3982325"/>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802677" y="3905729"/>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108587" y="4058920"/>
            <a:ext cx="23926" cy="21873"/>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184867" y="3982562"/>
            <a:ext cx="24795" cy="21873"/>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1184867" y="4058920"/>
            <a:ext cx="24795" cy="21873"/>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1108587" y="3753012"/>
            <a:ext cx="23926" cy="22031"/>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1108587" y="3829450"/>
            <a:ext cx="23926" cy="22268"/>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1108587" y="3905729"/>
            <a:ext cx="23926" cy="22268"/>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184867" y="3834582"/>
            <a:ext cx="10423" cy="16741"/>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108587" y="3982325"/>
            <a:ext cx="23926" cy="22110"/>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184867" y="3905729"/>
            <a:ext cx="24795" cy="22268"/>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13630" y="4211559"/>
            <a:ext cx="23926" cy="21794"/>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189910" y="4135121"/>
            <a:ext cx="23926" cy="21873"/>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127133" y="4288312"/>
            <a:ext cx="10423" cy="16820"/>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189910" y="4211559"/>
            <a:ext cx="23926" cy="22031"/>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266190" y="4135121"/>
            <a:ext cx="24716" cy="21873"/>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89910" y="4287838"/>
            <a:ext cx="23926" cy="22189"/>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266190" y="4211559"/>
            <a:ext cx="24716" cy="21794"/>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89910" y="4364513"/>
            <a:ext cx="23926" cy="22189"/>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266190" y="4287917"/>
            <a:ext cx="24716" cy="22347"/>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266190" y="4364513"/>
            <a:ext cx="24716" cy="22189"/>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66190" y="4441108"/>
            <a:ext cx="24716" cy="21873"/>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13630" y="4135121"/>
            <a:ext cx="23926" cy="21952"/>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495899" y="4211559"/>
            <a:ext cx="23926" cy="21794"/>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572179" y="4135121"/>
            <a:ext cx="24716" cy="21873"/>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342470" y="444110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419619" y="4364197"/>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495899" y="4287917"/>
            <a:ext cx="23926" cy="22347"/>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572179" y="421155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648459" y="4135121"/>
            <a:ext cx="24716" cy="21873"/>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419619" y="4441108"/>
            <a:ext cx="23926" cy="21952"/>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495899" y="4364513"/>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572179" y="4287838"/>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648459" y="4211559"/>
            <a:ext cx="24716" cy="21794"/>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495899" y="4441108"/>
            <a:ext cx="23926" cy="21952"/>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572179" y="4364513"/>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648459" y="4287917"/>
            <a:ext cx="24716" cy="22347"/>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572179" y="4441266"/>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648459" y="4364513"/>
            <a:ext cx="24716" cy="22189"/>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648459" y="4441108"/>
            <a:ext cx="24716" cy="21873"/>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42470" y="4134963"/>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342470" y="4211559"/>
            <a:ext cx="24716" cy="21794"/>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419619" y="4135121"/>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42470" y="4287917"/>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18750" y="4211559"/>
            <a:ext cx="24795" cy="22031"/>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95899" y="4135121"/>
            <a:ext cx="23926" cy="21952"/>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342470" y="4364513"/>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419619" y="4287917"/>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495899" y="4594536"/>
            <a:ext cx="23926" cy="21794"/>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572179" y="4517625"/>
            <a:ext cx="24716" cy="22347"/>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572179" y="4594300"/>
            <a:ext cx="24716" cy="22031"/>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648459" y="4517625"/>
            <a:ext cx="24716" cy="22347"/>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648459" y="4594536"/>
            <a:ext cx="24716" cy="21794"/>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342470" y="4517862"/>
            <a:ext cx="24716" cy="21952"/>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419619" y="4517625"/>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425147" y="4594300"/>
            <a:ext cx="16820" cy="8844"/>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495899" y="4517625"/>
            <a:ext cx="23926" cy="22347"/>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78957" y="4211559"/>
            <a:ext cx="23926" cy="21794"/>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955237" y="4135121"/>
            <a:ext cx="24716" cy="21873"/>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725529" y="444110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02677" y="4364197"/>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78957" y="4287917"/>
            <a:ext cx="23926" cy="22347"/>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955237" y="421155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1031517" y="4135121"/>
            <a:ext cx="24716" cy="21873"/>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02677" y="4441108"/>
            <a:ext cx="23926" cy="21952"/>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78957" y="4364513"/>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955237" y="4287838"/>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1031517" y="4211559"/>
            <a:ext cx="24716" cy="21794"/>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78957" y="4441108"/>
            <a:ext cx="23926" cy="21952"/>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955237" y="4364513"/>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1031517" y="4287917"/>
            <a:ext cx="24716" cy="22347"/>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955237" y="4441266"/>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1031517" y="4364513"/>
            <a:ext cx="24716" cy="22189"/>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1031517" y="4441108"/>
            <a:ext cx="24716" cy="21873"/>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725529" y="4134963"/>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725529" y="4211559"/>
            <a:ext cx="24716" cy="21794"/>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02677" y="4135121"/>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725529" y="4287917"/>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02677" y="4211559"/>
            <a:ext cx="23926" cy="22031"/>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78957" y="4135121"/>
            <a:ext cx="23926" cy="21952"/>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725529" y="4364513"/>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02677" y="4287917"/>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1108587" y="4134963"/>
            <a:ext cx="23926" cy="22031"/>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1108587" y="4211559"/>
            <a:ext cx="23926" cy="21794"/>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1184867" y="4135121"/>
            <a:ext cx="24795" cy="21873"/>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1108587" y="4287917"/>
            <a:ext cx="23926" cy="22347"/>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1184867" y="4211559"/>
            <a:ext cx="24795" cy="22031"/>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1108587" y="4364513"/>
            <a:ext cx="23926" cy="22189"/>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1184867" y="4288312"/>
            <a:ext cx="10423" cy="16820"/>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80537" y="4594300"/>
            <a:ext cx="16741" cy="8844"/>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955237" y="4517625"/>
            <a:ext cx="24716" cy="22347"/>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725529" y="4517862"/>
            <a:ext cx="24716" cy="21952"/>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725529" y="4594536"/>
            <a:ext cx="24716" cy="21794"/>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802677" y="4517625"/>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802677" y="4594300"/>
            <a:ext cx="23926" cy="22031"/>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878957" y="4517625"/>
            <a:ext cx="23926" cy="22347"/>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0" y="2853054"/>
            <a:ext cx="309148" cy="66851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0" y="4705560"/>
            <a:ext cx="566653" cy="437940"/>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08660" y="236444"/>
            <a:ext cx="320152" cy="319126"/>
          </a:xfrm>
          <a:custGeom>
            <a:rect b="b" l="l" r="r" t="t"/>
            <a:pathLst>
              <a:path extrusionOk="0" h="3111" w="3121">
                <a:moveTo>
                  <a:pt x="3120" y="1551"/>
                </a:moveTo>
                <a:cubicBezTo>
                  <a:pt x="3120" y="695"/>
                  <a:pt x="2416" y="1"/>
                  <a:pt x="1560" y="1"/>
                </a:cubicBezTo>
                <a:cubicBezTo>
                  <a:pt x="695" y="1"/>
                  <a:pt x="0" y="695"/>
                  <a:pt x="0" y="1551"/>
                </a:cubicBezTo>
                <a:cubicBezTo>
                  <a:pt x="0" y="2416"/>
                  <a:pt x="695" y="3110"/>
                  <a:pt x="1560" y="3110"/>
                </a:cubicBezTo>
                <a:cubicBezTo>
                  <a:pt x="2416" y="3110"/>
                  <a:pt x="3120" y="2416"/>
                  <a:pt x="3120" y="1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6379343" y="2995308"/>
            <a:ext cx="2764657" cy="2148184"/>
          </a:xfrm>
          <a:custGeom>
            <a:rect b="b" l="l" r="r" t="t"/>
            <a:pathLst>
              <a:path extrusionOk="0" h="18479" w="23782">
                <a:moveTo>
                  <a:pt x="18479" y="1"/>
                </a:moveTo>
                <a:lnTo>
                  <a:pt x="1" y="18479"/>
                </a:lnTo>
                <a:lnTo>
                  <a:pt x="4559" y="18479"/>
                </a:lnTo>
                <a:lnTo>
                  <a:pt x="18479" y="4560"/>
                </a:lnTo>
                <a:lnTo>
                  <a:pt x="23782" y="9874"/>
                </a:lnTo>
                <a:lnTo>
                  <a:pt x="23782" y="5315"/>
                </a:lnTo>
                <a:lnTo>
                  <a:pt x="1847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8568331" y="3900897"/>
            <a:ext cx="160425" cy="146475"/>
          </a:xfrm>
          <a:custGeom>
            <a:rect b="b" l="l" r="r" t="t"/>
            <a:pathLst>
              <a:path extrusionOk="0" h="1260" w="1380">
                <a:moveTo>
                  <a:pt x="665" y="1"/>
                </a:moveTo>
                <a:cubicBezTo>
                  <a:pt x="554" y="11"/>
                  <a:pt x="483" y="11"/>
                  <a:pt x="413" y="41"/>
                </a:cubicBezTo>
                <a:cubicBezTo>
                  <a:pt x="132" y="162"/>
                  <a:pt x="0" y="423"/>
                  <a:pt x="21" y="665"/>
                </a:cubicBezTo>
                <a:cubicBezTo>
                  <a:pt x="21" y="756"/>
                  <a:pt x="41" y="836"/>
                  <a:pt x="81" y="906"/>
                </a:cubicBezTo>
                <a:cubicBezTo>
                  <a:pt x="202" y="1128"/>
                  <a:pt x="393" y="1249"/>
                  <a:pt x="644" y="1259"/>
                </a:cubicBezTo>
                <a:cubicBezTo>
                  <a:pt x="745" y="1259"/>
                  <a:pt x="856" y="1229"/>
                  <a:pt x="946" y="1179"/>
                </a:cubicBezTo>
                <a:cubicBezTo>
                  <a:pt x="1349" y="957"/>
                  <a:pt x="1380" y="423"/>
                  <a:pt x="1037" y="142"/>
                </a:cubicBezTo>
                <a:cubicBezTo>
                  <a:pt x="926" y="41"/>
                  <a:pt x="785" y="1"/>
                  <a:pt x="6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7830143" y="4640364"/>
            <a:ext cx="149846" cy="146359"/>
          </a:xfrm>
          <a:custGeom>
            <a:rect b="b" l="l" r="r" t="t"/>
            <a:pathLst>
              <a:path extrusionOk="0" h="1259" w="1289">
                <a:moveTo>
                  <a:pt x="644" y="0"/>
                </a:moveTo>
                <a:cubicBezTo>
                  <a:pt x="282" y="0"/>
                  <a:pt x="10" y="293"/>
                  <a:pt x="10" y="615"/>
                </a:cubicBezTo>
                <a:cubicBezTo>
                  <a:pt x="0" y="917"/>
                  <a:pt x="222" y="1228"/>
                  <a:pt x="614" y="1259"/>
                </a:cubicBezTo>
                <a:cubicBezTo>
                  <a:pt x="987" y="1248"/>
                  <a:pt x="1248" y="977"/>
                  <a:pt x="1268" y="655"/>
                </a:cubicBezTo>
                <a:cubicBezTo>
                  <a:pt x="1288" y="313"/>
                  <a:pt x="99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8322578" y="4146649"/>
            <a:ext cx="147521" cy="146475"/>
          </a:xfrm>
          <a:custGeom>
            <a:rect b="b" l="l" r="r" t="t"/>
            <a:pathLst>
              <a:path extrusionOk="0" h="1260" w="1269">
                <a:moveTo>
                  <a:pt x="635" y="0"/>
                </a:moveTo>
                <a:cubicBezTo>
                  <a:pt x="323" y="0"/>
                  <a:pt x="1" y="262"/>
                  <a:pt x="11" y="655"/>
                </a:cubicBezTo>
                <a:cubicBezTo>
                  <a:pt x="31" y="985"/>
                  <a:pt x="304" y="1260"/>
                  <a:pt x="622" y="1260"/>
                </a:cubicBezTo>
                <a:cubicBezTo>
                  <a:pt x="633" y="1260"/>
                  <a:pt x="644" y="1259"/>
                  <a:pt x="655" y="1259"/>
                </a:cubicBezTo>
                <a:cubicBezTo>
                  <a:pt x="967" y="1259"/>
                  <a:pt x="1259" y="1007"/>
                  <a:pt x="1269" y="624"/>
                </a:cubicBezTo>
                <a:cubicBezTo>
                  <a:pt x="1249" y="222"/>
                  <a:pt x="937" y="0"/>
                  <a:pt x="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063207" y="4885884"/>
            <a:ext cx="80794" cy="146591"/>
          </a:xfrm>
          <a:custGeom>
            <a:rect b="b" l="l" r="r" t="t"/>
            <a:pathLst>
              <a:path extrusionOk="0" h="1261" w="695">
                <a:moveTo>
                  <a:pt x="612" y="1"/>
                </a:moveTo>
                <a:cubicBezTo>
                  <a:pt x="283" y="1"/>
                  <a:pt x="1" y="285"/>
                  <a:pt x="1" y="626"/>
                </a:cubicBezTo>
                <a:cubicBezTo>
                  <a:pt x="1" y="988"/>
                  <a:pt x="303" y="1260"/>
                  <a:pt x="625" y="1260"/>
                </a:cubicBezTo>
                <a:cubicBezTo>
                  <a:pt x="645" y="1260"/>
                  <a:pt x="675" y="1260"/>
                  <a:pt x="695" y="1250"/>
                </a:cubicBezTo>
                <a:lnTo>
                  <a:pt x="695" y="12"/>
                </a:lnTo>
                <a:cubicBezTo>
                  <a:pt x="685" y="2"/>
                  <a:pt x="665" y="2"/>
                  <a:pt x="645" y="2"/>
                </a:cubicBezTo>
                <a:cubicBezTo>
                  <a:pt x="634" y="1"/>
                  <a:pt x="623" y="1"/>
                  <a:pt x="6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7584390" y="4886000"/>
            <a:ext cx="146359" cy="146475"/>
          </a:xfrm>
          <a:custGeom>
            <a:rect b="b" l="l" r="r" t="t"/>
            <a:pathLst>
              <a:path extrusionOk="0" h="1260" w="1259">
                <a:moveTo>
                  <a:pt x="628" y="1"/>
                </a:moveTo>
                <a:cubicBezTo>
                  <a:pt x="311" y="1"/>
                  <a:pt x="1" y="260"/>
                  <a:pt x="10" y="645"/>
                </a:cubicBezTo>
                <a:cubicBezTo>
                  <a:pt x="21" y="991"/>
                  <a:pt x="312" y="1259"/>
                  <a:pt x="628" y="1259"/>
                </a:cubicBezTo>
                <a:cubicBezTo>
                  <a:pt x="634" y="1259"/>
                  <a:pt x="639" y="1259"/>
                  <a:pt x="645" y="1259"/>
                </a:cubicBezTo>
                <a:cubicBezTo>
                  <a:pt x="936" y="1259"/>
                  <a:pt x="1258" y="1018"/>
                  <a:pt x="1258" y="625"/>
                </a:cubicBezTo>
                <a:cubicBezTo>
                  <a:pt x="1258" y="233"/>
                  <a:pt x="947" y="1"/>
                  <a:pt x="645" y="1"/>
                </a:cubicBezTo>
                <a:cubicBezTo>
                  <a:pt x="639" y="1"/>
                  <a:pt x="633" y="1"/>
                  <a:pt x="6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8076942" y="4886000"/>
            <a:ext cx="146359" cy="146475"/>
          </a:xfrm>
          <a:custGeom>
            <a:rect b="b" l="l" r="r" t="t"/>
            <a:pathLst>
              <a:path extrusionOk="0" h="1260" w="1259">
                <a:moveTo>
                  <a:pt x="632" y="1"/>
                </a:moveTo>
                <a:cubicBezTo>
                  <a:pt x="626" y="1"/>
                  <a:pt x="620" y="1"/>
                  <a:pt x="615" y="1"/>
                </a:cubicBezTo>
                <a:cubicBezTo>
                  <a:pt x="293" y="11"/>
                  <a:pt x="0" y="262"/>
                  <a:pt x="11" y="635"/>
                </a:cubicBezTo>
                <a:cubicBezTo>
                  <a:pt x="11" y="1027"/>
                  <a:pt x="333" y="1259"/>
                  <a:pt x="635" y="1259"/>
                </a:cubicBezTo>
                <a:cubicBezTo>
                  <a:pt x="946" y="1259"/>
                  <a:pt x="1259" y="998"/>
                  <a:pt x="1259" y="635"/>
                </a:cubicBezTo>
                <a:cubicBezTo>
                  <a:pt x="1259" y="260"/>
                  <a:pt x="948" y="1"/>
                  <a:pt x="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8569609" y="4886000"/>
            <a:ext cx="147405" cy="146475"/>
          </a:xfrm>
          <a:custGeom>
            <a:rect b="b" l="l" r="r" t="t"/>
            <a:pathLst>
              <a:path extrusionOk="0" h="1260" w="1268">
                <a:moveTo>
                  <a:pt x="633" y="1"/>
                </a:moveTo>
                <a:cubicBezTo>
                  <a:pt x="282" y="1"/>
                  <a:pt x="10" y="293"/>
                  <a:pt x="10" y="625"/>
                </a:cubicBezTo>
                <a:cubicBezTo>
                  <a:pt x="0" y="962"/>
                  <a:pt x="282" y="1259"/>
                  <a:pt x="637" y="1259"/>
                </a:cubicBezTo>
                <a:cubicBezTo>
                  <a:pt x="642" y="1259"/>
                  <a:pt x="648" y="1259"/>
                  <a:pt x="654" y="1259"/>
                </a:cubicBezTo>
                <a:cubicBezTo>
                  <a:pt x="986" y="1249"/>
                  <a:pt x="1268" y="957"/>
                  <a:pt x="1257" y="625"/>
                </a:cubicBezTo>
                <a:cubicBezTo>
                  <a:pt x="1268" y="303"/>
                  <a:pt x="996" y="1"/>
                  <a:pt x="6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8805829" y="4146882"/>
            <a:ext cx="156938" cy="146010"/>
          </a:xfrm>
          <a:custGeom>
            <a:rect b="b" l="l" r="r" t="t"/>
            <a:pathLst>
              <a:path extrusionOk="0" h="1256" w="1350">
                <a:moveTo>
                  <a:pt x="714" y="1"/>
                </a:moveTo>
                <a:cubicBezTo>
                  <a:pt x="633" y="1"/>
                  <a:pt x="551" y="16"/>
                  <a:pt x="473" y="49"/>
                </a:cubicBezTo>
                <a:cubicBezTo>
                  <a:pt x="162" y="190"/>
                  <a:pt x="1" y="562"/>
                  <a:pt x="151" y="894"/>
                </a:cubicBezTo>
                <a:cubicBezTo>
                  <a:pt x="260" y="1128"/>
                  <a:pt x="486" y="1255"/>
                  <a:pt x="717" y="1255"/>
                </a:cubicBezTo>
                <a:cubicBezTo>
                  <a:pt x="874" y="1255"/>
                  <a:pt x="1032" y="1197"/>
                  <a:pt x="1158" y="1075"/>
                </a:cubicBezTo>
                <a:cubicBezTo>
                  <a:pt x="1289" y="955"/>
                  <a:pt x="1349" y="803"/>
                  <a:pt x="1339" y="683"/>
                </a:cubicBezTo>
                <a:cubicBezTo>
                  <a:pt x="1339" y="552"/>
                  <a:pt x="1339" y="481"/>
                  <a:pt x="1309" y="411"/>
                </a:cubicBezTo>
                <a:cubicBezTo>
                  <a:pt x="1203" y="146"/>
                  <a:pt x="961" y="1"/>
                  <a:pt x="7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8568331" y="4393565"/>
            <a:ext cx="153450" cy="145196"/>
          </a:xfrm>
          <a:custGeom>
            <a:rect b="b" l="l" r="r" t="t"/>
            <a:pathLst>
              <a:path extrusionOk="0" h="1249" w="1320">
                <a:moveTo>
                  <a:pt x="646" y="0"/>
                </a:moveTo>
                <a:cubicBezTo>
                  <a:pt x="516" y="0"/>
                  <a:pt x="393" y="42"/>
                  <a:pt x="282" y="121"/>
                </a:cubicBezTo>
                <a:cubicBezTo>
                  <a:pt x="161" y="201"/>
                  <a:pt x="91" y="312"/>
                  <a:pt x="41" y="443"/>
                </a:cubicBezTo>
                <a:cubicBezTo>
                  <a:pt x="11" y="544"/>
                  <a:pt x="0" y="654"/>
                  <a:pt x="31" y="755"/>
                </a:cubicBezTo>
                <a:cubicBezTo>
                  <a:pt x="99" y="1050"/>
                  <a:pt x="332" y="1248"/>
                  <a:pt x="624" y="1248"/>
                </a:cubicBezTo>
                <a:cubicBezTo>
                  <a:pt x="631" y="1248"/>
                  <a:pt x="638" y="1248"/>
                  <a:pt x="644" y="1248"/>
                </a:cubicBezTo>
                <a:cubicBezTo>
                  <a:pt x="765" y="1248"/>
                  <a:pt x="876" y="1228"/>
                  <a:pt x="967" y="1168"/>
                </a:cubicBezTo>
                <a:cubicBezTo>
                  <a:pt x="1208" y="1016"/>
                  <a:pt x="1319" y="745"/>
                  <a:pt x="1259" y="483"/>
                </a:cubicBezTo>
                <a:cubicBezTo>
                  <a:pt x="1188" y="231"/>
                  <a:pt x="1027" y="70"/>
                  <a:pt x="756" y="10"/>
                </a:cubicBezTo>
                <a:cubicBezTo>
                  <a:pt x="719" y="3"/>
                  <a:pt x="682"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8813967" y="4640364"/>
            <a:ext cx="148800" cy="145661"/>
          </a:xfrm>
          <a:custGeom>
            <a:rect b="b" l="l" r="r" t="t"/>
            <a:pathLst>
              <a:path extrusionOk="0" h="1253" w="1280">
                <a:moveTo>
                  <a:pt x="726" y="0"/>
                </a:moveTo>
                <a:cubicBezTo>
                  <a:pt x="555" y="0"/>
                  <a:pt x="484" y="11"/>
                  <a:pt x="414" y="41"/>
                </a:cubicBezTo>
                <a:cubicBezTo>
                  <a:pt x="213" y="132"/>
                  <a:pt x="81" y="282"/>
                  <a:pt x="31" y="514"/>
                </a:cubicBezTo>
                <a:cubicBezTo>
                  <a:pt x="1" y="675"/>
                  <a:pt x="41" y="826"/>
                  <a:pt x="122" y="957"/>
                </a:cubicBezTo>
                <a:cubicBezTo>
                  <a:pt x="242" y="1148"/>
                  <a:pt x="414" y="1228"/>
                  <a:pt x="625" y="1248"/>
                </a:cubicBezTo>
                <a:cubicBezTo>
                  <a:pt x="638" y="1252"/>
                  <a:pt x="652" y="1253"/>
                  <a:pt x="665" y="1253"/>
                </a:cubicBezTo>
                <a:cubicBezTo>
                  <a:pt x="692" y="1253"/>
                  <a:pt x="719" y="1248"/>
                  <a:pt x="746" y="1248"/>
                </a:cubicBezTo>
                <a:lnTo>
                  <a:pt x="837" y="1218"/>
                </a:lnTo>
                <a:cubicBezTo>
                  <a:pt x="1048" y="1168"/>
                  <a:pt x="1279" y="937"/>
                  <a:pt x="1269" y="624"/>
                </a:cubicBezTo>
                <a:lnTo>
                  <a:pt x="1269" y="534"/>
                </a:lnTo>
                <a:cubicBezTo>
                  <a:pt x="1259" y="463"/>
                  <a:pt x="1239" y="393"/>
                  <a:pt x="1199" y="322"/>
                </a:cubicBezTo>
                <a:cubicBezTo>
                  <a:pt x="1078" y="121"/>
                  <a:pt x="907" y="0"/>
                  <a:pt x="7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8325019" y="4640131"/>
            <a:ext cx="145080" cy="145894"/>
          </a:xfrm>
          <a:custGeom>
            <a:rect b="b" l="l" r="r" t="t"/>
            <a:pathLst>
              <a:path extrusionOk="0" h="1255" w="1248">
                <a:moveTo>
                  <a:pt x="549" y="1"/>
                </a:moveTo>
                <a:cubicBezTo>
                  <a:pt x="486" y="1"/>
                  <a:pt x="390" y="30"/>
                  <a:pt x="302" y="83"/>
                </a:cubicBezTo>
                <a:cubicBezTo>
                  <a:pt x="121" y="204"/>
                  <a:pt x="10" y="365"/>
                  <a:pt x="0" y="576"/>
                </a:cubicBezTo>
                <a:lnTo>
                  <a:pt x="0" y="737"/>
                </a:lnTo>
                <a:cubicBezTo>
                  <a:pt x="10" y="778"/>
                  <a:pt x="20" y="818"/>
                  <a:pt x="40" y="858"/>
                </a:cubicBezTo>
                <a:cubicBezTo>
                  <a:pt x="141" y="1100"/>
                  <a:pt x="333" y="1230"/>
                  <a:pt x="594" y="1250"/>
                </a:cubicBezTo>
                <a:cubicBezTo>
                  <a:pt x="606" y="1253"/>
                  <a:pt x="618" y="1255"/>
                  <a:pt x="630" y="1255"/>
                </a:cubicBezTo>
                <a:cubicBezTo>
                  <a:pt x="659" y="1255"/>
                  <a:pt x="689" y="1247"/>
                  <a:pt x="725" y="1241"/>
                </a:cubicBezTo>
                <a:cubicBezTo>
                  <a:pt x="765" y="1241"/>
                  <a:pt x="805" y="1220"/>
                  <a:pt x="845" y="1210"/>
                </a:cubicBezTo>
                <a:cubicBezTo>
                  <a:pt x="1097" y="1120"/>
                  <a:pt x="1238" y="888"/>
                  <a:pt x="1248" y="626"/>
                </a:cubicBezTo>
                <a:cubicBezTo>
                  <a:pt x="1248" y="516"/>
                  <a:pt x="1218" y="415"/>
                  <a:pt x="1167" y="324"/>
                </a:cubicBezTo>
                <a:cubicBezTo>
                  <a:pt x="1047" y="123"/>
                  <a:pt x="876" y="2"/>
                  <a:pt x="574" y="2"/>
                </a:cubicBezTo>
                <a:cubicBezTo>
                  <a:pt x="567" y="1"/>
                  <a:pt x="558" y="1"/>
                  <a:pt x="5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063207" y="4393216"/>
            <a:ext cx="80794" cy="145545"/>
          </a:xfrm>
          <a:custGeom>
            <a:rect b="b" l="l" r="r" t="t"/>
            <a:pathLst>
              <a:path extrusionOk="0" h="1252" w="695">
                <a:moveTo>
                  <a:pt x="638" y="0"/>
                </a:moveTo>
                <a:cubicBezTo>
                  <a:pt x="547" y="0"/>
                  <a:pt x="455" y="21"/>
                  <a:pt x="363" y="64"/>
                </a:cubicBezTo>
                <a:cubicBezTo>
                  <a:pt x="131" y="164"/>
                  <a:pt x="11" y="355"/>
                  <a:pt x="1" y="607"/>
                </a:cubicBezTo>
                <a:cubicBezTo>
                  <a:pt x="1" y="657"/>
                  <a:pt x="1" y="697"/>
                  <a:pt x="11" y="737"/>
                </a:cubicBezTo>
                <a:cubicBezTo>
                  <a:pt x="21" y="778"/>
                  <a:pt x="21" y="818"/>
                  <a:pt x="41" y="858"/>
                </a:cubicBezTo>
                <a:cubicBezTo>
                  <a:pt x="129" y="1084"/>
                  <a:pt x="341" y="1252"/>
                  <a:pt x="612" y="1252"/>
                </a:cubicBezTo>
                <a:cubicBezTo>
                  <a:pt x="619" y="1252"/>
                  <a:pt x="627" y="1251"/>
                  <a:pt x="635" y="1251"/>
                </a:cubicBezTo>
                <a:lnTo>
                  <a:pt x="695" y="1251"/>
                </a:lnTo>
                <a:lnTo>
                  <a:pt x="695" y="3"/>
                </a:lnTo>
                <a:cubicBezTo>
                  <a:pt x="676" y="1"/>
                  <a:pt x="657" y="0"/>
                  <a:pt x="6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8075779" y="4393332"/>
            <a:ext cx="147521" cy="145429"/>
          </a:xfrm>
          <a:custGeom>
            <a:rect b="b" l="l" r="r" t="t"/>
            <a:pathLst>
              <a:path extrusionOk="0" h="1251" w="1269">
                <a:moveTo>
                  <a:pt x="636" y="0"/>
                </a:moveTo>
                <a:cubicBezTo>
                  <a:pt x="523" y="0"/>
                  <a:pt x="420" y="32"/>
                  <a:pt x="323" y="92"/>
                </a:cubicBezTo>
                <a:cubicBezTo>
                  <a:pt x="171" y="183"/>
                  <a:pt x="81" y="314"/>
                  <a:pt x="31" y="495"/>
                </a:cubicBezTo>
                <a:cubicBezTo>
                  <a:pt x="1" y="646"/>
                  <a:pt x="21" y="787"/>
                  <a:pt x="91" y="918"/>
                </a:cubicBezTo>
                <a:cubicBezTo>
                  <a:pt x="202" y="1129"/>
                  <a:pt x="383" y="1250"/>
                  <a:pt x="634" y="1250"/>
                </a:cubicBezTo>
                <a:cubicBezTo>
                  <a:pt x="766" y="1250"/>
                  <a:pt x="866" y="1230"/>
                  <a:pt x="967" y="1170"/>
                </a:cubicBezTo>
                <a:cubicBezTo>
                  <a:pt x="1148" y="1049"/>
                  <a:pt x="1258" y="897"/>
                  <a:pt x="1269" y="676"/>
                </a:cubicBezTo>
                <a:cubicBezTo>
                  <a:pt x="1269" y="616"/>
                  <a:pt x="1258" y="546"/>
                  <a:pt x="1249" y="485"/>
                </a:cubicBezTo>
                <a:cubicBezTo>
                  <a:pt x="1249" y="445"/>
                  <a:pt x="1229" y="405"/>
                  <a:pt x="1208" y="364"/>
                </a:cubicBezTo>
                <a:cubicBezTo>
                  <a:pt x="1117" y="173"/>
                  <a:pt x="967" y="52"/>
                  <a:pt x="755" y="12"/>
                </a:cubicBezTo>
                <a:cubicBezTo>
                  <a:pt x="714" y="4"/>
                  <a:pt x="674" y="0"/>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6237750" y="4178269"/>
            <a:ext cx="1602971" cy="351075"/>
          </a:xfrm>
          <a:custGeom>
            <a:rect b="b" l="l" r="r" t="t"/>
            <a:pathLst>
              <a:path extrusionOk="0" h="3020" w="13789">
                <a:moveTo>
                  <a:pt x="4670" y="0"/>
                </a:moveTo>
                <a:lnTo>
                  <a:pt x="2456" y="2074"/>
                </a:lnTo>
                <a:lnTo>
                  <a:pt x="474" y="222"/>
                </a:lnTo>
                <a:lnTo>
                  <a:pt x="0" y="725"/>
                </a:lnTo>
                <a:lnTo>
                  <a:pt x="2456" y="3020"/>
                </a:lnTo>
                <a:lnTo>
                  <a:pt x="4670" y="946"/>
                </a:lnTo>
                <a:lnTo>
                  <a:pt x="6895" y="3020"/>
                </a:lnTo>
                <a:lnTo>
                  <a:pt x="9109" y="946"/>
                </a:lnTo>
                <a:lnTo>
                  <a:pt x="11333" y="3020"/>
                </a:lnTo>
                <a:lnTo>
                  <a:pt x="13788" y="725"/>
                </a:lnTo>
                <a:lnTo>
                  <a:pt x="13316" y="222"/>
                </a:lnTo>
                <a:lnTo>
                  <a:pt x="11333" y="2074"/>
                </a:lnTo>
                <a:lnTo>
                  <a:pt x="9109" y="0"/>
                </a:lnTo>
                <a:lnTo>
                  <a:pt x="6895" y="2074"/>
                </a:lnTo>
                <a:lnTo>
                  <a:pt x="46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8358964" y="2410338"/>
            <a:ext cx="286673" cy="286789"/>
          </a:xfrm>
          <a:custGeom>
            <a:rect b="b" l="l" r="r" t="t"/>
            <a:pathLst>
              <a:path extrusionOk="0" h="2467" w="2466">
                <a:moveTo>
                  <a:pt x="2466" y="1239"/>
                </a:moveTo>
                <a:cubicBezTo>
                  <a:pt x="2466" y="1923"/>
                  <a:pt x="1912" y="2467"/>
                  <a:pt x="1238" y="2467"/>
                </a:cubicBezTo>
                <a:cubicBezTo>
                  <a:pt x="553" y="2467"/>
                  <a:pt x="0" y="1923"/>
                  <a:pt x="0" y="1239"/>
                </a:cubicBezTo>
                <a:cubicBezTo>
                  <a:pt x="0" y="555"/>
                  <a:pt x="553" y="1"/>
                  <a:pt x="1238" y="1"/>
                </a:cubicBezTo>
                <a:cubicBezTo>
                  <a:pt x="1912" y="1"/>
                  <a:pt x="2466" y="555"/>
                  <a:pt x="2466" y="1239"/>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rot="10800000">
            <a:off x="6988431" y="147087"/>
            <a:ext cx="1675354" cy="1675390"/>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rot="10800000">
            <a:off x="8634130" y="1747341"/>
            <a:ext cx="36688" cy="33173"/>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rot="10800000">
            <a:off x="8520900" y="1747341"/>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rot="10800000">
            <a:off x="8407554" y="1861509"/>
            <a:ext cx="35516" cy="32469"/>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rot="10800000">
            <a:off x="8294324" y="1974857"/>
            <a:ext cx="35516" cy="32469"/>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rot="10800000">
            <a:off x="8407554" y="1747341"/>
            <a:ext cx="35516" cy="33173"/>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rot="10800000">
            <a:off x="8293269" y="1860923"/>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rot="10800000">
            <a:off x="8179923" y="1974857"/>
            <a:ext cx="36688" cy="32352"/>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rot="10800000">
            <a:off x="8294324" y="1747341"/>
            <a:ext cx="35516" cy="33173"/>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rot="10800000">
            <a:off x="8179923" y="1861509"/>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rot="10800000">
            <a:off x="8066693" y="1974857"/>
            <a:ext cx="36688" cy="32469"/>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rot="10800000">
            <a:off x="8179923" y="1747575"/>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rot="10800000">
            <a:off x="8066693" y="1861041"/>
            <a:ext cx="36688" cy="32938"/>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rot="10800000">
            <a:off x="8066693" y="1747341"/>
            <a:ext cx="36688" cy="33173"/>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rot="10800000">
            <a:off x="8520900" y="1861158"/>
            <a:ext cx="36688" cy="32821"/>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rot="10800000">
            <a:off x="8409898" y="1974975"/>
            <a:ext cx="24967" cy="13714"/>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rot="10800000">
            <a:off x="8861761" y="1520294"/>
            <a:ext cx="15472" cy="24850"/>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rot="10800000">
            <a:off x="8748531" y="1633759"/>
            <a:ext cx="35516" cy="32469"/>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rot="10800000">
            <a:off x="8861761" y="1406477"/>
            <a:ext cx="35516" cy="33055"/>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rot="10800000">
            <a:off x="8748531" y="1520176"/>
            <a:ext cx="35516" cy="32821"/>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rot="10800000">
            <a:off x="8634130" y="1633759"/>
            <a:ext cx="36688" cy="32469"/>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rot="10800000">
            <a:off x="8861761" y="1293011"/>
            <a:ext cx="36688" cy="32821"/>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rot="10800000">
            <a:off x="8748531" y="1406242"/>
            <a:ext cx="35516" cy="32938"/>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rot="10800000">
            <a:off x="8634130" y="1519707"/>
            <a:ext cx="36688" cy="33055"/>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rot="10800000">
            <a:off x="8861761" y="1179663"/>
            <a:ext cx="35516" cy="32469"/>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rot="10800000">
            <a:off x="8748531" y="1293011"/>
            <a:ext cx="35516" cy="32469"/>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rot="10800000">
            <a:off x="8634130" y="1406477"/>
            <a:ext cx="36688" cy="33055"/>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rot="10800000">
            <a:off x="8748531" y="1179312"/>
            <a:ext cx="35516" cy="32821"/>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rot="10800000">
            <a:off x="8634130" y="1293011"/>
            <a:ext cx="36688" cy="32469"/>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rot="10800000">
            <a:off x="8634130" y="1179663"/>
            <a:ext cx="36688" cy="32469"/>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rot="10800000">
            <a:off x="8294324" y="1519707"/>
            <a:ext cx="35516" cy="33055"/>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rot="10800000">
            <a:off x="8179923" y="1633759"/>
            <a:ext cx="36688" cy="32469"/>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rot="10800000">
            <a:off x="8520900" y="1179663"/>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rot="10800000">
            <a:off x="8407554" y="1293011"/>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rot="10800000">
            <a:off x="8294324" y="1406477"/>
            <a:ext cx="35516" cy="33055"/>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rot="10800000">
            <a:off x="8179923" y="1520176"/>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rot="10800000">
            <a:off x="8066693" y="1633759"/>
            <a:ext cx="36688" cy="32469"/>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rot="10800000">
            <a:off x="8407554" y="1179663"/>
            <a:ext cx="35516" cy="32469"/>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rot="10800000">
            <a:off x="8293269" y="1293011"/>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rot="10800000">
            <a:off x="8179923" y="1406242"/>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rot="10800000">
            <a:off x="8066693" y="1519707"/>
            <a:ext cx="36688" cy="33055"/>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rot="10800000">
            <a:off x="8294324" y="1179663"/>
            <a:ext cx="35516" cy="32469"/>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rot="10800000">
            <a:off x="8179923" y="1293011"/>
            <a:ext cx="36688" cy="32469"/>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rot="10800000">
            <a:off x="8066693" y="1406477"/>
            <a:ext cx="36688" cy="33055"/>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rot="10800000">
            <a:off x="8179923" y="1179312"/>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rot="10800000">
            <a:off x="8066693" y="1293011"/>
            <a:ext cx="36688" cy="32469"/>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rot="10800000">
            <a:off x="8066693" y="1179663"/>
            <a:ext cx="36688" cy="32469"/>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rot="10800000">
            <a:off x="8520900" y="1633524"/>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rot="10800000">
            <a:off x="8520900" y="1519707"/>
            <a:ext cx="36688" cy="33055"/>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rot="10800000">
            <a:off x="8407554" y="1633759"/>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rot="10800000">
            <a:off x="8520900" y="140647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rot="10800000">
            <a:off x="8407554" y="1520176"/>
            <a:ext cx="36806" cy="32821"/>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rot="10800000">
            <a:off x="8294324" y="1633759"/>
            <a:ext cx="35516" cy="32469"/>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rot="10800000">
            <a:off x="8520900" y="1293011"/>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rot="10800000">
            <a:off x="8407554" y="140647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rot="10800000">
            <a:off x="7952292" y="1747341"/>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rot="10800000">
            <a:off x="7838945" y="1861509"/>
            <a:ext cx="35516" cy="32469"/>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rot="10800000">
            <a:off x="7734038" y="1974975"/>
            <a:ext cx="24850" cy="13714"/>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rot="10800000">
            <a:off x="7838945" y="1747341"/>
            <a:ext cx="35516" cy="33173"/>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rot="10800000">
            <a:off x="7724661" y="1860923"/>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rot="10800000">
            <a:off x="7725716" y="1747341"/>
            <a:ext cx="35516" cy="33173"/>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rot="10800000">
            <a:off x="7611314" y="1861509"/>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rot="10800000">
            <a:off x="7611314" y="1747575"/>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rot="10800000">
            <a:off x="7498085" y="1747341"/>
            <a:ext cx="36688" cy="33173"/>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rot="10800000">
            <a:off x="7952292" y="1974857"/>
            <a:ext cx="36688" cy="32469"/>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rot="10800000">
            <a:off x="7952292" y="1861158"/>
            <a:ext cx="36688" cy="32821"/>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rot="10800000">
            <a:off x="7838945" y="1974857"/>
            <a:ext cx="35516" cy="32469"/>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rot="10800000">
            <a:off x="7725716" y="1519707"/>
            <a:ext cx="35516" cy="33055"/>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rot="10800000">
            <a:off x="7611314" y="1633759"/>
            <a:ext cx="36688" cy="32469"/>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rot="10800000">
            <a:off x="7952292" y="1179663"/>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rot="10800000">
            <a:off x="7838945" y="1293011"/>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rot="10800000">
            <a:off x="7725716" y="1406477"/>
            <a:ext cx="35516" cy="33055"/>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rot="10800000">
            <a:off x="7611314" y="1520176"/>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rot="10800000">
            <a:off x="7498085" y="1633759"/>
            <a:ext cx="36688" cy="32469"/>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rot="10800000">
            <a:off x="7838945" y="1179663"/>
            <a:ext cx="35516" cy="32469"/>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rot="10800000">
            <a:off x="7724661" y="1293011"/>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rot="10800000">
            <a:off x="7611314" y="1406242"/>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rot="10800000">
            <a:off x="7498085" y="1519707"/>
            <a:ext cx="36688" cy="33055"/>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rot="10800000">
            <a:off x="7725716" y="1179663"/>
            <a:ext cx="35516" cy="32469"/>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rot="10800000">
            <a:off x="7611314" y="1293011"/>
            <a:ext cx="36688" cy="32469"/>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rot="10800000">
            <a:off x="7498085" y="1406477"/>
            <a:ext cx="36688" cy="33055"/>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rot="10800000">
            <a:off x="7611314" y="1179312"/>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rot="10800000">
            <a:off x="7498085" y="1293011"/>
            <a:ext cx="36688" cy="32469"/>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rot="10800000">
            <a:off x="7498085" y="1179663"/>
            <a:ext cx="36688" cy="32469"/>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rot="10800000">
            <a:off x="7952292" y="1633524"/>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rot="10800000">
            <a:off x="7952292" y="1519707"/>
            <a:ext cx="36688" cy="33055"/>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rot="10800000">
            <a:off x="7838945" y="1633759"/>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rot="10800000">
            <a:off x="7952292" y="140647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rot="10800000">
            <a:off x="7838945" y="1520176"/>
            <a:ext cx="35516" cy="32821"/>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rot="10800000">
            <a:off x="7725716" y="1633759"/>
            <a:ext cx="35516" cy="32469"/>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rot="10800000">
            <a:off x="7952292" y="1293011"/>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rot="10800000">
            <a:off x="7838945" y="140647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rot="10800000">
            <a:off x="7384855" y="1179663"/>
            <a:ext cx="35516" cy="32469"/>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rot="10800000">
            <a:off x="7270337" y="1293011"/>
            <a:ext cx="36806" cy="32469"/>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rot="10800000">
            <a:off x="7270337" y="1179663"/>
            <a:ext cx="36806" cy="32469"/>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rot="10800000">
            <a:off x="7384855" y="1633524"/>
            <a:ext cx="35516" cy="32704"/>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rot="10800000">
            <a:off x="7384855" y="1519707"/>
            <a:ext cx="35516" cy="33055"/>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rot="10800000">
            <a:off x="7384855" y="1406477"/>
            <a:ext cx="35516" cy="33055"/>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rot="10800000">
            <a:off x="7291670" y="1520294"/>
            <a:ext cx="15472" cy="24850"/>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rot="10800000">
            <a:off x="7384855" y="1293011"/>
            <a:ext cx="35516" cy="32821"/>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rot="10800000">
            <a:off x="7270337" y="1406477"/>
            <a:ext cx="36806" cy="33055"/>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rot="10800000">
            <a:off x="8861761" y="953202"/>
            <a:ext cx="35516" cy="32352"/>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rot="10800000">
            <a:off x="8748531" y="1066550"/>
            <a:ext cx="35516" cy="32469"/>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rot="10800000">
            <a:off x="8861761" y="846653"/>
            <a:ext cx="15472" cy="24967"/>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rot="10800000">
            <a:off x="8748531" y="952850"/>
            <a:ext cx="35516" cy="32704"/>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rot="10800000">
            <a:off x="8634130" y="1066550"/>
            <a:ext cx="36688" cy="32469"/>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rot="10800000">
            <a:off x="8748531" y="839385"/>
            <a:ext cx="35516" cy="32938"/>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rot="10800000">
            <a:off x="8634130" y="953202"/>
            <a:ext cx="36688" cy="32352"/>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rot="10800000">
            <a:off x="8748531" y="725568"/>
            <a:ext cx="35516" cy="32938"/>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rot="10800000">
            <a:off x="8634130" y="839034"/>
            <a:ext cx="36688" cy="33173"/>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rot="10800000">
            <a:off x="8634130" y="725568"/>
            <a:ext cx="36688" cy="32938"/>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rot="10800000">
            <a:off x="8634130" y="612338"/>
            <a:ext cx="36688" cy="32469"/>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rot="10800000">
            <a:off x="8861761" y="1066433"/>
            <a:ext cx="35516" cy="32586"/>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rot="10800000">
            <a:off x="8294324" y="953202"/>
            <a:ext cx="35516" cy="32352"/>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rot="10800000">
            <a:off x="8179923" y="1066550"/>
            <a:ext cx="36688" cy="32469"/>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rot="10800000">
            <a:off x="8520900" y="612220"/>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rot="10800000">
            <a:off x="8407554" y="725686"/>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rot="10800000">
            <a:off x="8294324" y="839034"/>
            <a:ext cx="35516" cy="33173"/>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rot="10800000">
            <a:off x="8179923" y="952850"/>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rot="10800000">
            <a:off x="8066693" y="1066550"/>
            <a:ext cx="36688" cy="32469"/>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rot="10800000">
            <a:off x="8407554" y="612220"/>
            <a:ext cx="35516" cy="32586"/>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rot="10800000">
            <a:off x="8293269" y="725568"/>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rot="10800000">
            <a:off x="8179923" y="839385"/>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rot="10800000">
            <a:off x="8066693" y="953202"/>
            <a:ext cx="36688" cy="32352"/>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rot="10800000">
            <a:off x="8294324" y="612220"/>
            <a:ext cx="35516" cy="32586"/>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rot="10800000">
            <a:off x="8179923" y="725568"/>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rot="10800000">
            <a:off x="8066693" y="839034"/>
            <a:ext cx="36688" cy="33173"/>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rot="10800000">
            <a:off x="8179923" y="612338"/>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rot="10800000">
            <a:off x="8066693" y="725568"/>
            <a:ext cx="36688" cy="32938"/>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rot="10800000">
            <a:off x="8066693" y="612338"/>
            <a:ext cx="36688" cy="32469"/>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rot="10800000">
            <a:off x="8520900" y="1066550"/>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rot="10800000">
            <a:off x="8520900" y="953202"/>
            <a:ext cx="36688" cy="32352"/>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rot="10800000">
            <a:off x="8407554" y="106655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rot="10800000">
            <a:off x="8520900" y="839034"/>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rot="10800000">
            <a:off x="8407554" y="952850"/>
            <a:ext cx="36806" cy="32704"/>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rot="10800000">
            <a:off x="8294324" y="1066433"/>
            <a:ext cx="35516" cy="32586"/>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rot="10800000">
            <a:off x="8520900" y="725568"/>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rot="10800000">
            <a:off x="8407554" y="839034"/>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rot="10800000">
            <a:off x="8294324" y="384704"/>
            <a:ext cx="35516" cy="32352"/>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rot="10800000">
            <a:off x="8179923" y="498052"/>
            <a:ext cx="36688" cy="33173"/>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rot="10800000">
            <a:off x="8179923" y="384704"/>
            <a:ext cx="36688" cy="32704"/>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
          <p:cNvSpPr/>
          <p:nvPr/>
        </p:nvSpPr>
        <p:spPr>
          <a:xfrm rot="10800000">
            <a:off x="8066693" y="498052"/>
            <a:ext cx="36688" cy="33173"/>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
          <p:cNvSpPr/>
          <p:nvPr/>
        </p:nvSpPr>
        <p:spPr>
          <a:xfrm rot="10800000">
            <a:off x="8066693" y="384704"/>
            <a:ext cx="36688" cy="32352"/>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rot="10800000">
            <a:off x="8520900" y="498286"/>
            <a:ext cx="36688" cy="32586"/>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rot="10800000">
            <a:off x="8407554" y="498052"/>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rot="10800000">
            <a:off x="8409898" y="404279"/>
            <a:ext cx="24967" cy="13128"/>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rot="10800000">
            <a:off x="8294324" y="498052"/>
            <a:ext cx="35516" cy="33173"/>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rot="10800000">
            <a:off x="7725716" y="953202"/>
            <a:ext cx="35516" cy="32352"/>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rot="10800000">
            <a:off x="7611314" y="1066550"/>
            <a:ext cx="36688" cy="32469"/>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rot="10800000">
            <a:off x="7952292" y="612220"/>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rot="10800000">
            <a:off x="7838945" y="725686"/>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rot="10800000">
            <a:off x="7725716" y="839034"/>
            <a:ext cx="35516" cy="33173"/>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rot="10800000">
            <a:off x="7611314" y="952850"/>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rot="10800000">
            <a:off x="7498085" y="1066550"/>
            <a:ext cx="36688" cy="32469"/>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rot="10800000">
            <a:off x="7838945" y="612220"/>
            <a:ext cx="35516" cy="32586"/>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rot="10800000">
            <a:off x="7724661" y="725568"/>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rot="10800000">
            <a:off x="7611314" y="839385"/>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rot="10800000">
            <a:off x="7498085" y="953202"/>
            <a:ext cx="36688" cy="32352"/>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rot="10800000">
            <a:off x="7725716" y="612220"/>
            <a:ext cx="35516" cy="32586"/>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rot="10800000">
            <a:off x="7611314" y="725568"/>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rot="10800000">
            <a:off x="7498085" y="839034"/>
            <a:ext cx="36688" cy="33173"/>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rot="10800000">
            <a:off x="7611314" y="612338"/>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rot="10800000">
            <a:off x="7498085" y="725568"/>
            <a:ext cx="36688" cy="32938"/>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rot="10800000">
            <a:off x="7498085" y="612338"/>
            <a:ext cx="36688" cy="32469"/>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rot="10800000">
            <a:off x="7952292" y="1066550"/>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rot="10800000">
            <a:off x="7952292" y="953202"/>
            <a:ext cx="36688" cy="32352"/>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rot="10800000">
            <a:off x="7838945" y="106655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rot="10800000">
            <a:off x="7952292" y="839034"/>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rot="10800000">
            <a:off x="7838945" y="952850"/>
            <a:ext cx="35516" cy="32704"/>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rot="10800000">
            <a:off x="7725716" y="1066433"/>
            <a:ext cx="35516" cy="32586"/>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rot="10800000">
            <a:off x="7952292" y="725568"/>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rot="10800000">
            <a:off x="7838945" y="839034"/>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rot="10800000">
            <a:off x="7384855" y="1066550"/>
            <a:ext cx="35516" cy="32704"/>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rot="10800000">
            <a:off x="7384855" y="953202"/>
            <a:ext cx="35516" cy="32352"/>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rot="10800000">
            <a:off x="7270337" y="1066550"/>
            <a:ext cx="36806" cy="32469"/>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rot="10800000">
            <a:off x="7384855" y="839034"/>
            <a:ext cx="35516" cy="33173"/>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rot="10800000">
            <a:off x="7270337" y="952850"/>
            <a:ext cx="36806" cy="32704"/>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rot="10800000">
            <a:off x="7384855" y="725568"/>
            <a:ext cx="35516" cy="32938"/>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rot="10800000">
            <a:off x="7291670" y="846653"/>
            <a:ext cx="15472" cy="24967"/>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rot="10800000">
            <a:off x="7734038" y="404279"/>
            <a:ext cx="24850" cy="13128"/>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rot="10800000">
            <a:off x="7611314" y="498052"/>
            <a:ext cx="36688" cy="33173"/>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rot="10800000">
            <a:off x="7952292" y="498286"/>
            <a:ext cx="36688" cy="32586"/>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rot="10800000">
            <a:off x="7952292" y="384704"/>
            <a:ext cx="36688" cy="32352"/>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rot="10800000">
            <a:off x="7838945" y="498052"/>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rot="10800000">
            <a:off x="7838945" y="384704"/>
            <a:ext cx="35516" cy="32704"/>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rot="10800000">
            <a:off x="7725716" y="498052"/>
            <a:ext cx="35516" cy="33173"/>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rot="10800000">
            <a:off x="8786430" y="2009368"/>
            <a:ext cx="382995" cy="82820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rot="10800000">
            <a:off x="8467415" y="-1"/>
            <a:ext cx="702010" cy="542551"/>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rot="10800000">
            <a:off x="6208971" y="-1"/>
            <a:ext cx="647912" cy="552334"/>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3483114" y="4616316"/>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txBox="1"/>
          <p:nvPr>
            <p:ph type="title"/>
          </p:nvPr>
        </p:nvSpPr>
        <p:spPr>
          <a:xfrm>
            <a:off x="5106125" y="1980750"/>
            <a:ext cx="2548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0" name="Google Shape;780;p3"/>
          <p:cNvSpPr txBox="1"/>
          <p:nvPr>
            <p:ph hasCustomPrompt="1" idx="2" type="title"/>
          </p:nvPr>
        </p:nvSpPr>
        <p:spPr>
          <a:xfrm>
            <a:off x="1867050" y="1728900"/>
            <a:ext cx="24408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1" name="Google Shape;781;p3"/>
          <p:cNvSpPr txBox="1"/>
          <p:nvPr>
            <p:ph idx="1" type="subTitle"/>
          </p:nvPr>
        </p:nvSpPr>
        <p:spPr>
          <a:xfrm>
            <a:off x="5106000" y="2722325"/>
            <a:ext cx="2548800" cy="71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3_1">
    <p:bg>
      <p:bgPr>
        <a:solidFill>
          <a:schemeClr val="lt1"/>
        </a:solidFill>
      </p:bgPr>
    </p:bg>
    <p:spTree>
      <p:nvGrpSpPr>
        <p:cNvPr id="3546" name="Shape 3546"/>
        <p:cNvGrpSpPr/>
        <p:nvPr/>
      </p:nvGrpSpPr>
      <p:grpSpPr>
        <a:xfrm>
          <a:off x="0" y="0"/>
          <a:ext cx="0" cy="0"/>
          <a:chOff x="0" y="0"/>
          <a:chExt cx="0" cy="0"/>
        </a:xfrm>
      </p:grpSpPr>
      <p:grpSp>
        <p:nvGrpSpPr>
          <p:cNvPr id="3547" name="Google Shape;3547;p21"/>
          <p:cNvGrpSpPr/>
          <p:nvPr/>
        </p:nvGrpSpPr>
        <p:grpSpPr>
          <a:xfrm>
            <a:off x="7403366" y="0"/>
            <a:ext cx="1740441" cy="1641009"/>
            <a:chOff x="7542270" y="1"/>
            <a:chExt cx="1601731" cy="1510224"/>
          </a:xfrm>
        </p:grpSpPr>
        <p:sp>
          <p:nvSpPr>
            <p:cNvPr id="3548" name="Google Shape;3548;p21"/>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1"/>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1"/>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1"/>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1"/>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1"/>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1"/>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1"/>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1"/>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1"/>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1"/>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1"/>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1"/>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1"/>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1"/>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1"/>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1"/>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1"/>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1"/>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1"/>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1"/>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1"/>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1"/>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1"/>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1"/>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1"/>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1"/>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1"/>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1"/>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1"/>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1"/>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1"/>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1"/>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1"/>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1"/>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1"/>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1"/>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1"/>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1"/>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1"/>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1"/>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1"/>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1"/>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1"/>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1"/>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1"/>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1"/>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1"/>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1"/>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1"/>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1"/>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1"/>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1"/>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1"/>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1"/>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1"/>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1"/>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1"/>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1"/>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1"/>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1"/>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1"/>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1"/>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1"/>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1"/>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1"/>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1"/>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1"/>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1"/>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1"/>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1"/>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1"/>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1"/>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1"/>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1"/>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1"/>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1"/>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1"/>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1"/>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1"/>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1"/>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1"/>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1"/>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1"/>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1"/>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1"/>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1"/>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1"/>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1"/>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1"/>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1"/>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1"/>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1"/>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1"/>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1"/>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1"/>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1"/>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1"/>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1"/>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1"/>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1"/>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1"/>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0" name="Google Shape;3650;p21"/>
          <p:cNvSpPr/>
          <p:nvPr/>
        </p:nvSpPr>
        <p:spPr>
          <a:xfrm flipH="1" rot="10800000">
            <a:off x="7962121"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1"/>
          <p:cNvSpPr/>
          <p:nvPr/>
        </p:nvSpPr>
        <p:spPr>
          <a:xfrm flipH="1" rot="10800000">
            <a:off x="7962121"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2" name="Google Shape;3652;p21"/>
          <p:cNvGrpSpPr/>
          <p:nvPr/>
        </p:nvGrpSpPr>
        <p:grpSpPr>
          <a:xfrm rot="-5400000">
            <a:off x="-547982" y="2657150"/>
            <a:ext cx="1738209" cy="642241"/>
            <a:chOff x="5330143" y="0"/>
            <a:chExt cx="1738209" cy="642241"/>
          </a:xfrm>
        </p:grpSpPr>
        <p:sp>
          <p:nvSpPr>
            <p:cNvPr id="3653" name="Google Shape;3653;p21"/>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1"/>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1"/>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1"/>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1"/>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8" name="Google Shape;3658;p21"/>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1"/>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1"/>
          <p:cNvSpPr/>
          <p:nvPr/>
        </p:nvSpPr>
        <p:spPr>
          <a:xfrm flipH="1" rot="10800000">
            <a:off x="791441"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1"/>
          <p:cNvSpPr/>
          <p:nvPr/>
        </p:nvSpPr>
        <p:spPr>
          <a:xfrm>
            <a:off x="-168227"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1"/>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1"/>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1"/>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666" name="Google Shape;3666;p21"/>
          <p:cNvSpPr txBox="1"/>
          <p:nvPr>
            <p:ph idx="1" type="subTitle"/>
          </p:nvPr>
        </p:nvSpPr>
        <p:spPr>
          <a:xfrm>
            <a:off x="2322725" y="3705025"/>
            <a:ext cx="4498500" cy="891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2"/>
        </a:solidFill>
      </p:bgPr>
    </p:bg>
    <p:spTree>
      <p:nvGrpSpPr>
        <p:cNvPr id="3667" name="Shape 3667"/>
        <p:cNvGrpSpPr/>
        <p:nvPr/>
      </p:nvGrpSpPr>
      <p:grpSpPr>
        <a:xfrm>
          <a:off x="0" y="0"/>
          <a:ext cx="0" cy="0"/>
          <a:chOff x="0" y="0"/>
          <a:chExt cx="0" cy="0"/>
        </a:xfrm>
      </p:grpSpPr>
      <p:sp>
        <p:nvSpPr>
          <p:cNvPr id="3668" name="Google Shape;3668;p22"/>
          <p:cNvSpPr/>
          <p:nvPr/>
        </p:nvSpPr>
        <p:spPr>
          <a:xfrm flipH="1">
            <a:off x="134248" y="137700"/>
            <a:ext cx="8875500" cy="4868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2"/>
          <p:cNvSpPr/>
          <p:nvPr/>
        </p:nvSpPr>
        <p:spPr>
          <a:xfrm flipH="1">
            <a:off x="4973638" y="236025"/>
            <a:ext cx="1244035" cy="1244035"/>
          </a:xfrm>
          <a:custGeom>
            <a:rect b="b" l="l" r="r" t="t"/>
            <a:pathLst>
              <a:path extrusionOk="0" h="9149" w="9149">
                <a:moveTo>
                  <a:pt x="8303" y="1"/>
                </a:moveTo>
                <a:lnTo>
                  <a:pt x="0" y="8303"/>
                </a:lnTo>
                <a:lnTo>
                  <a:pt x="846" y="9149"/>
                </a:lnTo>
                <a:lnTo>
                  <a:pt x="9148" y="846"/>
                </a:lnTo>
                <a:lnTo>
                  <a:pt x="83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2"/>
          <p:cNvSpPr/>
          <p:nvPr/>
        </p:nvSpPr>
        <p:spPr>
          <a:xfrm>
            <a:off x="1219718" y="1292339"/>
            <a:ext cx="6856863" cy="2794395"/>
          </a:xfrm>
          <a:custGeom>
            <a:rect b="b" l="l" r="r" t="t"/>
            <a:pathLst>
              <a:path extrusionOk="0" h="14071" w="31099">
                <a:moveTo>
                  <a:pt x="1" y="1"/>
                </a:moveTo>
                <a:lnTo>
                  <a:pt x="1" y="14071"/>
                </a:lnTo>
                <a:lnTo>
                  <a:pt x="31099" y="14071"/>
                </a:lnTo>
                <a:lnTo>
                  <a:pt x="3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2"/>
          <p:cNvSpPr/>
          <p:nvPr/>
        </p:nvSpPr>
        <p:spPr>
          <a:xfrm>
            <a:off x="1143568" y="1206122"/>
            <a:ext cx="6856863" cy="2794395"/>
          </a:xfrm>
          <a:custGeom>
            <a:rect b="b" l="l" r="r" t="t"/>
            <a:pathLst>
              <a:path extrusionOk="0" h="14071" w="31099">
                <a:moveTo>
                  <a:pt x="1" y="1"/>
                </a:moveTo>
                <a:lnTo>
                  <a:pt x="1" y="14071"/>
                </a:lnTo>
                <a:lnTo>
                  <a:pt x="31099" y="14071"/>
                </a:lnTo>
                <a:lnTo>
                  <a:pt x="31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2"/>
          <p:cNvSpPr/>
          <p:nvPr/>
        </p:nvSpPr>
        <p:spPr>
          <a:xfrm>
            <a:off x="1067375" y="1119900"/>
            <a:ext cx="6856800" cy="2794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2"/>
          <p:cNvSpPr/>
          <p:nvPr/>
        </p:nvSpPr>
        <p:spPr>
          <a:xfrm flipH="1">
            <a:off x="871188" y="713600"/>
            <a:ext cx="1520045" cy="352525"/>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2"/>
          <p:cNvSpPr/>
          <p:nvPr/>
        </p:nvSpPr>
        <p:spPr>
          <a:xfrm flipH="1">
            <a:off x="1792519" y="54150"/>
            <a:ext cx="605679" cy="605679"/>
          </a:xfrm>
          <a:custGeom>
            <a:rect b="b" l="l" r="r" t="t"/>
            <a:pathLst>
              <a:path extrusionOk="0" h="4419" w="4419">
                <a:moveTo>
                  <a:pt x="1611" y="1"/>
                </a:moveTo>
                <a:lnTo>
                  <a:pt x="1611" y="1611"/>
                </a:lnTo>
                <a:lnTo>
                  <a:pt x="0" y="1611"/>
                </a:lnTo>
                <a:lnTo>
                  <a:pt x="0" y="2799"/>
                </a:lnTo>
                <a:lnTo>
                  <a:pt x="1611" y="2799"/>
                </a:lnTo>
                <a:lnTo>
                  <a:pt x="1611" y="4419"/>
                </a:lnTo>
                <a:lnTo>
                  <a:pt x="2798" y="4419"/>
                </a:lnTo>
                <a:lnTo>
                  <a:pt x="2798" y="2799"/>
                </a:lnTo>
                <a:lnTo>
                  <a:pt x="4418" y="2799"/>
                </a:lnTo>
                <a:lnTo>
                  <a:pt x="4418" y="1611"/>
                </a:lnTo>
                <a:lnTo>
                  <a:pt x="2798" y="1611"/>
                </a:lnTo>
                <a:lnTo>
                  <a:pt x="27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2"/>
          <p:cNvSpPr/>
          <p:nvPr/>
        </p:nvSpPr>
        <p:spPr>
          <a:xfrm flipH="1">
            <a:off x="367477" y="2141700"/>
            <a:ext cx="352521" cy="352521"/>
          </a:xfrm>
          <a:custGeom>
            <a:rect b="b" l="l" r="r" t="t"/>
            <a:pathLst>
              <a:path extrusionOk="0" h="3705" w="3705">
                <a:moveTo>
                  <a:pt x="2849" y="1"/>
                </a:moveTo>
                <a:lnTo>
                  <a:pt x="1" y="2859"/>
                </a:lnTo>
                <a:lnTo>
                  <a:pt x="856" y="3704"/>
                </a:lnTo>
                <a:lnTo>
                  <a:pt x="3704" y="857"/>
                </a:lnTo>
                <a:lnTo>
                  <a:pt x="28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2"/>
          <p:cNvSpPr/>
          <p:nvPr/>
        </p:nvSpPr>
        <p:spPr>
          <a:xfrm flipH="1">
            <a:off x="8492175" y="1692038"/>
            <a:ext cx="651824" cy="774242"/>
          </a:xfrm>
          <a:custGeom>
            <a:rect b="b" l="l" r="r" t="t"/>
            <a:pathLst>
              <a:path extrusionOk="0" h="6995" w="5889">
                <a:moveTo>
                  <a:pt x="4791" y="0"/>
                </a:moveTo>
                <a:lnTo>
                  <a:pt x="0" y="4791"/>
                </a:lnTo>
                <a:lnTo>
                  <a:pt x="0" y="6994"/>
                </a:lnTo>
                <a:lnTo>
                  <a:pt x="5888" y="1097"/>
                </a:lnTo>
                <a:lnTo>
                  <a:pt x="47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7" name="Google Shape;3677;p22"/>
          <p:cNvGrpSpPr/>
          <p:nvPr/>
        </p:nvGrpSpPr>
        <p:grpSpPr>
          <a:xfrm flipH="1">
            <a:off x="7060049" y="-11"/>
            <a:ext cx="1769410" cy="1583998"/>
            <a:chOff x="-1027450" y="1883150"/>
            <a:chExt cx="451150" cy="403875"/>
          </a:xfrm>
        </p:grpSpPr>
        <p:sp>
          <p:nvSpPr>
            <p:cNvPr id="3678" name="Google Shape;3678;p22"/>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2"/>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2"/>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2"/>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2"/>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2"/>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2"/>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2"/>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2"/>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2"/>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2"/>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2"/>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2"/>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2"/>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2"/>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2"/>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2"/>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2"/>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2"/>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2"/>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2"/>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2"/>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2"/>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2"/>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2"/>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2"/>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2"/>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2"/>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2"/>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2"/>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2"/>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2"/>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2"/>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2"/>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2"/>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2"/>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2"/>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2"/>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2"/>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2"/>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2"/>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2"/>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2"/>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2"/>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2"/>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2"/>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2"/>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2"/>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2"/>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2"/>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2"/>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2"/>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2"/>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2"/>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2"/>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2"/>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2"/>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2"/>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2"/>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2"/>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2"/>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2"/>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2"/>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2"/>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2"/>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2"/>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2"/>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2"/>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2"/>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2"/>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2"/>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2"/>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2"/>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2"/>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2"/>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2"/>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2"/>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2"/>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2"/>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2"/>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2"/>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2"/>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2"/>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2"/>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2"/>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2"/>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2"/>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2"/>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2"/>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2"/>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2"/>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2"/>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2"/>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2"/>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2"/>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2"/>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2"/>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2"/>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2"/>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2"/>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2"/>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2"/>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2"/>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2"/>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2"/>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2"/>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2"/>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2"/>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2"/>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2"/>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2"/>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2"/>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2"/>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2"/>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2"/>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2"/>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2"/>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2"/>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2"/>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2"/>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2"/>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2"/>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2"/>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2"/>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2"/>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2"/>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2"/>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2"/>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2"/>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2"/>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2"/>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2"/>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2"/>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2"/>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2"/>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2"/>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2"/>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2"/>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2"/>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2"/>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2"/>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2"/>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2"/>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2"/>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2" name="Google Shape;3822;p22"/>
          <p:cNvSpPr/>
          <p:nvPr/>
        </p:nvSpPr>
        <p:spPr>
          <a:xfrm flipH="1">
            <a:off x="8492178" y="2238488"/>
            <a:ext cx="651820" cy="1296593"/>
          </a:xfrm>
          <a:custGeom>
            <a:rect b="b" l="l" r="r" t="t"/>
            <a:pathLst>
              <a:path extrusionOk="0" h="7911" w="3977">
                <a:moveTo>
                  <a:pt x="0" y="0"/>
                </a:moveTo>
                <a:lnTo>
                  <a:pt x="0" y="2163"/>
                </a:lnTo>
                <a:lnTo>
                  <a:pt x="20" y="2163"/>
                </a:lnTo>
                <a:cubicBezTo>
                  <a:pt x="1007" y="2163"/>
                  <a:pt x="1812" y="2969"/>
                  <a:pt x="1812" y="3955"/>
                </a:cubicBezTo>
                <a:cubicBezTo>
                  <a:pt x="1812" y="4932"/>
                  <a:pt x="1007" y="5737"/>
                  <a:pt x="20" y="5737"/>
                </a:cubicBezTo>
                <a:lnTo>
                  <a:pt x="0" y="5737"/>
                </a:lnTo>
                <a:lnTo>
                  <a:pt x="0" y="7911"/>
                </a:lnTo>
                <a:lnTo>
                  <a:pt x="20" y="7911"/>
                </a:lnTo>
                <a:cubicBezTo>
                  <a:pt x="2205" y="7911"/>
                  <a:pt x="3976" y="6139"/>
                  <a:pt x="3976" y="3955"/>
                </a:cubicBezTo>
                <a:cubicBezTo>
                  <a:pt x="3976" y="1761"/>
                  <a:pt x="2205" y="0"/>
                  <a:pt x="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2"/>
          <p:cNvSpPr/>
          <p:nvPr/>
        </p:nvSpPr>
        <p:spPr>
          <a:xfrm flipH="1">
            <a:off x="2813047" y="699125"/>
            <a:ext cx="352527" cy="352527"/>
          </a:xfrm>
          <a:custGeom>
            <a:rect b="b" l="l" r="r" t="t"/>
            <a:pathLst>
              <a:path extrusionOk="0" h="2477" w="2477">
                <a:moveTo>
                  <a:pt x="1238" y="0"/>
                </a:moveTo>
                <a:cubicBezTo>
                  <a:pt x="553" y="0"/>
                  <a:pt x="0" y="554"/>
                  <a:pt x="0" y="1238"/>
                </a:cubicBezTo>
                <a:cubicBezTo>
                  <a:pt x="0" y="1922"/>
                  <a:pt x="553" y="2476"/>
                  <a:pt x="1238" y="2476"/>
                </a:cubicBezTo>
                <a:cubicBezTo>
                  <a:pt x="1922" y="2476"/>
                  <a:pt x="2476" y="1922"/>
                  <a:pt x="2476" y="1238"/>
                </a:cubicBezTo>
                <a:cubicBezTo>
                  <a:pt x="2476" y="554"/>
                  <a:pt x="1922" y="0"/>
                  <a:pt x="1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4" name="Google Shape;3824;p22"/>
          <p:cNvGrpSpPr/>
          <p:nvPr/>
        </p:nvGrpSpPr>
        <p:grpSpPr>
          <a:xfrm flipH="1">
            <a:off x="0" y="3088375"/>
            <a:ext cx="1898315" cy="2085250"/>
            <a:chOff x="7245684" y="3088375"/>
            <a:chExt cx="1898315" cy="2085250"/>
          </a:xfrm>
        </p:grpSpPr>
        <p:sp>
          <p:nvSpPr>
            <p:cNvPr id="3825" name="Google Shape;3825;p22"/>
            <p:cNvSpPr/>
            <p:nvPr/>
          </p:nvSpPr>
          <p:spPr>
            <a:xfrm>
              <a:off x="7245684" y="3088375"/>
              <a:ext cx="1898275" cy="2085222"/>
            </a:xfrm>
            <a:custGeom>
              <a:rect b="b" l="l" r="r" t="t"/>
              <a:pathLst>
                <a:path extrusionOk="0" h="21427" w="19506">
                  <a:moveTo>
                    <a:pt x="19505" y="1"/>
                  </a:moveTo>
                  <a:cubicBezTo>
                    <a:pt x="8727" y="41"/>
                    <a:pt x="1" y="8797"/>
                    <a:pt x="1" y="19586"/>
                  </a:cubicBezTo>
                  <a:cubicBezTo>
                    <a:pt x="1" y="20210"/>
                    <a:pt x="31" y="20823"/>
                    <a:pt x="92" y="21427"/>
                  </a:cubicBezTo>
                  <a:lnTo>
                    <a:pt x="1893" y="21427"/>
                  </a:lnTo>
                  <a:cubicBezTo>
                    <a:pt x="1832" y="20823"/>
                    <a:pt x="1803" y="20210"/>
                    <a:pt x="1803" y="19586"/>
                  </a:cubicBezTo>
                  <a:cubicBezTo>
                    <a:pt x="1803" y="9783"/>
                    <a:pt x="9723" y="1842"/>
                    <a:pt x="19505" y="1802"/>
                  </a:cubicBezTo>
                  <a:lnTo>
                    <a:pt x="19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2"/>
            <p:cNvSpPr/>
            <p:nvPr/>
          </p:nvSpPr>
          <p:spPr>
            <a:xfrm>
              <a:off x="8098887" y="4067793"/>
              <a:ext cx="1045093" cy="1105819"/>
            </a:xfrm>
            <a:custGeom>
              <a:rect b="b" l="l" r="r" t="t"/>
              <a:pathLst>
                <a:path extrusionOk="0" h="11363" w="10739">
                  <a:moveTo>
                    <a:pt x="0" y="1"/>
                  </a:moveTo>
                  <a:lnTo>
                    <a:pt x="0" y="11363"/>
                  </a:lnTo>
                  <a:lnTo>
                    <a:pt x="10738" y="11363"/>
                  </a:lnTo>
                  <a:lnTo>
                    <a:pt x="10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2"/>
            <p:cNvSpPr/>
            <p:nvPr/>
          </p:nvSpPr>
          <p:spPr>
            <a:xfrm>
              <a:off x="8882409" y="4912132"/>
              <a:ext cx="261589" cy="261492"/>
            </a:xfrm>
            <a:custGeom>
              <a:rect b="b" l="l" r="r" t="t"/>
              <a:pathLst>
                <a:path extrusionOk="0" h="2687" w="2688">
                  <a:moveTo>
                    <a:pt x="2687" y="0"/>
                  </a:moveTo>
                  <a:lnTo>
                    <a:pt x="1" y="2687"/>
                  </a:lnTo>
                  <a:lnTo>
                    <a:pt x="654" y="2687"/>
                  </a:lnTo>
                  <a:lnTo>
                    <a:pt x="2687" y="654"/>
                  </a:lnTo>
                  <a:lnTo>
                    <a:pt x="2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2"/>
            <p:cNvSpPr/>
            <p:nvPr/>
          </p:nvSpPr>
          <p:spPr>
            <a:xfrm>
              <a:off x="8616921" y="4645673"/>
              <a:ext cx="527072" cy="527947"/>
            </a:xfrm>
            <a:custGeom>
              <a:rect b="b" l="l" r="r" t="t"/>
              <a:pathLst>
                <a:path extrusionOk="0" h="5425" w="5416">
                  <a:moveTo>
                    <a:pt x="5415" y="1"/>
                  </a:moveTo>
                  <a:lnTo>
                    <a:pt x="1" y="5425"/>
                  </a:lnTo>
                  <a:lnTo>
                    <a:pt x="655" y="5425"/>
                  </a:lnTo>
                  <a:lnTo>
                    <a:pt x="5415" y="654"/>
                  </a:lnTo>
                  <a:lnTo>
                    <a:pt x="5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2"/>
            <p:cNvSpPr/>
            <p:nvPr/>
          </p:nvSpPr>
          <p:spPr>
            <a:xfrm>
              <a:off x="8350556" y="4379311"/>
              <a:ext cx="793430" cy="794305"/>
            </a:xfrm>
            <a:custGeom>
              <a:rect b="b" l="l" r="r" t="t"/>
              <a:pathLst>
                <a:path extrusionOk="0" h="8162" w="8153">
                  <a:moveTo>
                    <a:pt x="8152" y="0"/>
                  </a:moveTo>
                  <a:lnTo>
                    <a:pt x="0" y="8162"/>
                  </a:lnTo>
                  <a:lnTo>
                    <a:pt x="655" y="8162"/>
                  </a:lnTo>
                  <a:lnTo>
                    <a:pt x="8152" y="654"/>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2"/>
            <p:cNvSpPr/>
            <p:nvPr/>
          </p:nvSpPr>
          <p:spPr>
            <a:xfrm>
              <a:off x="8084094" y="4111879"/>
              <a:ext cx="1059885" cy="1061734"/>
            </a:xfrm>
            <a:custGeom>
              <a:rect b="b" l="l" r="r" t="t"/>
              <a:pathLst>
                <a:path extrusionOk="0" h="10910" w="10891">
                  <a:moveTo>
                    <a:pt x="10890" y="0"/>
                  </a:moveTo>
                  <a:lnTo>
                    <a:pt x="1" y="10910"/>
                  </a:lnTo>
                  <a:lnTo>
                    <a:pt x="655" y="10910"/>
                  </a:lnTo>
                  <a:lnTo>
                    <a:pt x="10890" y="655"/>
                  </a:lnTo>
                  <a:lnTo>
                    <a:pt x="10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2"/>
            <p:cNvSpPr/>
            <p:nvPr/>
          </p:nvSpPr>
          <p:spPr>
            <a:xfrm>
              <a:off x="7981325" y="3943419"/>
              <a:ext cx="1128396" cy="1131316"/>
            </a:xfrm>
            <a:custGeom>
              <a:rect b="b" l="l" r="r" t="t"/>
              <a:pathLst>
                <a:path extrusionOk="0" h="11625" w="11595">
                  <a:moveTo>
                    <a:pt x="10940" y="0"/>
                  </a:moveTo>
                  <a:lnTo>
                    <a:pt x="0" y="10970"/>
                  </a:lnTo>
                  <a:lnTo>
                    <a:pt x="0" y="11625"/>
                  </a:lnTo>
                  <a:lnTo>
                    <a:pt x="11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2"/>
            <p:cNvSpPr/>
            <p:nvPr/>
          </p:nvSpPr>
          <p:spPr>
            <a:xfrm>
              <a:off x="7981325" y="3943419"/>
              <a:ext cx="861941" cy="864958"/>
            </a:xfrm>
            <a:custGeom>
              <a:rect b="b" l="l" r="r" t="t"/>
              <a:pathLst>
                <a:path extrusionOk="0" h="8888" w="8857">
                  <a:moveTo>
                    <a:pt x="8202" y="0"/>
                  </a:moveTo>
                  <a:lnTo>
                    <a:pt x="0" y="8233"/>
                  </a:lnTo>
                  <a:lnTo>
                    <a:pt x="0" y="8887"/>
                  </a:lnTo>
                  <a:lnTo>
                    <a:pt x="8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2"/>
            <p:cNvSpPr/>
            <p:nvPr/>
          </p:nvSpPr>
          <p:spPr>
            <a:xfrm>
              <a:off x="7981325" y="3943419"/>
              <a:ext cx="595583" cy="598503"/>
            </a:xfrm>
            <a:custGeom>
              <a:rect b="b" l="l" r="r" t="t"/>
              <a:pathLst>
                <a:path extrusionOk="0" h="6150" w="6120">
                  <a:moveTo>
                    <a:pt x="5465" y="0"/>
                  </a:moveTo>
                  <a:lnTo>
                    <a:pt x="0" y="5486"/>
                  </a:lnTo>
                  <a:lnTo>
                    <a:pt x="0" y="6150"/>
                  </a:lnTo>
                  <a:lnTo>
                    <a:pt x="61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2"/>
            <p:cNvSpPr/>
            <p:nvPr/>
          </p:nvSpPr>
          <p:spPr>
            <a:xfrm>
              <a:off x="7981325" y="3943419"/>
              <a:ext cx="329225" cy="331074"/>
            </a:xfrm>
            <a:custGeom>
              <a:rect b="b" l="l" r="r" t="t"/>
              <a:pathLst>
                <a:path extrusionOk="0" h="3402" w="3383">
                  <a:moveTo>
                    <a:pt x="2727" y="0"/>
                  </a:moveTo>
                  <a:lnTo>
                    <a:pt x="0" y="2748"/>
                  </a:lnTo>
                  <a:lnTo>
                    <a:pt x="0" y="3402"/>
                  </a:lnTo>
                  <a:lnTo>
                    <a:pt x="33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2"/>
            <p:cNvSpPr/>
            <p:nvPr/>
          </p:nvSpPr>
          <p:spPr>
            <a:xfrm>
              <a:off x="7981325" y="3943419"/>
              <a:ext cx="63743" cy="63743"/>
            </a:xfrm>
            <a:custGeom>
              <a:rect b="b" l="l" r="r" t="t"/>
              <a:pathLst>
                <a:path extrusionOk="0" h="655" w="655">
                  <a:moveTo>
                    <a:pt x="0" y="0"/>
                  </a:moveTo>
                  <a:lnTo>
                    <a:pt x="0" y="655"/>
                  </a:lnTo>
                  <a:lnTo>
                    <a:pt x="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6" name="Google Shape;3836;p22"/>
          <p:cNvSpPr/>
          <p:nvPr/>
        </p:nvSpPr>
        <p:spPr>
          <a:xfrm flipH="1">
            <a:off x="3509920" y="338563"/>
            <a:ext cx="831618" cy="402870"/>
          </a:xfrm>
          <a:custGeom>
            <a:rect b="b" l="l" r="r" t="t"/>
            <a:pathLst>
              <a:path extrusionOk="0" h="4359" w="8998">
                <a:moveTo>
                  <a:pt x="4499" y="1"/>
                </a:moveTo>
                <a:cubicBezTo>
                  <a:pt x="2064" y="1"/>
                  <a:pt x="81" y="1944"/>
                  <a:pt x="0" y="4359"/>
                </a:cubicBezTo>
                <a:lnTo>
                  <a:pt x="8998" y="4359"/>
                </a:lnTo>
                <a:cubicBezTo>
                  <a:pt x="8917" y="1944"/>
                  <a:pt x="6935" y="1"/>
                  <a:pt x="44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7" name="Google Shape;3837;p22"/>
          <p:cNvGrpSpPr/>
          <p:nvPr/>
        </p:nvGrpSpPr>
        <p:grpSpPr>
          <a:xfrm flipH="1">
            <a:off x="220648" y="203450"/>
            <a:ext cx="1141480" cy="1141480"/>
            <a:chOff x="7781870" y="203450"/>
            <a:chExt cx="1141480" cy="1141480"/>
          </a:xfrm>
        </p:grpSpPr>
        <p:sp>
          <p:nvSpPr>
            <p:cNvPr id="3838" name="Google Shape;3838;p22"/>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2"/>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2"/>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2"/>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2"/>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2"/>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2"/>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2"/>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2"/>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2"/>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2"/>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2"/>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2"/>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2"/>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2"/>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2"/>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4" name="Google Shape;3854;p22"/>
          <p:cNvGrpSpPr/>
          <p:nvPr/>
        </p:nvGrpSpPr>
        <p:grpSpPr>
          <a:xfrm flipH="1" rot="10800000">
            <a:off x="7788298" y="3796900"/>
            <a:ext cx="1141480" cy="1141480"/>
            <a:chOff x="7781870" y="203450"/>
            <a:chExt cx="1141480" cy="1141480"/>
          </a:xfrm>
        </p:grpSpPr>
        <p:sp>
          <p:nvSpPr>
            <p:cNvPr id="3855" name="Google Shape;3855;p22"/>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2"/>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2"/>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2"/>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2"/>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2"/>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2"/>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2"/>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2"/>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2"/>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2"/>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2"/>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2"/>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2"/>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2"/>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2"/>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1" name="Google Shape;3871;p22"/>
          <p:cNvSpPr/>
          <p:nvPr/>
        </p:nvSpPr>
        <p:spPr>
          <a:xfrm flipH="1">
            <a:off x="5453274" y="338574"/>
            <a:ext cx="848911" cy="196878"/>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2" name="Google Shape;3872;p22"/>
          <p:cNvGrpSpPr/>
          <p:nvPr/>
        </p:nvGrpSpPr>
        <p:grpSpPr>
          <a:xfrm>
            <a:off x="4458222" y="876775"/>
            <a:ext cx="848902" cy="166923"/>
            <a:chOff x="4250025" y="4436575"/>
            <a:chExt cx="848902" cy="166923"/>
          </a:xfrm>
        </p:grpSpPr>
        <p:sp>
          <p:nvSpPr>
            <p:cNvPr id="3873" name="Google Shape;3873;p22"/>
            <p:cNvSpPr/>
            <p:nvPr/>
          </p:nvSpPr>
          <p:spPr>
            <a:xfrm>
              <a:off x="4592900" y="4436575"/>
              <a:ext cx="165915" cy="166923"/>
            </a:xfrm>
            <a:custGeom>
              <a:rect b="b" l="l" r="r" t="t"/>
              <a:pathLst>
                <a:path extrusionOk="0" h="1813" w="1802">
                  <a:moveTo>
                    <a:pt x="896" y="1"/>
                  </a:moveTo>
                  <a:cubicBezTo>
                    <a:pt x="403" y="1"/>
                    <a:pt x="0" y="403"/>
                    <a:pt x="0" y="906"/>
                  </a:cubicBezTo>
                  <a:cubicBezTo>
                    <a:pt x="0" y="1400"/>
                    <a:pt x="403" y="1812"/>
                    <a:pt x="896" y="1812"/>
                  </a:cubicBezTo>
                  <a:cubicBezTo>
                    <a:pt x="1399" y="1812"/>
                    <a:pt x="1801" y="1400"/>
                    <a:pt x="1801" y="906"/>
                  </a:cubicBezTo>
                  <a:cubicBezTo>
                    <a:pt x="1801" y="403"/>
                    <a:pt x="1399"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2"/>
            <p:cNvSpPr/>
            <p:nvPr/>
          </p:nvSpPr>
          <p:spPr>
            <a:xfrm>
              <a:off x="4931999" y="4436575"/>
              <a:ext cx="166927" cy="166923"/>
            </a:xfrm>
            <a:custGeom>
              <a:rect b="b" l="l" r="r" t="t"/>
              <a:pathLst>
                <a:path extrusionOk="0" h="1813" w="1813">
                  <a:moveTo>
                    <a:pt x="907" y="1"/>
                  </a:moveTo>
                  <a:cubicBezTo>
                    <a:pt x="403" y="1"/>
                    <a:pt x="1" y="403"/>
                    <a:pt x="1" y="906"/>
                  </a:cubicBezTo>
                  <a:cubicBezTo>
                    <a:pt x="1" y="1400"/>
                    <a:pt x="403" y="1812"/>
                    <a:pt x="907" y="1812"/>
                  </a:cubicBezTo>
                  <a:cubicBezTo>
                    <a:pt x="1410" y="1812"/>
                    <a:pt x="1812" y="1400"/>
                    <a:pt x="1812" y="906"/>
                  </a:cubicBezTo>
                  <a:cubicBezTo>
                    <a:pt x="1812" y="403"/>
                    <a:pt x="1410" y="1"/>
                    <a:pt x="907" y="1"/>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2"/>
            <p:cNvSpPr/>
            <p:nvPr/>
          </p:nvSpPr>
          <p:spPr>
            <a:xfrm>
              <a:off x="4250025" y="4436575"/>
              <a:ext cx="166927" cy="166923"/>
            </a:xfrm>
            <a:custGeom>
              <a:rect b="b" l="l" r="r" t="t"/>
              <a:pathLst>
                <a:path extrusionOk="0" h="1813" w="1813">
                  <a:moveTo>
                    <a:pt x="906" y="1"/>
                  </a:moveTo>
                  <a:cubicBezTo>
                    <a:pt x="413" y="1"/>
                    <a:pt x="0" y="403"/>
                    <a:pt x="0" y="906"/>
                  </a:cubicBezTo>
                  <a:cubicBezTo>
                    <a:pt x="0" y="1400"/>
                    <a:pt x="413" y="1812"/>
                    <a:pt x="906" y="1812"/>
                  </a:cubicBezTo>
                  <a:cubicBezTo>
                    <a:pt x="1409" y="1812"/>
                    <a:pt x="1812" y="1400"/>
                    <a:pt x="1812" y="906"/>
                  </a:cubicBezTo>
                  <a:cubicBezTo>
                    <a:pt x="1812" y="403"/>
                    <a:pt x="1409"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6" name="Google Shape;3876;p22"/>
          <p:cNvSpPr txBox="1"/>
          <p:nvPr>
            <p:ph type="ctrTitle"/>
          </p:nvPr>
        </p:nvSpPr>
        <p:spPr>
          <a:xfrm>
            <a:off x="1517050" y="1228128"/>
            <a:ext cx="6109800" cy="108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0"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3877" name="Google Shape;3877;p22"/>
          <p:cNvSpPr txBox="1"/>
          <p:nvPr>
            <p:ph idx="1" type="subTitle"/>
          </p:nvPr>
        </p:nvSpPr>
        <p:spPr>
          <a:xfrm>
            <a:off x="1517050" y="2064063"/>
            <a:ext cx="6109800" cy="49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1pPr>
            <a:lvl2pPr lvl="1"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2pPr>
            <a:lvl3pPr lvl="2"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3pPr>
            <a:lvl4pPr lvl="3"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4pPr>
            <a:lvl5pPr lvl="4"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5pPr>
            <a:lvl6pPr lvl="5"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6pPr>
            <a:lvl7pPr lvl="6"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7pPr>
            <a:lvl8pPr lvl="7"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8pPr>
            <a:lvl9pPr lvl="8" rtl="0" algn="ctr">
              <a:lnSpc>
                <a:spcPct val="100000"/>
              </a:lnSpc>
              <a:spcBef>
                <a:spcPts val="0"/>
              </a:spcBef>
              <a:spcAft>
                <a:spcPts val="0"/>
              </a:spcAft>
              <a:buClr>
                <a:schemeClr val="lt1"/>
              </a:buClr>
              <a:buSzPts val="2000"/>
              <a:buFont typeface="Prata"/>
              <a:buNone/>
              <a:defRPr sz="2000">
                <a:solidFill>
                  <a:schemeClr val="lt1"/>
                </a:solidFill>
                <a:latin typeface="Prata"/>
                <a:ea typeface="Prata"/>
                <a:cs typeface="Prata"/>
                <a:sym typeface="Prata"/>
              </a:defRPr>
            </a:lvl9pPr>
          </a:lstStyle>
          <a:p/>
        </p:txBody>
      </p:sp>
      <p:sp>
        <p:nvSpPr>
          <p:cNvPr id="3878" name="Google Shape;3878;p22"/>
          <p:cNvSpPr txBox="1"/>
          <p:nvPr>
            <p:ph idx="2" type="subTitle"/>
          </p:nvPr>
        </p:nvSpPr>
        <p:spPr>
          <a:xfrm>
            <a:off x="1517050" y="2460699"/>
            <a:ext cx="6109800" cy="88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79" name="Google Shape;3879;p22"/>
          <p:cNvSpPr txBox="1"/>
          <p:nvPr/>
        </p:nvSpPr>
        <p:spPr>
          <a:xfrm>
            <a:off x="2241300" y="3990900"/>
            <a:ext cx="4661400" cy="54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lt1"/>
                </a:solidFill>
                <a:latin typeface="Questrial"/>
                <a:ea typeface="Questrial"/>
                <a:cs typeface="Questrial"/>
                <a:sym typeface="Questrial"/>
              </a:rPr>
              <a:t>CREDITS: </a:t>
            </a:r>
            <a:r>
              <a:rPr lang="en" sz="1000">
                <a:solidFill>
                  <a:schemeClr val="lt1"/>
                </a:solidFill>
                <a:latin typeface="Questrial"/>
                <a:ea typeface="Questrial"/>
                <a:cs typeface="Questrial"/>
                <a:sym typeface="Questrial"/>
              </a:rPr>
              <a:t>This presentation template was created by </a:t>
            </a:r>
            <a:r>
              <a:rPr b="1" lang="en" sz="1000">
                <a:solidFill>
                  <a:schemeClr val="lt1"/>
                </a:solidFill>
                <a:uFill>
                  <a:noFill/>
                </a:uFill>
                <a:latin typeface="Questrial"/>
                <a:ea typeface="Questrial"/>
                <a:cs typeface="Questrial"/>
                <a:sym typeface="Questrial"/>
                <a:hlinkClick r:id="rId2">
                  <a:extLst>
                    <a:ext uri="{A12FA001-AC4F-418D-AE19-62706E023703}">
                      <ahyp:hlinkClr val="tx"/>
                    </a:ext>
                  </a:extLst>
                </a:hlinkClick>
              </a:rPr>
              <a:t>Slidesgo</a:t>
            </a:r>
            <a:r>
              <a:rPr lang="en" sz="1000">
                <a:solidFill>
                  <a:schemeClr val="lt1"/>
                </a:solidFill>
                <a:latin typeface="Questrial"/>
                <a:ea typeface="Questrial"/>
                <a:cs typeface="Questrial"/>
                <a:sym typeface="Questrial"/>
              </a:rPr>
              <a:t>, including icons by </a:t>
            </a:r>
            <a:r>
              <a:rPr b="1" lang="en" sz="1000">
                <a:solidFill>
                  <a:schemeClr val="lt1"/>
                </a:solidFill>
                <a:uFill>
                  <a:noFill/>
                </a:uFill>
                <a:latin typeface="Questrial"/>
                <a:ea typeface="Questrial"/>
                <a:cs typeface="Questrial"/>
                <a:sym typeface="Questrial"/>
                <a:hlinkClick r:id="rId3">
                  <a:extLst>
                    <a:ext uri="{A12FA001-AC4F-418D-AE19-62706E023703}">
                      <ahyp:hlinkClr val="tx"/>
                    </a:ext>
                  </a:extLst>
                </a:hlinkClick>
              </a:rPr>
              <a:t>Flaticon</a:t>
            </a:r>
            <a:r>
              <a:rPr lang="en" sz="1000">
                <a:solidFill>
                  <a:schemeClr val="lt1"/>
                </a:solidFill>
                <a:latin typeface="Questrial"/>
                <a:ea typeface="Questrial"/>
                <a:cs typeface="Questrial"/>
                <a:sym typeface="Questrial"/>
              </a:rPr>
              <a:t> and infographics &amp; images by </a:t>
            </a:r>
            <a:r>
              <a:rPr b="1" lang="en" sz="1000">
                <a:solidFill>
                  <a:schemeClr val="lt1"/>
                </a:solidFill>
                <a:uFill>
                  <a:noFill/>
                </a:uFill>
                <a:latin typeface="Questrial"/>
                <a:ea typeface="Questrial"/>
                <a:cs typeface="Questrial"/>
                <a:sym typeface="Questrial"/>
                <a:hlinkClick r:id="rId4">
                  <a:extLst>
                    <a:ext uri="{A12FA001-AC4F-418D-AE19-62706E023703}">
                      <ahyp:hlinkClr val="tx"/>
                    </a:ext>
                  </a:extLst>
                </a:hlinkClick>
              </a:rPr>
              <a:t>Freepik</a:t>
            </a:r>
            <a:endParaRPr b="1" sz="1000">
              <a:solidFill>
                <a:schemeClr val="lt1"/>
              </a:solidFill>
              <a:latin typeface="Questrial"/>
              <a:ea typeface="Questrial"/>
              <a:cs typeface="Questrial"/>
              <a:sym typeface="Quest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3880" name="Shape 3880"/>
        <p:cNvGrpSpPr/>
        <p:nvPr/>
      </p:nvGrpSpPr>
      <p:grpSpPr>
        <a:xfrm>
          <a:off x="0" y="0"/>
          <a:ext cx="0" cy="0"/>
          <a:chOff x="0" y="0"/>
          <a:chExt cx="0" cy="0"/>
        </a:xfrm>
      </p:grpSpPr>
      <p:grpSp>
        <p:nvGrpSpPr>
          <p:cNvPr id="3881" name="Google Shape;3881;p23"/>
          <p:cNvGrpSpPr/>
          <p:nvPr/>
        </p:nvGrpSpPr>
        <p:grpSpPr>
          <a:xfrm>
            <a:off x="7403366" y="0"/>
            <a:ext cx="1740441" cy="1641009"/>
            <a:chOff x="7542270" y="1"/>
            <a:chExt cx="1601731" cy="1510224"/>
          </a:xfrm>
        </p:grpSpPr>
        <p:sp>
          <p:nvSpPr>
            <p:cNvPr id="3882" name="Google Shape;3882;p23"/>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3"/>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3"/>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3"/>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3"/>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3"/>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3"/>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3"/>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3"/>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3"/>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3"/>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3"/>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3"/>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3"/>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3"/>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3"/>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3"/>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3"/>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3"/>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3"/>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3"/>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3"/>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3"/>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3"/>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3"/>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3"/>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3"/>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3"/>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3"/>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3"/>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3"/>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3"/>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3"/>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3"/>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3"/>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3"/>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3"/>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3"/>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3"/>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3"/>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3"/>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3"/>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3"/>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3"/>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3"/>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3"/>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3"/>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3"/>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3"/>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3"/>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3"/>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3"/>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3"/>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3"/>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3"/>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3"/>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3"/>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3"/>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3"/>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3"/>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3"/>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3"/>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3"/>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3"/>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3"/>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3"/>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3"/>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3"/>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3"/>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3"/>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3"/>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3"/>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3"/>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3"/>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3"/>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3"/>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3"/>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3"/>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3"/>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3"/>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3"/>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3"/>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3"/>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3"/>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3"/>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3"/>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3"/>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3"/>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3"/>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3"/>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3"/>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3"/>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3"/>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3"/>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3"/>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3"/>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3"/>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3"/>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3"/>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3"/>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3"/>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3"/>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4" name="Google Shape;3984;p23"/>
          <p:cNvSpPr/>
          <p:nvPr/>
        </p:nvSpPr>
        <p:spPr>
          <a:xfrm flipH="1" rot="10800000">
            <a:off x="7962121"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3"/>
          <p:cNvSpPr/>
          <p:nvPr/>
        </p:nvSpPr>
        <p:spPr>
          <a:xfrm flipH="1" rot="10800000">
            <a:off x="7962121"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6" name="Google Shape;3986;p23"/>
          <p:cNvGrpSpPr/>
          <p:nvPr/>
        </p:nvGrpSpPr>
        <p:grpSpPr>
          <a:xfrm rot="-5400000">
            <a:off x="-547982" y="2657150"/>
            <a:ext cx="1738209" cy="642241"/>
            <a:chOff x="5330143" y="0"/>
            <a:chExt cx="1738209" cy="642241"/>
          </a:xfrm>
        </p:grpSpPr>
        <p:sp>
          <p:nvSpPr>
            <p:cNvPr id="3987" name="Google Shape;3987;p23"/>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3"/>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3"/>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3"/>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3"/>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2" name="Google Shape;3992;p23"/>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3"/>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3"/>
          <p:cNvSpPr/>
          <p:nvPr/>
        </p:nvSpPr>
        <p:spPr>
          <a:xfrm flipH="1" rot="10800000">
            <a:off x="791441"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3"/>
          <p:cNvSpPr/>
          <p:nvPr/>
        </p:nvSpPr>
        <p:spPr>
          <a:xfrm>
            <a:off x="-168227"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3"/>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3"/>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3"/>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bg>
      <p:bgPr>
        <a:solidFill>
          <a:schemeClr val="lt2"/>
        </a:solidFill>
      </p:bgPr>
    </p:bg>
    <p:spTree>
      <p:nvGrpSpPr>
        <p:cNvPr id="3999" name="Shape 3999"/>
        <p:cNvGrpSpPr/>
        <p:nvPr/>
      </p:nvGrpSpPr>
      <p:grpSpPr>
        <a:xfrm>
          <a:off x="0" y="0"/>
          <a:ext cx="0" cy="0"/>
          <a:chOff x="0" y="0"/>
          <a:chExt cx="0" cy="0"/>
        </a:xfrm>
      </p:grpSpPr>
      <p:sp>
        <p:nvSpPr>
          <p:cNvPr id="4000" name="Google Shape;4000;p24"/>
          <p:cNvSpPr/>
          <p:nvPr/>
        </p:nvSpPr>
        <p:spPr>
          <a:xfrm rot="10800000">
            <a:off x="7316500" y="743763"/>
            <a:ext cx="319977" cy="318703"/>
          </a:xfrm>
          <a:custGeom>
            <a:rect b="b" l="l" r="r" t="t"/>
            <a:pathLst>
              <a:path extrusionOk="0" h="2738" w="2749">
                <a:moveTo>
                  <a:pt x="584" y="0"/>
                </a:moveTo>
                <a:lnTo>
                  <a:pt x="1" y="573"/>
                </a:lnTo>
                <a:lnTo>
                  <a:pt x="796" y="1369"/>
                </a:lnTo>
                <a:lnTo>
                  <a:pt x="1" y="2154"/>
                </a:lnTo>
                <a:lnTo>
                  <a:pt x="584" y="2738"/>
                </a:lnTo>
                <a:lnTo>
                  <a:pt x="1380" y="1942"/>
                </a:lnTo>
                <a:lnTo>
                  <a:pt x="2165" y="2738"/>
                </a:lnTo>
                <a:lnTo>
                  <a:pt x="2749" y="2154"/>
                </a:lnTo>
                <a:lnTo>
                  <a:pt x="1953" y="1369"/>
                </a:lnTo>
                <a:lnTo>
                  <a:pt x="2749" y="573"/>
                </a:lnTo>
                <a:lnTo>
                  <a:pt x="2165" y="0"/>
                </a:lnTo>
                <a:lnTo>
                  <a:pt x="1380" y="785"/>
                </a:lnTo>
                <a:lnTo>
                  <a:pt x="5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4"/>
          <p:cNvSpPr/>
          <p:nvPr/>
        </p:nvSpPr>
        <p:spPr>
          <a:xfrm rot="10800000">
            <a:off x="7740486" y="3714560"/>
            <a:ext cx="1428939" cy="1428939"/>
          </a:xfrm>
          <a:custGeom>
            <a:rect b="b" l="l" r="r" t="t"/>
            <a:pathLst>
              <a:path extrusionOk="0" h="13930" w="13930">
                <a:moveTo>
                  <a:pt x="0" y="1"/>
                </a:moveTo>
                <a:lnTo>
                  <a:pt x="0" y="13930"/>
                </a:lnTo>
                <a:lnTo>
                  <a:pt x="1392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4"/>
          <p:cNvSpPr/>
          <p:nvPr/>
        </p:nvSpPr>
        <p:spPr>
          <a:xfrm rot="10800000">
            <a:off x="7740486" y="3714560"/>
            <a:ext cx="1428939" cy="1428939"/>
          </a:xfrm>
          <a:custGeom>
            <a:rect b="b" l="l" r="r" t="t"/>
            <a:pathLst>
              <a:path extrusionOk="0" h="13930" w="13930">
                <a:moveTo>
                  <a:pt x="0" y="1"/>
                </a:moveTo>
                <a:lnTo>
                  <a:pt x="0" y="13930"/>
                </a:lnTo>
                <a:lnTo>
                  <a:pt x="13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4"/>
          <p:cNvSpPr/>
          <p:nvPr/>
        </p:nvSpPr>
        <p:spPr>
          <a:xfrm rot="10800000">
            <a:off x="5407336" y="4536328"/>
            <a:ext cx="720727" cy="607171"/>
          </a:xfrm>
          <a:custGeom>
            <a:rect b="b" l="l" r="r" t="t"/>
            <a:pathLst>
              <a:path extrusionOk="0" h="5919" w="7026">
                <a:moveTo>
                  <a:pt x="4821" y="1"/>
                </a:moveTo>
                <a:lnTo>
                  <a:pt x="1" y="4811"/>
                </a:lnTo>
                <a:lnTo>
                  <a:pt x="1108" y="5919"/>
                </a:lnTo>
                <a:lnTo>
                  <a:pt x="70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rot="10800000">
            <a:off x="6916666" y="3391330"/>
            <a:ext cx="2252759" cy="1752169"/>
          </a:xfrm>
          <a:custGeom>
            <a:rect b="b" l="l" r="r" t="t"/>
            <a:pathLst>
              <a:path extrusionOk="0" h="17081" w="21961">
                <a:moveTo>
                  <a:pt x="18166" y="1"/>
                </a:moveTo>
                <a:lnTo>
                  <a:pt x="4881" y="13286"/>
                </a:lnTo>
                <a:lnTo>
                  <a:pt x="0" y="8405"/>
                </a:lnTo>
                <a:lnTo>
                  <a:pt x="0" y="12209"/>
                </a:lnTo>
                <a:lnTo>
                  <a:pt x="4881" y="17080"/>
                </a:lnTo>
                <a:lnTo>
                  <a:pt x="21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4"/>
          <p:cNvSpPr/>
          <p:nvPr/>
        </p:nvSpPr>
        <p:spPr>
          <a:xfrm rot="10800000">
            <a:off x="6459376" y="4141915"/>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4"/>
          <p:cNvSpPr/>
          <p:nvPr/>
        </p:nvSpPr>
        <p:spPr>
          <a:xfrm rot="10800000">
            <a:off x="7740476" y="-1"/>
            <a:ext cx="522985" cy="445836"/>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4"/>
          <p:cNvSpPr/>
          <p:nvPr/>
        </p:nvSpPr>
        <p:spPr>
          <a:xfrm rot="10800000">
            <a:off x="7769850" y="367100"/>
            <a:ext cx="1128647" cy="1128647"/>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4"/>
          <p:cNvSpPr/>
          <p:nvPr/>
        </p:nvSpPr>
        <p:spPr>
          <a:xfrm rot="10800000">
            <a:off x="8878519" y="1445130"/>
            <a:ext cx="24716" cy="22347"/>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4"/>
          <p:cNvSpPr/>
          <p:nvPr/>
        </p:nvSpPr>
        <p:spPr>
          <a:xfrm rot="10800000">
            <a:off x="8802239" y="1445130"/>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4"/>
          <p:cNvSpPr/>
          <p:nvPr/>
        </p:nvSpPr>
        <p:spPr>
          <a:xfrm rot="10800000">
            <a:off x="8725880" y="1522042"/>
            <a:ext cx="23926" cy="21873"/>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4"/>
          <p:cNvSpPr/>
          <p:nvPr/>
        </p:nvSpPr>
        <p:spPr>
          <a:xfrm rot="10800000">
            <a:off x="8649600" y="1598400"/>
            <a:ext cx="23926" cy="21873"/>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4"/>
          <p:cNvSpPr/>
          <p:nvPr/>
        </p:nvSpPr>
        <p:spPr>
          <a:xfrm rot="10800000">
            <a:off x="8725880" y="1445130"/>
            <a:ext cx="23926" cy="22347"/>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4"/>
          <p:cNvSpPr/>
          <p:nvPr/>
        </p:nvSpPr>
        <p:spPr>
          <a:xfrm rot="10800000">
            <a:off x="8648889" y="1521647"/>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4"/>
          <p:cNvSpPr/>
          <p:nvPr/>
        </p:nvSpPr>
        <p:spPr>
          <a:xfrm rot="10800000">
            <a:off x="8572530" y="1598400"/>
            <a:ext cx="24716" cy="21794"/>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4"/>
          <p:cNvSpPr/>
          <p:nvPr/>
        </p:nvSpPr>
        <p:spPr>
          <a:xfrm rot="10800000">
            <a:off x="8649600" y="1445130"/>
            <a:ext cx="23926" cy="22347"/>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4"/>
          <p:cNvSpPr/>
          <p:nvPr/>
        </p:nvSpPr>
        <p:spPr>
          <a:xfrm rot="10800000">
            <a:off x="8572530" y="1522042"/>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4"/>
          <p:cNvSpPr/>
          <p:nvPr/>
        </p:nvSpPr>
        <p:spPr>
          <a:xfrm rot="10800000">
            <a:off x="8496250" y="1598400"/>
            <a:ext cx="24716" cy="21873"/>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4"/>
          <p:cNvSpPr/>
          <p:nvPr/>
        </p:nvSpPr>
        <p:spPr>
          <a:xfrm rot="10800000">
            <a:off x="8572530" y="1445288"/>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4"/>
          <p:cNvSpPr/>
          <p:nvPr/>
        </p:nvSpPr>
        <p:spPr>
          <a:xfrm rot="10800000">
            <a:off x="8496250" y="1521726"/>
            <a:ext cx="24716" cy="22189"/>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4"/>
          <p:cNvSpPr/>
          <p:nvPr/>
        </p:nvSpPr>
        <p:spPr>
          <a:xfrm rot="10800000">
            <a:off x="8496250" y="1445130"/>
            <a:ext cx="24716" cy="22347"/>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4"/>
          <p:cNvSpPr/>
          <p:nvPr/>
        </p:nvSpPr>
        <p:spPr>
          <a:xfrm rot="10800000">
            <a:off x="8802239" y="1521805"/>
            <a:ext cx="24716" cy="22110"/>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4"/>
          <p:cNvSpPr/>
          <p:nvPr/>
        </p:nvSpPr>
        <p:spPr>
          <a:xfrm rot="10800000">
            <a:off x="8727459" y="1598479"/>
            <a:ext cx="16820" cy="9239"/>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4"/>
          <p:cNvSpPr/>
          <p:nvPr/>
        </p:nvSpPr>
        <p:spPr>
          <a:xfrm rot="10800000">
            <a:off x="9031868" y="1292176"/>
            <a:ext cx="10423" cy="16741"/>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4"/>
          <p:cNvSpPr/>
          <p:nvPr/>
        </p:nvSpPr>
        <p:spPr>
          <a:xfrm rot="10800000">
            <a:off x="8955588" y="1368614"/>
            <a:ext cx="23926" cy="21873"/>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4"/>
          <p:cNvSpPr/>
          <p:nvPr/>
        </p:nvSpPr>
        <p:spPr>
          <a:xfrm rot="10800000">
            <a:off x="9031868" y="1215502"/>
            <a:ext cx="23926" cy="22268"/>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4"/>
          <p:cNvSpPr/>
          <p:nvPr/>
        </p:nvSpPr>
        <p:spPr>
          <a:xfrm rot="10800000">
            <a:off x="8955588" y="1292097"/>
            <a:ext cx="23926" cy="22110"/>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4"/>
          <p:cNvSpPr/>
          <p:nvPr/>
        </p:nvSpPr>
        <p:spPr>
          <a:xfrm rot="10800000">
            <a:off x="8878519" y="1368614"/>
            <a:ext cx="24716" cy="21873"/>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4"/>
          <p:cNvSpPr/>
          <p:nvPr/>
        </p:nvSpPr>
        <p:spPr>
          <a:xfrm rot="10800000">
            <a:off x="9031868" y="1139064"/>
            <a:ext cx="24716" cy="22110"/>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4"/>
          <p:cNvSpPr/>
          <p:nvPr/>
        </p:nvSpPr>
        <p:spPr>
          <a:xfrm rot="10800000">
            <a:off x="8955588" y="1215344"/>
            <a:ext cx="23926" cy="22189"/>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4"/>
          <p:cNvSpPr/>
          <p:nvPr/>
        </p:nvSpPr>
        <p:spPr>
          <a:xfrm rot="10800000">
            <a:off x="8878519" y="1291781"/>
            <a:ext cx="24716" cy="22268"/>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4"/>
          <p:cNvSpPr/>
          <p:nvPr/>
        </p:nvSpPr>
        <p:spPr>
          <a:xfrm rot="10800000">
            <a:off x="9031868" y="1062705"/>
            <a:ext cx="23926" cy="21873"/>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4"/>
          <p:cNvSpPr/>
          <p:nvPr/>
        </p:nvSpPr>
        <p:spPr>
          <a:xfrm rot="10800000">
            <a:off x="8955588" y="1139064"/>
            <a:ext cx="23926" cy="21873"/>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4"/>
          <p:cNvSpPr/>
          <p:nvPr/>
        </p:nvSpPr>
        <p:spPr>
          <a:xfrm rot="10800000">
            <a:off x="8878519" y="1215502"/>
            <a:ext cx="24716" cy="22268"/>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4"/>
          <p:cNvSpPr/>
          <p:nvPr/>
        </p:nvSpPr>
        <p:spPr>
          <a:xfrm rot="10800000">
            <a:off x="8955588" y="1062469"/>
            <a:ext cx="23926" cy="22110"/>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4"/>
          <p:cNvSpPr/>
          <p:nvPr/>
        </p:nvSpPr>
        <p:spPr>
          <a:xfrm rot="10800000">
            <a:off x="8878519" y="1139064"/>
            <a:ext cx="24716" cy="21873"/>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4"/>
          <p:cNvSpPr/>
          <p:nvPr/>
        </p:nvSpPr>
        <p:spPr>
          <a:xfrm rot="10800000">
            <a:off x="8878519" y="1062705"/>
            <a:ext cx="24716" cy="21873"/>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4"/>
          <p:cNvSpPr/>
          <p:nvPr/>
        </p:nvSpPr>
        <p:spPr>
          <a:xfrm rot="10800000">
            <a:off x="8649600" y="1291781"/>
            <a:ext cx="23926" cy="22268"/>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4"/>
          <p:cNvSpPr/>
          <p:nvPr/>
        </p:nvSpPr>
        <p:spPr>
          <a:xfrm rot="10800000">
            <a:off x="8572530" y="1368614"/>
            <a:ext cx="24716" cy="21873"/>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4"/>
          <p:cNvSpPr/>
          <p:nvPr/>
        </p:nvSpPr>
        <p:spPr>
          <a:xfrm rot="10800000">
            <a:off x="8802239" y="1062705"/>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4"/>
          <p:cNvSpPr/>
          <p:nvPr/>
        </p:nvSpPr>
        <p:spPr>
          <a:xfrm rot="10800000">
            <a:off x="8725880" y="1139064"/>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4"/>
          <p:cNvSpPr/>
          <p:nvPr/>
        </p:nvSpPr>
        <p:spPr>
          <a:xfrm rot="10800000">
            <a:off x="8649600" y="1215502"/>
            <a:ext cx="23926" cy="22268"/>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4"/>
          <p:cNvSpPr/>
          <p:nvPr/>
        </p:nvSpPr>
        <p:spPr>
          <a:xfrm rot="10800000">
            <a:off x="8572530" y="1292097"/>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4"/>
          <p:cNvSpPr/>
          <p:nvPr/>
        </p:nvSpPr>
        <p:spPr>
          <a:xfrm rot="10800000">
            <a:off x="8496250" y="1368614"/>
            <a:ext cx="24716" cy="21873"/>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4"/>
          <p:cNvSpPr/>
          <p:nvPr/>
        </p:nvSpPr>
        <p:spPr>
          <a:xfrm rot="10800000">
            <a:off x="8725880" y="1062705"/>
            <a:ext cx="23926" cy="21873"/>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4"/>
          <p:cNvSpPr/>
          <p:nvPr/>
        </p:nvSpPr>
        <p:spPr>
          <a:xfrm rot="10800000">
            <a:off x="8648889" y="1139064"/>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4"/>
          <p:cNvSpPr/>
          <p:nvPr/>
        </p:nvSpPr>
        <p:spPr>
          <a:xfrm rot="10800000">
            <a:off x="8572530" y="1215344"/>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4"/>
          <p:cNvSpPr/>
          <p:nvPr/>
        </p:nvSpPr>
        <p:spPr>
          <a:xfrm rot="10800000">
            <a:off x="8496250" y="1291781"/>
            <a:ext cx="24716" cy="22268"/>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4"/>
          <p:cNvSpPr/>
          <p:nvPr/>
        </p:nvSpPr>
        <p:spPr>
          <a:xfrm rot="10800000">
            <a:off x="8649600" y="1062705"/>
            <a:ext cx="23926" cy="21873"/>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4"/>
          <p:cNvSpPr/>
          <p:nvPr/>
        </p:nvSpPr>
        <p:spPr>
          <a:xfrm rot="10800000">
            <a:off x="8572530" y="1139064"/>
            <a:ext cx="24716" cy="21873"/>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4"/>
          <p:cNvSpPr/>
          <p:nvPr/>
        </p:nvSpPr>
        <p:spPr>
          <a:xfrm rot="10800000">
            <a:off x="8496250" y="1215502"/>
            <a:ext cx="24716" cy="22268"/>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4"/>
          <p:cNvSpPr/>
          <p:nvPr/>
        </p:nvSpPr>
        <p:spPr>
          <a:xfrm rot="10800000">
            <a:off x="8572530" y="1062469"/>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4"/>
          <p:cNvSpPr/>
          <p:nvPr/>
        </p:nvSpPr>
        <p:spPr>
          <a:xfrm rot="10800000">
            <a:off x="8496250" y="1139064"/>
            <a:ext cx="24716" cy="21873"/>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4"/>
          <p:cNvSpPr/>
          <p:nvPr/>
        </p:nvSpPr>
        <p:spPr>
          <a:xfrm rot="10800000">
            <a:off x="8496250" y="1062705"/>
            <a:ext cx="24716" cy="21873"/>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4"/>
          <p:cNvSpPr/>
          <p:nvPr/>
        </p:nvSpPr>
        <p:spPr>
          <a:xfrm rot="10800000">
            <a:off x="8802239" y="1368456"/>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4"/>
          <p:cNvSpPr/>
          <p:nvPr/>
        </p:nvSpPr>
        <p:spPr>
          <a:xfrm rot="10800000">
            <a:off x="8802239" y="1291781"/>
            <a:ext cx="24716" cy="22268"/>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4"/>
          <p:cNvSpPr/>
          <p:nvPr/>
        </p:nvSpPr>
        <p:spPr>
          <a:xfrm rot="10800000">
            <a:off x="8725880" y="1368614"/>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4"/>
          <p:cNvSpPr/>
          <p:nvPr/>
        </p:nvSpPr>
        <p:spPr>
          <a:xfrm rot="10800000">
            <a:off x="8802239" y="1215502"/>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4"/>
          <p:cNvSpPr/>
          <p:nvPr/>
        </p:nvSpPr>
        <p:spPr>
          <a:xfrm rot="10800000">
            <a:off x="8725880" y="1292097"/>
            <a:ext cx="24795" cy="22110"/>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4"/>
          <p:cNvSpPr/>
          <p:nvPr/>
        </p:nvSpPr>
        <p:spPr>
          <a:xfrm rot="10800000">
            <a:off x="8649600" y="1368614"/>
            <a:ext cx="23926" cy="21873"/>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4"/>
          <p:cNvSpPr/>
          <p:nvPr/>
        </p:nvSpPr>
        <p:spPr>
          <a:xfrm rot="10800000">
            <a:off x="8802239" y="1139064"/>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4"/>
          <p:cNvSpPr/>
          <p:nvPr/>
        </p:nvSpPr>
        <p:spPr>
          <a:xfrm rot="10800000">
            <a:off x="8725880" y="1215502"/>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4"/>
          <p:cNvSpPr/>
          <p:nvPr/>
        </p:nvSpPr>
        <p:spPr>
          <a:xfrm rot="10800000">
            <a:off x="8419180" y="1445130"/>
            <a:ext cx="24716" cy="22347"/>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4"/>
          <p:cNvSpPr/>
          <p:nvPr/>
        </p:nvSpPr>
        <p:spPr>
          <a:xfrm rot="10800000">
            <a:off x="8342821" y="1522042"/>
            <a:ext cx="23926" cy="21873"/>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4"/>
          <p:cNvSpPr/>
          <p:nvPr/>
        </p:nvSpPr>
        <p:spPr>
          <a:xfrm rot="10800000">
            <a:off x="8272148" y="1598479"/>
            <a:ext cx="16741" cy="9239"/>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4"/>
          <p:cNvSpPr/>
          <p:nvPr/>
        </p:nvSpPr>
        <p:spPr>
          <a:xfrm rot="10800000">
            <a:off x="8342821" y="1445130"/>
            <a:ext cx="23926" cy="22347"/>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4"/>
          <p:cNvSpPr/>
          <p:nvPr/>
        </p:nvSpPr>
        <p:spPr>
          <a:xfrm rot="10800000">
            <a:off x="8265830" y="1521647"/>
            <a:ext cx="24637" cy="22268"/>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4"/>
          <p:cNvSpPr/>
          <p:nvPr/>
        </p:nvSpPr>
        <p:spPr>
          <a:xfrm rot="10800000">
            <a:off x="8266541" y="1445130"/>
            <a:ext cx="23926" cy="22347"/>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4"/>
          <p:cNvSpPr/>
          <p:nvPr/>
        </p:nvSpPr>
        <p:spPr>
          <a:xfrm rot="10800000">
            <a:off x="8189471" y="1522042"/>
            <a:ext cx="24716" cy="21873"/>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4"/>
          <p:cNvSpPr/>
          <p:nvPr/>
        </p:nvSpPr>
        <p:spPr>
          <a:xfrm rot="10800000">
            <a:off x="8189471" y="1445288"/>
            <a:ext cx="24716" cy="22347"/>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4"/>
          <p:cNvSpPr/>
          <p:nvPr/>
        </p:nvSpPr>
        <p:spPr>
          <a:xfrm rot="10800000">
            <a:off x="8113191" y="1445130"/>
            <a:ext cx="24716" cy="22347"/>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4"/>
          <p:cNvSpPr/>
          <p:nvPr/>
        </p:nvSpPr>
        <p:spPr>
          <a:xfrm rot="10800000">
            <a:off x="8419180" y="1598400"/>
            <a:ext cx="24716" cy="21873"/>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4"/>
          <p:cNvSpPr/>
          <p:nvPr/>
        </p:nvSpPr>
        <p:spPr>
          <a:xfrm rot="10800000">
            <a:off x="8419180" y="1521805"/>
            <a:ext cx="24716" cy="22110"/>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4"/>
          <p:cNvSpPr/>
          <p:nvPr/>
        </p:nvSpPr>
        <p:spPr>
          <a:xfrm rot="10800000">
            <a:off x="8342821" y="1598400"/>
            <a:ext cx="23926" cy="21873"/>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4"/>
          <p:cNvSpPr/>
          <p:nvPr/>
        </p:nvSpPr>
        <p:spPr>
          <a:xfrm rot="10800000">
            <a:off x="8266541" y="1291781"/>
            <a:ext cx="23926" cy="22268"/>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4"/>
          <p:cNvSpPr/>
          <p:nvPr/>
        </p:nvSpPr>
        <p:spPr>
          <a:xfrm rot="10800000">
            <a:off x="8189471" y="1368614"/>
            <a:ext cx="24716" cy="21873"/>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4"/>
          <p:cNvSpPr/>
          <p:nvPr/>
        </p:nvSpPr>
        <p:spPr>
          <a:xfrm rot="10800000">
            <a:off x="8419180" y="1062705"/>
            <a:ext cx="24716" cy="21873"/>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4"/>
          <p:cNvSpPr/>
          <p:nvPr/>
        </p:nvSpPr>
        <p:spPr>
          <a:xfrm rot="10800000">
            <a:off x="8342821" y="1139064"/>
            <a:ext cx="23926" cy="21873"/>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4"/>
          <p:cNvSpPr/>
          <p:nvPr/>
        </p:nvSpPr>
        <p:spPr>
          <a:xfrm rot="10800000">
            <a:off x="8266541" y="1215502"/>
            <a:ext cx="23926" cy="22268"/>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4"/>
          <p:cNvSpPr/>
          <p:nvPr/>
        </p:nvSpPr>
        <p:spPr>
          <a:xfrm rot="10800000">
            <a:off x="8189471" y="1292097"/>
            <a:ext cx="24716" cy="22110"/>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4"/>
          <p:cNvSpPr/>
          <p:nvPr/>
        </p:nvSpPr>
        <p:spPr>
          <a:xfrm rot="10800000">
            <a:off x="8113191" y="1368614"/>
            <a:ext cx="24716" cy="21873"/>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4"/>
          <p:cNvSpPr/>
          <p:nvPr/>
        </p:nvSpPr>
        <p:spPr>
          <a:xfrm rot="10800000">
            <a:off x="8342821" y="1062705"/>
            <a:ext cx="23926" cy="21873"/>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4"/>
          <p:cNvSpPr/>
          <p:nvPr/>
        </p:nvSpPr>
        <p:spPr>
          <a:xfrm rot="10800000">
            <a:off x="8265830" y="1139064"/>
            <a:ext cx="24637" cy="22110"/>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4"/>
          <p:cNvSpPr/>
          <p:nvPr/>
        </p:nvSpPr>
        <p:spPr>
          <a:xfrm rot="10800000">
            <a:off x="8189471" y="1215344"/>
            <a:ext cx="24716" cy="22189"/>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4"/>
          <p:cNvSpPr/>
          <p:nvPr/>
        </p:nvSpPr>
        <p:spPr>
          <a:xfrm rot="10800000">
            <a:off x="8113191" y="1291781"/>
            <a:ext cx="24716" cy="22268"/>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4"/>
          <p:cNvSpPr/>
          <p:nvPr/>
        </p:nvSpPr>
        <p:spPr>
          <a:xfrm rot="10800000">
            <a:off x="8266541" y="1062705"/>
            <a:ext cx="23926" cy="21873"/>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4"/>
          <p:cNvSpPr/>
          <p:nvPr/>
        </p:nvSpPr>
        <p:spPr>
          <a:xfrm rot="10800000">
            <a:off x="8189471" y="1139064"/>
            <a:ext cx="24716" cy="21873"/>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4"/>
          <p:cNvSpPr/>
          <p:nvPr/>
        </p:nvSpPr>
        <p:spPr>
          <a:xfrm rot="10800000">
            <a:off x="8113191" y="1215502"/>
            <a:ext cx="24716" cy="22268"/>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4"/>
          <p:cNvSpPr/>
          <p:nvPr/>
        </p:nvSpPr>
        <p:spPr>
          <a:xfrm rot="10800000">
            <a:off x="8189471" y="1062469"/>
            <a:ext cx="24716" cy="22110"/>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4"/>
          <p:cNvSpPr/>
          <p:nvPr/>
        </p:nvSpPr>
        <p:spPr>
          <a:xfrm rot="10800000">
            <a:off x="8113191" y="1139064"/>
            <a:ext cx="24716" cy="21873"/>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4"/>
          <p:cNvSpPr/>
          <p:nvPr/>
        </p:nvSpPr>
        <p:spPr>
          <a:xfrm rot="10800000">
            <a:off x="8113191" y="1062705"/>
            <a:ext cx="24716" cy="21873"/>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4"/>
          <p:cNvSpPr/>
          <p:nvPr/>
        </p:nvSpPr>
        <p:spPr>
          <a:xfrm rot="10800000">
            <a:off x="8419180" y="1368456"/>
            <a:ext cx="24716" cy="22031"/>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4"/>
          <p:cNvSpPr/>
          <p:nvPr/>
        </p:nvSpPr>
        <p:spPr>
          <a:xfrm rot="10800000">
            <a:off x="8419180" y="1291781"/>
            <a:ext cx="24716" cy="22268"/>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4"/>
          <p:cNvSpPr/>
          <p:nvPr/>
        </p:nvSpPr>
        <p:spPr>
          <a:xfrm rot="10800000">
            <a:off x="8342821" y="1368614"/>
            <a:ext cx="23926" cy="21873"/>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4"/>
          <p:cNvSpPr/>
          <p:nvPr/>
        </p:nvSpPr>
        <p:spPr>
          <a:xfrm rot="10800000">
            <a:off x="8419180" y="1215502"/>
            <a:ext cx="24716" cy="22268"/>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4"/>
          <p:cNvSpPr/>
          <p:nvPr/>
        </p:nvSpPr>
        <p:spPr>
          <a:xfrm rot="10800000">
            <a:off x="8342821" y="1292097"/>
            <a:ext cx="23926" cy="22110"/>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4"/>
          <p:cNvSpPr/>
          <p:nvPr/>
        </p:nvSpPr>
        <p:spPr>
          <a:xfrm rot="10800000">
            <a:off x="8266541" y="1368614"/>
            <a:ext cx="23926" cy="21873"/>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4"/>
          <p:cNvSpPr/>
          <p:nvPr/>
        </p:nvSpPr>
        <p:spPr>
          <a:xfrm rot="10800000">
            <a:off x="8419180" y="1139064"/>
            <a:ext cx="24716" cy="22110"/>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4"/>
          <p:cNvSpPr/>
          <p:nvPr/>
        </p:nvSpPr>
        <p:spPr>
          <a:xfrm rot="10800000">
            <a:off x="8342821" y="1215502"/>
            <a:ext cx="23926" cy="22268"/>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4"/>
          <p:cNvSpPr/>
          <p:nvPr/>
        </p:nvSpPr>
        <p:spPr>
          <a:xfrm rot="10800000">
            <a:off x="8036911" y="1062705"/>
            <a:ext cx="23926" cy="21873"/>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4"/>
          <p:cNvSpPr/>
          <p:nvPr/>
        </p:nvSpPr>
        <p:spPr>
          <a:xfrm rot="10800000">
            <a:off x="7959763" y="1139064"/>
            <a:ext cx="24795" cy="21873"/>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4"/>
          <p:cNvSpPr/>
          <p:nvPr/>
        </p:nvSpPr>
        <p:spPr>
          <a:xfrm rot="10800000">
            <a:off x="7959763" y="1062705"/>
            <a:ext cx="24795" cy="21873"/>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4"/>
          <p:cNvSpPr/>
          <p:nvPr/>
        </p:nvSpPr>
        <p:spPr>
          <a:xfrm rot="10800000">
            <a:off x="8036911" y="1368456"/>
            <a:ext cx="23926" cy="22031"/>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4"/>
          <p:cNvSpPr/>
          <p:nvPr/>
        </p:nvSpPr>
        <p:spPr>
          <a:xfrm rot="10800000">
            <a:off x="8036911" y="1291781"/>
            <a:ext cx="23926" cy="22268"/>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4"/>
          <p:cNvSpPr/>
          <p:nvPr/>
        </p:nvSpPr>
        <p:spPr>
          <a:xfrm rot="10800000">
            <a:off x="8036911" y="1215502"/>
            <a:ext cx="23926" cy="22268"/>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4"/>
          <p:cNvSpPr/>
          <p:nvPr/>
        </p:nvSpPr>
        <p:spPr>
          <a:xfrm rot="10800000">
            <a:off x="7974134" y="1292176"/>
            <a:ext cx="10423" cy="16741"/>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4"/>
          <p:cNvSpPr/>
          <p:nvPr/>
        </p:nvSpPr>
        <p:spPr>
          <a:xfrm rot="10800000">
            <a:off x="8036911" y="1139064"/>
            <a:ext cx="23926" cy="22110"/>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4"/>
          <p:cNvSpPr/>
          <p:nvPr/>
        </p:nvSpPr>
        <p:spPr>
          <a:xfrm rot="10800000">
            <a:off x="7959763" y="1215502"/>
            <a:ext cx="24795" cy="22268"/>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4"/>
          <p:cNvSpPr/>
          <p:nvPr/>
        </p:nvSpPr>
        <p:spPr>
          <a:xfrm rot="10800000">
            <a:off x="9031868" y="910146"/>
            <a:ext cx="23926" cy="21794"/>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4"/>
          <p:cNvSpPr/>
          <p:nvPr/>
        </p:nvSpPr>
        <p:spPr>
          <a:xfrm rot="10800000">
            <a:off x="8955588" y="986505"/>
            <a:ext cx="23926" cy="21873"/>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4"/>
          <p:cNvSpPr/>
          <p:nvPr/>
        </p:nvSpPr>
        <p:spPr>
          <a:xfrm rot="10800000">
            <a:off x="9031868" y="838367"/>
            <a:ext cx="10423" cy="16820"/>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4"/>
          <p:cNvSpPr/>
          <p:nvPr/>
        </p:nvSpPr>
        <p:spPr>
          <a:xfrm rot="10800000">
            <a:off x="8955588" y="909909"/>
            <a:ext cx="23926" cy="22031"/>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4"/>
          <p:cNvSpPr/>
          <p:nvPr/>
        </p:nvSpPr>
        <p:spPr>
          <a:xfrm rot="10800000">
            <a:off x="8878519" y="986505"/>
            <a:ext cx="24716" cy="21873"/>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4"/>
          <p:cNvSpPr/>
          <p:nvPr/>
        </p:nvSpPr>
        <p:spPr>
          <a:xfrm rot="10800000">
            <a:off x="8955588" y="833472"/>
            <a:ext cx="23926" cy="22189"/>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4"/>
          <p:cNvSpPr/>
          <p:nvPr/>
        </p:nvSpPr>
        <p:spPr>
          <a:xfrm rot="10800000">
            <a:off x="8878519" y="910146"/>
            <a:ext cx="24716" cy="21794"/>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4"/>
          <p:cNvSpPr/>
          <p:nvPr/>
        </p:nvSpPr>
        <p:spPr>
          <a:xfrm rot="10800000">
            <a:off x="8955588" y="756797"/>
            <a:ext cx="23926" cy="22189"/>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4"/>
          <p:cNvSpPr/>
          <p:nvPr/>
        </p:nvSpPr>
        <p:spPr>
          <a:xfrm rot="10800000">
            <a:off x="8878519" y="833235"/>
            <a:ext cx="24716" cy="22347"/>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4"/>
          <p:cNvSpPr/>
          <p:nvPr/>
        </p:nvSpPr>
        <p:spPr>
          <a:xfrm rot="10800000">
            <a:off x="8878519" y="756797"/>
            <a:ext cx="24716" cy="22189"/>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4"/>
          <p:cNvSpPr/>
          <p:nvPr/>
        </p:nvSpPr>
        <p:spPr>
          <a:xfrm rot="10800000">
            <a:off x="8878519" y="680517"/>
            <a:ext cx="24716" cy="21873"/>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4"/>
          <p:cNvSpPr/>
          <p:nvPr/>
        </p:nvSpPr>
        <p:spPr>
          <a:xfrm rot="10800000">
            <a:off x="9031868" y="986426"/>
            <a:ext cx="23926" cy="21952"/>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4"/>
          <p:cNvSpPr/>
          <p:nvPr/>
        </p:nvSpPr>
        <p:spPr>
          <a:xfrm rot="10800000">
            <a:off x="8649600" y="910146"/>
            <a:ext cx="23926" cy="21794"/>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4"/>
          <p:cNvSpPr/>
          <p:nvPr/>
        </p:nvSpPr>
        <p:spPr>
          <a:xfrm rot="10800000">
            <a:off x="8572530" y="986505"/>
            <a:ext cx="24716" cy="21873"/>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4"/>
          <p:cNvSpPr/>
          <p:nvPr/>
        </p:nvSpPr>
        <p:spPr>
          <a:xfrm rot="10800000">
            <a:off x="8802239" y="68043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4"/>
          <p:cNvSpPr/>
          <p:nvPr/>
        </p:nvSpPr>
        <p:spPr>
          <a:xfrm rot="10800000">
            <a:off x="8725880" y="756876"/>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4"/>
          <p:cNvSpPr/>
          <p:nvPr/>
        </p:nvSpPr>
        <p:spPr>
          <a:xfrm rot="10800000">
            <a:off x="8649600" y="833235"/>
            <a:ext cx="23926" cy="22347"/>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4"/>
          <p:cNvSpPr/>
          <p:nvPr/>
        </p:nvSpPr>
        <p:spPr>
          <a:xfrm rot="10800000">
            <a:off x="8572530" y="90990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4"/>
          <p:cNvSpPr/>
          <p:nvPr/>
        </p:nvSpPr>
        <p:spPr>
          <a:xfrm rot="10800000">
            <a:off x="8496250" y="986505"/>
            <a:ext cx="24716" cy="21873"/>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4"/>
          <p:cNvSpPr/>
          <p:nvPr/>
        </p:nvSpPr>
        <p:spPr>
          <a:xfrm rot="10800000">
            <a:off x="8725880" y="680438"/>
            <a:ext cx="23926" cy="21952"/>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4"/>
          <p:cNvSpPr/>
          <p:nvPr/>
        </p:nvSpPr>
        <p:spPr>
          <a:xfrm rot="10800000">
            <a:off x="8648889" y="756797"/>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4"/>
          <p:cNvSpPr/>
          <p:nvPr/>
        </p:nvSpPr>
        <p:spPr>
          <a:xfrm rot="10800000">
            <a:off x="8572530" y="833472"/>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4"/>
          <p:cNvSpPr/>
          <p:nvPr/>
        </p:nvSpPr>
        <p:spPr>
          <a:xfrm rot="10800000">
            <a:off x="8496250" y="910146"/>
            <a:ext cx="24716" cy="21794"/>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4"/>
          <p:cNvSpPr/>
          <p:nvPr/>
        </p:nvSpPr>
        <p:spPr>
          <a:xfrm rot="10800000">
            <a:off x="8649600" y="680438"/>
            <a:ext cx="23926" cy="21952"/>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4"/>
          <p:cNvSpPr/>
          <p:nvPr/>
        </p:nvSpPr>
        <p:spPr>
          <a:xfrm rot="10800000">
            <a:off x="8572530" y="756797"/>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4"/>
          <p:cNvSpPr/>
          <p:nvPr/>
        </p:nvSpPr>
        <p:spPr>
          <a:xfrm rot="10800000">
            <a:off x="8496250" y="833235"/>
            <a:ext cx="24716" cy="22347"/>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4"/>
          <p:cNvSpPr/>
          <p:nvPr/>
        </p:nvSpPr>
        <p:spPr>
          <a:xfrm rot="10800000">
            <a:off x="8572530" y="680517"/>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4"/>
          <p:cNvSpPr/>
          <p:nvPr/>
        </p:nvSpPr>
        <p:spPr>
          <a:xfrm rot="10800000">
            <a:off x="8496250" y="756797"/>
            <a:ext cx="24716" cy="22189"/>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4"/>
          <p:cNvSpPr/>
          <p:nvPr/>
        </p:nvSpPr>
        <p:spPr>
          <a:xfrm rot="10800000">
            <a:off x="8496250" y="680517"/>
            <a:ext cx="24716" cy="21873"/>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4"/>
          <p:cNvSpPr/>
          <p:nvPr/>
        </p:nvSpPr>
        <p:spPr>
          <a:xfrm rot="10800000">
            <a:off x="8802239" y="986505"/>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4"/>
          <p:cNvSpPr/>
          <p:nvPr/>
        </p:nvSpPr>
        <p:spPr>
          <a:xfrm rot="10800000">
            <a:off x="8802239" y="910146"/>
            <a:ext cx="24716" cy="21794"/>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4"/>
          <p:cNvSpPr/>
          <p:nvPr/>
        </p:nvSpPr>
        <p:spPr>
          <a:xfrm rot="10800000">
            <a:off x="8725880" y="986505"/>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4"/>
          <p:cNvSpPr/>
          <p:nvPr/>
        </p:nvSpPr>
        <p:spPr>
          <a:xfrm rot="10800000">
            <a:off x="8802239" y="833235"/>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4"/>
          <p:cNvSpPr/>
          <p:nvPr/>
        </p:nvSpPr>
        <p:spPr>
          <a:xfrm rot="10800000">
            <a:off x="8725880" y="909909"/>
            <a:ext cx="24795" cy="22031"/>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4"/>
          <p:cNvSpPr/>
          <p:nvPr/>
        </p:nvSpPr>
        <p:spPr>
          <a:xfrm rot="10800000">
            <a:off x="8649600" y="986426"/>
            <a:ext cx="23926" cy="21952"/>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4"/>
          <p:cNvSpPr/>
          <p:nvPr/>
        </p:nvSpPr>
        <p:spPr>
          <a:xfrm rot="10800000">
            <a:off x="8802239" y="756797"/>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4"/>
          <p:cNvSpPr/>
          <p:nvPr/>
        </p:nvSpPr>
        <p:spPr>
          <a:xfrm rot="10800000">
            <a:off x="8725880" y="833235"/>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4"/>
          <p:cNvSpPr/>
          <p:nvPr/>
        </p:nvSpPr>
        <p:spPr>
          <a:xfrm rot="10800000">
            <a:off x="8649600" y="527168"/>
            <a:ext cx="23926" cy="21794"/>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4"/>
          <p:cNvSpPr/>
          <p:nvPr/>
        </p:nvSpPr>
        <p:spPr>
          <a:xfrm rot="10800000">
            <a:off x="8572530" y="603527"/>
            <a:ext cx="24716" cy="22347"/>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4"/>
          <p:cNvSpPr/>
          <p:nvPr/>
        </p:nvSpPr>
        <p:spPr>
          <a:xfrm rot="10800000">
            <a:off x="8572530" y="527168"/>
            <a:ext cx="24716" cy="22031"/>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4"/>
          <p:cNvSpPr/>
          <p:nvPr/>
        </p:nvSpPr>
        <p:spPr>
          <a:xfrm rot="10800000">
            <a:off x="8496250" y="603527"/>
            <a:ext cx="24716" cy="22347"/>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4"/>
          <p:cNvSpPr/>
          <p:nvPr/>
        </p:nvSpPr>
        <p:spPr>
          <a:xfrm rot="10800000">
            <a:off x="8496250" y="527168"/>
            <a:ext cx="24716" cy="21794"/>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4"/>
          <p:cNvSpPr/>
          <p:nvPr/>
        </p:nvSpPr>
        <p:spPr>
          <a:xfrm rot="10800000">
            <a:off x="8802239" y="603685"/>
            <a:ext cx="24716" cy="21952"/>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4"/>
          <p:cNvSpPr/>
          <p:nvPr/>
        </p:nvSpPr>
        <p:spPr>
          <a:xfrm rot="10800000">
            <a:off x="8725880" y="603527"/>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4"/>
          <p:cNvSpPr/>
          <p:nvPr/>
        </p:nvSpPr>
        <p:spPr>
          <a:xfrm rot="10800000">
            <a:off x="8727459" y="540356"/>
            <a:ext cx="16820" cy="8844"/>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4"/>
          <p:cNvSpPr/>
          <p:nvPr/>
        </p:nvSpPr>
        <p:spPr>
          <a:xfrm rot="10800000">
            <a:off x="8649600" y="603527"/>
            <a:ext cx="23926" cy="22347"/>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4"/>
          <p:cNvSpPr/>
          <p:nvPr/>
        </p:nvSpPr>
        <p:spPr>
          <a:xfrm rot="10800000">
            <a:off x="8266541" y="910146"/>
            <a:ext cx="23926" cy="21794"/>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4"/>
          <p:cNvSpPr/>
          <p:nvPr/>
        </p:nvSpPr>
        <p:spPr>
          <a:xfrm rot="10800000">
            <a:off x="8189471" y="986505"/>
            <a:ext cx="24716" cy="21873"/>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4"/>
          <p:cNvSpPr/>
          <p:nvPr/>
        </p:nvSpPr>
        <p:spPr>
          <a:xfrm rot="10800000">
            <a:off x="8419180" y="680438"/>
            <a:ext cx="24716" cy="21952"/>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4"/>
          <p:cNvSpPr/>
          <p:nvPr/>
        </p:nvSpPr>
        <p:spPr>
          <a:xfrm rot="10800000">
            <a:off x="8342821" y="756876"/>
            <a:ext cx="23926" cy="22426"/>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4"/>
          <p:cNvSpPr/>
          <p:nvPr/>
        </p:nvSpPr>
        <p:spPr>
          <a:xfrm rot="10800000">
            <a:off x="8266541" y="833235"/>
            <a:ext cx="23926" cy="22347"/>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4"/>
          <p:cNvSpPr/>
          <p:nvPr/>
        </p:nvSpPr>
        <p:spPr>
          <a:xfrm rot="10800000">
            <a:off x="8189471" y="909909"/>
            <a:ext cx="24716" cy="22031"/>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4"/>
          <p:cNvSpPr/>
          <p:nvPr/>
        </p:nvSpPr>
        <p:spPr>
          <a:xfrm rot="10800000">
            <a:off x="8113191" y="986505"/>
            <a:ext cx="24716" cy="21873"/>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4"/>
          <p:cNvSpPr/>
          <p:nvPr/>
        </p:nvSpPr>
        <p:spPr>
          <a:xfrm rot="10800000">
            <a:off x="8342821" y="680438"/>
            <a:ext cx="23926" cy="21952"/>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4"/>
          <p:cNvSpPr/>
          <p:nvPr/>
        </p:nvSpPr>
        <p:spPr>
          <a:xfrm rot="10800000">
            <a:off x="8265830" y="756797"/>
            <a:ext cx="24637" cy="22189"/>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4"/>
          <p:cNvSpPr/>
          <p:nvPr/>
        </p:nvSpPr>
        <p:spPr>
          <a:xfrm rot="10800000">
            <a:off x="8189471" y="833472"/>
            <a:ext cx="24716" cy="22189"/>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4"/>
          <p:cNvSpPr/>
          <p:nvPr/>
        </p:nvSpPr>
        <p:spPr>
          <a:xfrm rot="10800000">
            <a:off x="8113191" y="910146"/>
            <a:ext cx="24716" cy="21794"/>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4"/>
          <p:cNvSpPr/>
          <p:nvPr/>
        </p:nvSpPr>
        <p:spPr>
          <a:xfrm rot="10800000">
            <a:off x="8266541" y="680438"/>
            <a:ext cx="23926" cy="21952"/>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4"/>
          <p:cNvSpPr/>
          <p:nvPr/>
        </p:nvSpPr>
        <p:spPr>
          <a:xfrm rot="10800000">
            <a:off x="8189471" y="756797"/>
            <a:ext cx="24716" cy="22189"/>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4"/>
          <p:cNvSpPr/>
          <p:nvPr/>
        </p:nvSpPr>
        <p:spPr>
          <a:xfrm rot="10800000">
            <a:off x="8113191" y="833235"/>
            <a:ext cx="24716" cy="22347"/>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4"/>
          <p:cNvSpPr/>
          <p:nvPr/>
        </p:nvSpPr>
        <p:spPr>
          <a:xfrm rot="10800000">
            <a:off x="8189471" y="680517"/>
            <a:ext cx="24716" cy="2171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4"/>
          <p:cNvSpPr/>
          <p:nvPr/>
        </p:nvSpPr>
        <p:spPr>
          <a:xfrm rot="10800000">
            <a:off x="8113191" y="756797"/>
            <a:ext cx="24716" cy="22189"/>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4"/>
          <p:cNvSpPr/>
          <p:nvPr/>
        </p:nvSpPr>
        <p:spPr>
          <a:xfrm rot="10800000">
            <a:off x="8113191" y="680517"/>
            <a:ext cx="24716" cy="21873"/>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4"/>
          <p:cNvSpPr/>
          <p:nvPr/>
        </p:nvSpPr>
        <p:spPr>
          <a:xfrm rot="10800000">
            <a:off x="8419180" y="986505"/>
            <a:ext cx="24716" cy="22031"/>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4"/>
          <p:cNvSpPr/>
          <p:nvPr/>
        </p:nvSpPr>
        <p:spPr>
          <a:xfrm rot="10800000">
            <a:off x="8419180" y="910146"/>
            <a:ext cx="24716" cy="21794"/>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4"/>
          <p:cNvSpPr/>
          <p:nvPr/>
        </p:nvSpPr>
        <p:spPr>
          <a:xfrm rot="10800000">
            <a:off x="8342821" y="986505"/>
            <a:ext cx="23926" cy="21873"/>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4"/>
          <p:cNvSpPr/>
          <p:nvPr/>
        </p:nvSpPr>
        <p:spPr>
          <a:xfrm rot="10800000">
            <a:off x="8419180" y="833235"/>
            <a:ext cx="24716" cy="22347"/>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4"/>
          <p:cNvSpPr/>
          <p:nvPr/>
        </p:nvSpPr>
        <p:spPr>
          <a:xfrm rot="10800000">
            <a:off x="8342821" y="909909"/>
            <a:ext cx="23926" cy="22031"/>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4"/>
          <p:cNvSpPr/>
          <p:nvPr/>
        </p:nvSpPr>
        <p:spPr>
          <a:xfrm rot="10800000">
            <a:off x="8266541" y="986426"/>
            <a:ext cx="23926" cy="21952"/>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4"/>
          <p:cNvSpPr/>
          <p:nvPr/>
        </p:nvSpPr>
        <p:spPr>
          <a:xfrm rot="10800000">
            <a:off x="8419180" y="756797"/>
            <a:ext cx="24716" cy="22189"/>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4"/>
          <p:cNvSpPr/>
          <p:nvPr/>
        </p:nvSpPr>
        <p:spPr>
          <a:xfrm rot="10800000">
            <a:off x="8342821" y="833235"/>
            <a:ext cx="23926" cy="22347"/>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4"/>
          <p:cNvSpPr/>
          <p:nvPr/>
        </p:nvSpPr>
        <p:spPr>
          <a:xfrm rot="10800000">
            <a:off x="8036911" y="986505"/>
            <a:ext cx="23926" cy="22031"/>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4"/>
          <p:cNvSpPr/>
          <p:nvPr/>
        </p:nvSpPr>
        <p:spPr>
          <a:xfrm rot="10800000">
            <a:off x="8036911" y="910146"/>
            <a:ext cx="23926" cy="21794"/>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4"/>
          <p:cNvSpPr/>
          <p:nvPr/>
        </p:nvSpPr>
        <p:spPr>
          <a:xfrm rot="10800000">
            <a:off x="7959763" y="986505"/>
            <a:ext cx="24795" cy="21873"/>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4"/>
          <p:cNvSpPr/>
          <p:nvPr/>
        </p:nvSpPr>
        <p:spPr>
          <a:xfrm rot="10800000">
            <a:off x="8036911" y="833235"/>
            <a:ext cx="23926" cy="22347"/>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4"/>
          <p:cNvSpPr/>
          <p:nvPr/>
        </p:nvSpPr>
        <p:spPr>
          <a:xfrm rot="10800000">
            <a:off x="7959763" y="909909"/>
            <a:ext cx="24795" cy="22031"/>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4"/>
          <p:cNvSpPr/>
          <p:nvPr/>
        </p:nvSpPr>
        <p:spPr>
          <a:xfrm rot="10800000">
            <a:off x="8036911" y="756797"/>
            <a:ext cx="23926" cy="22189"/>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4"/>
          <p:cNvSpPr/>
          <p:nvPr/>
        </p:nvSpPr>
        <p:spPr>
          <a:xfrm rot="10800000">
            <a:off x="7974134" y="838367"/>
            <a:ext cx="10423" cy="16820"/>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4"/>
          <p:cNvSpPr/>
          <p:nvPr/>
        </p:nvSpPr>
        <p:spPr>
          <a:xfrm rot="10800000">
            <a:off x="8272148" y="540356"/>
            <a:ext cx="16741" cy="8844"/>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4"/>
          <p:cNvSpPr/>
          <p:nvPr/>
        </p:nvSpPr>
        <p:spPr>
          <a:xfrm rot="10800000">
            <a:off x="8189471" y="603527"/>
            <a:ext cx="24716" cy="22347"/>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4"/>
          <p:cNvSpPr/>
          <p:nvPr/>
        </p:nvSpPr>
        <p:spPr>
          <a:xfrm rot="10800000">
            <a:off x="8419180" y="603685"/>
            <a:ext cx="24716" cy="21952"/>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4"/>
          <p:cNvSpPr/>
          <p:nvPr/>
        </p:nvSpPr>
        <p:spPr>
          <a:xfrm rot="10800000">
            <a:off x="8419180" y="527168"/>
            <a:ext cx="24716" cy="21794"/>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4"/>
          <p:cNvSpPr/>
          <p:nvPr/>
        </p:nvSpPr>
        <p:spPr>
          <a:xfrm rot="10800000">
            <a:off x="8342821" y="603527"/>
            <a:ext cx="23926" cy="22347"/>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4"/>
          <p:cNvSpPr/>
          <p:nvPr/>
        </p:nvSpPr>
        <p:spPr>
          <a:xfrm rot="10800000">
            <a:off x="8342821" y="527168"/>
            <a:ext cx="23926" cy="22031"/>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4"/>
          <p:cNvSpPr/>
          <p:nvPr/>
        </p:nvSpPr>
        <p:spPr>
          <a:xfrm rot="10800000">
            <a:off x="8266541" y="603527"/>
            <a:ext cx="23926" cy="22347"/>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4"/>
          <p:cNvSpPr/>
          <p:nvPr/>
        </p:nvSpPr>
        <p:spPr>
          <a:xfrm rot="10800000">
            <a:off x="8860277" y="1621927"/>
            <a:ext cx="309148" cy="66851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4"/>
          <p:cNvSpPr/>
          <p:nvPr/>
        </p:nvSpPr>
        <p:spPr>
          <a:xfrm rot="10800000">
            <a:off x="8602772" y="-1"/>
            <a:ext cx="566653" cy="437940"/>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4"/>
          <p:cNvSpPr/>
          <p:nvPr/>
        </p:nvSpPr>
        <p:spPr>
          <a:xfrm rot="10800000">
            <a:off x="8540613" y="4587928"/>
            <a:ext cx="320152" cy="319126"/>
          </a:xfrm>
          <a:custGeom>
            <a:rect b="b" l="l" r="r" t="t"/>
            <a:pathLst>
              <a:path extrusionOk="0" h="3111" w="3121">
                <a:moveTo>
                  <a:pt x="3120" y="1551"/>
                </a:moveTo>
                <a:cubicBezTo>
                  <a:pt x="3120" y="695"/>
                  <a:pt x="2416" y="1"/>
                  <a:pt x="1560" y="1"/>
                </a:cubicBezTo>
                <a:cubicBezTo>
                  <a:pt x="695" y="1"/>
                  <a:pt x="0" y="695"/>
                  <a:pt x="0" y="1551"/>
                </a:cubicBezTo>
                <a:cubicBezTo>
                  <a:pt x="0" y="2416"/>
                  <a:pt x="695" y="3110"/>
                  <a:pt x="1560" y="3110"/>
                </a:cubicBezTo>
                <a:cubicBezTo>
                  <a:pt x="2416" y="3110"/>
                  <a:pt x="3120" y="2416"/>
                  <a:pt x="3120" y="1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4"/>
          <p:cNvSpPr/>
          <p:nvPr/>
        </p:nvSpPr>
        <p:spPr>
          <a:xfrm rot="10800000">
            <a:off x="25425" y="7"/>
            <a:ext cx="2764658" cy="2148184"/>
          </a:xfrm>
          <a:custGeom>
            <a:rect b="b" l="l" r="r" t="t"/>
            <a:pathLst>
              <a:path extrusionOk="0" h="18479" w="23782">
                <a:moveTo>
                  <a:pt x="18479" y="1"/>
                </a:moveTo>
                <a:lnTo>
                  <a:pt x="1" y="18479"/>
                </a:lnTo>
                <a:lnTo>
                  <a:pt x="4559" y="18479"/>
                </a:lnTo>
                <a:lnTo>
                  <a:pt x="18479" y="4560"/>
                </a:lnTo>
                <a:lnTo>
                  <a:pt x="23782" y="9874"/>
                </a:lnTo>
                <a:lnTo>
                  <a:pt x="23782" y="5315"/>
                </a:lnTo>
                <a:lnTo>
                  <a:pt x="18479" y="1"/>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4"/>
          <p:cNvSpPr/>
          <p:nvPr/>
        </p:nvSpPr>
        <p:spPr>
          <a:xfrm rot="10800000">
            <a:off x="440669" y="1096128"/>
            <a:ext cx="160425" cy="146475"/>
          </a:xfrm>
          <a:custGeom>
            <a:rect b="b" l="l" r="r" t="t"/>
            <a:pathLst>
              <a:path extrusionOk="0" h="1260" w="1380">
                <a:moveTo>
                  <a:pt x="665" y="1"/>
                </a:moveTo>
                <a:cubicBezTo>
                  <a:pt x="554" y="11"/>
                  <a:pt x="483" y="11"/>
                  <a:pt x="413" y="41"/>
                </a:cubicBezTo>
                <a:cubicBezTo>
                  <a:pt x="132" y="162"/>
                  <a:pt x="0" y="423"/>
                  <a:pt x="21" y="665"/>
                </a:cubicBezTo>
                <a:cubicBezTo>
                  <a:pt x="21" y="756"/>
                  <a:pt x="41" y="836"/>
                  <a:pt x="81" y="906"/>
                </a:cubicBezTo>
                <a:cubicBezTo>
                  <a:pt x="202" y="1128"/>
                  <a:pt x="393" y="1249"/>
                  <a:pt x="644" y="1259"/>
                </a:cubicBezTo>
                <a:cubicBezTo>
                  <a:pt x="745" y="1259"/>
                  <a:pt x="856" y="1229"/>
                  <a:pt x="946" y="1179"/>
                </a:cubicBezTo>
                <a:cubicBezTo>
                  <a:pt x="1349" y="957"/>
                  <a:pt x="1380" y="423"/>
                  <a:pt x="1037" y="142"/>
                </a:cubicBezTo>
                <a:cubicBezTo>
                  <a:pt x="926" y="41"/>
                  <a:pt x="785" y="1"/>
                  <a:pt x="6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4"/>
          <p:cNvSpPr/>
          <p:nvPr/>
        </p:nvSpPr>
        <p:spPr>
          <a:xfrm rot="10800000">
            <a:off x="1189436" y="356777"/>
            <a:ext cx="149846" cy="146359"/>
          </a:xfrm>
          <a:custGeom>
            <a:rect b="b" l="l" r="r" t="t"/>
            <a:pathLst>
              <a:path extrusionOk="0" h="1259" w="1289">
                <a:moveTo>
                  <a:pt x="644" y="0"/>
                </a:moveTo>
                <a:cubicBezTo>
                  <a:pt x="282" y="0"/>
                  <a:pt x="10" y="293"/>
                  <a:pt x="10" y="615"/>
                </a:cubicBezTo>
                <a:cubicBezTo>
                  <a:pt x="0" y="917"/>
                  <a:pt x="222" y="1228"/>
                  <a:pt x="614" y="1259"/>
                </a:cubicBezTo>
                <a:cubicBezTo>
                  <a:pt x="987" y="1248"/>
                  <a:pt x="1248" y="977"/>
                  <a:pt x="1268" y="655"/>
                </a:cubicBezTo>
                <a:cubicBezTo>
                  <a:pt x="1288" y="313"/>
                  <a:pt x="99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4"/>
          <p:cNvSpPr/>
          <p:nvPr/>
        </p:nvSpPr>
        <p:spPr>
          <a:xfrm rot="10800000">
            <a:off x="699326" y="850375"/>
            <a:ext cx="147521" cy="146475"/>
          </a:xfrm>
          <a:custGeom>
            <a:rect b="b" l="l" r="r" t="t"/>
            <a:pathLst>
              <a:path extrusionOk="0" h="1260" w="1269">
                <a:moveTo>
                  <a:pt x="635" y="0"/>
                </a:moveTo>
                <a:cubicBezTo>
                  <a:pt x="323" y="0"/>
                  <a:pt x="1" y="262"/>
                  <a:pt x="11" y="655"/>
                </a:cubicBezTo>
                <a:cubicBezTo>
                  <a:pt x="31" y="985"/>
                  <a:pt x="304" y="1260"/>
                  <a:pt x="622" y="1260"/>
                </a:cubicBezTo>
                <a:cubicBezTo>
                  <a:pt x="633" y="1260"/>
                  <a:pt x="644" y="1259"/>
                  <a:pt x="655" y="1259"/>
                </a:cubicBezTo>
                <a:cubicBezTo>
                  <a:pt x="967" y="1259"/>
                  <a:pt x="1259" y="1007"/>
                  <a:pt x="1269" y="624"/>
                </a:cubicBezTo>
                <a:cubicBezTo>
                  <a:pt x="1249" y="222"/>
                  <a:pt x="937" y="0"/>
                  <a:pt x="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4"/>
          <p:cNvSpPr/>
          <p:nvPr/>
        </p:nvSpPr>
        <p:spPr>
          <a:xfrm rot="10800000">
            <a:off x="25424" y="111024"/>
            <a:ext cx="80794" cy="146591"/>
          </a:xfrm>
          <a:custGeom>
            <a:rect b="b" l="l" r="r" t="t"/>
            <a:pathLst>
              <a:path extrusionOk="0" h="1261" w="695">
                <a:moveTo>
                  <a:pt x="612" y="1"/>
                </a:moveTo>
                <a:cubicBezTo>
                  <a:pt x="283" y="1"/>
                  <a:pt x="1" y="285"/>
                  <a:pt x="1" y="626"/>
                </a:cubicBezTo>
                <a:cubicBezTo>
                  <a:pt x="1" y="988"/>
                  <a:pt x="303" y="1260"/>
                  <a:pt x="625" y="1260"/>
                </a:cubicBezTo>
                <a:cubicBezTo>
                  <a:pt x="645" y="1260"/>
                  <a:pt x="675" y="1260"/>
                  <a:pt x="695" y="1250"/>
                </a:cubicBezTo>
                <a:lnTo>
                  <a:pt x="695" y="12"/>
                </a:lnTo>
                <a:cubicBezTo>
                  <a:pt x="685" y="2"/>
                  <a:pt x="665" y="2"/>
                  <a:pt x="645" y="2"/>
                </a:cubicBezTo>
                <a:cubicBezTo>
                  <a:pt x="634" y="1"/>
                  <a:pt x="623" y="1"/>
                  <a:pt x="6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4"/>
          <p:cNvSpPr/>
          <p:nvPr/>
        </p:nvSpPr>
        <p:spPr>
          <a:xfrm rot="10800000">
            <a:off x="1438676" y="111024"/>
            <a:ext cx="146359" cy="146475"/>
          </a:xfrm>
          <a:custGeom>
            <a:rect b="b" l="l" r="r" t="t"/>
            <a:pathLst>
              <a:path extrusionOk="0" h="1260" w="1259">
                <a:moveTo>
                  <a:pt x="628" y="1"/>
                </a:moveTo>
                <a:cubicBezTo>
                  <a:pt x="311" y="1"/>
                  <a:pt x="1" y="260"/>
                  <a:pt x="10" y="645"/>
                </a:cubicBezTo>
                <a:cubicBezTo>
                  <a:pt x="21" y="991"/>
                  <a:pt x="312" y="1259"/>
                  <a:pt x="628" y="1259"/>
                </a:cubicBezTo>
                <a:cubicBezTo>
                  <a:pt x="634" y="1259"/>
                  <a:pt x="639" y="1259"/>
                  <a:pt x="645" y="1259"/>
                </a:cubicBezTo>
                <a:cubicBezTo>
                  <a:pt x="936" y="1259"/>
                  <a:pt x="1258" y="1018"/>
                  <a:pt x="1258" y="625"/>
                </a:cubicBezTo>
                <a:cubicBezTo>
                  <a:pt x="1258" y="233"/>
                  <a:pt x="947" y="1"/>
                  <a:pt x="645" y="1"/>
                </a:cubicBezTo>
                <a:cubicBezTo>
                  <a:pt x="639" y="1"/>
                  <a:pt x="633" y="1"/>
                  <a:pt x="6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4"/>
          <p:cNvSpPr/>
          <p:nvPr/>
        </p:nvSpPr>
        <p:spPr>
          <a:xfrm rot="10800000">
            <a:off x="946124" y="111024"/>
            <a:ext cx="146359" cy="146475"/>
          </a:xfrm>
          <a:custGeom>
            <a:rect b="b" l="l" r="r" t="t"/>
            <a:pathLst>
              <a:path extrusionOk="0" h="1260" w="1259">
                <a:moveTo>
                  <a:pt x="632" y="1"/>
                </a:moveTo>
                <a:cubicBezTo>
                  <a:pt x="626" y="1"/>
                  <a:pt x="620" y="1"/>
                  <a:pt x="615" y="1"/>
                </a:cubicBezTo>
                <a:cubicBezTo>
                  <a:pt x="293" y="11"/>
                  <a:pt x="0" y="262"/>
                  <a:pt x="11" y="635"/>
                </a:cubicBezTo>
                <a:cubicBezTo>
                  <a:pt x="11" y="1027"/>
                  <a:pt x="333" y="1259"/>
                  <a:pt x="635" y="1259"/>
                </a:cubicBezTo>
                <a:cubicBezTo>
                  <a:pt x="946" y="1259"/>
                  <a:pt x="1259" y="998"/>
                  <a:pt x="1259" y="635"/>
                </a:cubicBezTo>
                <a:cubicBezTo>
                  <a:pt x="1259" y="260"/>
                  <a:pt x="948" y="1"/>
                  <a:pt x="6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4"/>
          <p:cNvSpPr/>
          <p:nvPr/>
        </p:nvSpPr>
        <p:spPr>
          <a:xfrm rot="10800000">
            <a:off x="452411" y="111024"/>
            <a:ext cx="147405" cy="146475"/>
          </a:xfrm>
          <a:custGeom>
            <a:rect b="b" l="l" r="r" t="t"/>
            <a:pathLst>
              <a:path extrusionOk="0" h="1260" w="1268">
                <a:moveTo>
                  <a:pt x="633" y="1"/>
                </a:moveTo>
                <a:cubicBezTo>
                  <a:pt x="282" y="1"/>
                  <a:pt x="10" y="293"/>
                  <a:pt x="10" y="625"/>
                </a:cubicBezTo>
                <a:cubicBezTo>
                  <a:pt x="0" y="962"/>
                  <a:pt x="282" y="1259"/>
                  <a:pt x="637" y="1259"/>
                </a:cubicBezTo>
                <a:cubicBezTo>
                  <a:pt x="642" y="1259"/>
                  <a:pt x="648" y="1259"/>
                  <a:pt x="654" y="1259"/>
                </a:cubicBezTo>
                <a:cubicBezTo>
                  <a:pt x="986" y="1249"/>
                  <a:pt x="1268" y="957"/>
                  <a:pt x="1257" y="625"/>
                </a:cubicBezTo>
                <a:cubicBezTo>
                  <a:pt x="1268" y="303"/>
                  <a:pt x="996" y="1"/>
                  <a:pt x="6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4"/>
          <p:cNvSpPr/>
          <p:nvPr/>
        </p:nvSpPr>
        <p:spPr>
          <a:xfrm rot="10800000">
            <a:off x="206658" y="850607"/>
            <a:ext cx="156938" cy="146010"/>
          </a:xfrm>
          <a:custGeom>
            <a:rect b="b" l="l" r="r" t="t"/>
            <a:pathLst>
              <a:path extrusionOk="0" h="1256" w="1350">
                <a:moveTo>
                  <a:pt x="714" y="1"/>
                </a:moveTo>
                <a:cubicBezTo>
                  <a:pt x="633" y="1"/>
                  <a:pt x="551" y="16"/>
                  <a:pt x="473" y="49"/>
                </a:cubicBezTo>
                <a:cubicBezTo>
                  <a:pt x="162" y="190"/>
                  <a:pt x="1" y="562"/>
                  <a:pt x="151" y="894"/>
                </a:cubicBezTo>
                <a:cubicBezTo>
                  <a:pt x="260" y="1128"/>
                  <a:pt x="486" y="1255"/>
                  <a:pt x="717" y="1255"/>
                </a:cubicBezTo>
                <a:cubicBezTo>
                  <a:pt x="874" y="1255"/>
                  <a:pt x="1032" y="1197"/>
                  <a:pt x="1158" y="1075"/>
                </a:cubicBezTo>
                <a:cubicBezTo>
                  <a:pt x="1289" y="955"/>
                  <a:pt x="1349" y="803"/>
                  <a:pt x="1339" y="683"/>
                </a:cubicBezTo>
                <a:cubicBezTo>
                  <a:pt x="1339" y="552"/>
                  <a:pt x="1339" y="481"/>
                  <a:pt x="1309" y="411"/>
                </a:cubicBezTo>
                <a:cubicBezTo>
                  <a:pt x="1203" y="146"/>
                  <a:pt x="961" y="1"/>
                  <a:pt x="7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4"/>
          <p:cNvSpPr/>
          <p:nvPr/>
        </p:nvSpPr>
        <p:spPr>
          <a:xfrm rot="10800000">
            <a:off x="447644" y="604738"/>
            <a:ext cx="153450" cy="145196"/>
          </a:xfrm>
          <a:custGeom>
            <a:rect b="b" l="l" r="r" t="t"/>
            <a:pathLst>
              <a:path extrusionOk="0" h="1249" w="1320">
                <a:moveTo>
                  <a:pt x="646" y="0"/>
                </a:moveTo>
                <a:cubicBezTo>
                  <a:pt x="516" y="0"/>
                  <a:pt x="393" y="42"/>
                  <a:pt x="282" y="121"/>
                </a:cubicBezTo>
                <a:cubicBezTo>
                  <a:pt x="161" y="201"/>
                  <a:pt x="91" y="312"/>
                  <a:pt x="41" y="443"/>
                </a:cubicBezTo>
                <a:cubicBezTo>
                  <a:pt x="11" y="544"/>
                  <a:pt x="0" y="654"/>
                  <a:pt x="31" y="755"/>
                </a:cubicBezTo>
                <a:cubicBezTo>
                  <a:pt x="99" y="1050"/>
                  <a:pt x="332" y="1248"/>
                  <a:pt x="624" y="1248"/>
                </a:cubicBezTo>
                <a:cubicBezTo>
                  <a:pt x="631" y="1248"/>
                  <a:pt x="638" y="1248"/>
                  <a:pt x="644" y="1248"/>
                </a:cubicBezTo>
                <a:cubicBezTo>
                  <a:pt x="765" y="1248"/>
                  <a:pt x="876" y="1228"/>
                  <a:pt x="967" y="1168"/>
                </a:cubicBezTo>
                <a:cubicBezTo>
                  <a:pt x="1208" y="1016"/>
                  <a:pt x="1319" y="745"/>
                  <a:pt x="1259" y="483"/>
                </a:cubicBezTo>
                <a:cubicBezTo>
                  <a:pt x="1188" y="231"/>
                  <a:pt x="1027" y="70"/>
                  <a:pt x="756" y="10"/>
                </a:cubicBezTo>
                <a:cubicBezTo>
                  <a:pt x="719" y="3"/>
                  <a:pt x="682"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4"/>
          <p:cNvSpPr/>
          <p:nvPr/>
        </p:nvSpPr>
        <p:spPr>
          <a:xfrm rot="10800000">
            <a:off x="206658" y="357474"/>
            <a:ext cx="148800" cy="145661"/>
          </a:xfrm>
          <a:custGeom>
            <a:rect b="b" l="l" r="r" t="t"/>
            <a:pathLst>
              <a:path extrusionOk="0" h="1253" w="1280">
                <a:moveTo>
                  <a:pt x="726" y="0"/>
                </a:moveTo>
                <a:cubicBezTo>
                  <a:pt x="555" y="0"/>
                  <a:pt x="484" y="11"/>
                  <a:pt x="414" y="41"/>
                </a:cubicBezTo>
                <a:cubicBezTo>
                  <a:pt x="213" y="132"/>
                  <a:pt x="81" y="282"/>
                  <a:pt x="31" y="514"/>
                </a:cubicBezTo>
                <a:cubicBezTo>
                  <a:pt x="1" y="675"/>
                  <a:pt x="41" y="826"/>
                  <a:pt x="122" y="957"/>
                </a:cubicBezTo>
                <a:cubicBezTo>
                  <a:pt x="242" y="1148"/>
                  <a:pt x="414" y="1228"/>
                  <a:pt x="625" y="1248"/>
                </a:cubicBezTo>
                <a:cubicBezTo>
                  <a:pt x="638" y="1252"/>
                  <a:pt x="652" y="1253"/>
                  <a:pt x="665" y="1253"/>
                </a:cubicBezTo>
                <a:cubicBezTo>
                  <a:pt x="692" y="1253"/>
                  <a:pt x="719" y="1248"/>
                  <a:pt x="746" y="1248"/>
                </a:cubicBezTo>
                <a:lnTo>
                  <a:pt x="837" y="1218"/>
                </a:lnTo>
                <a:cubicBezTo>
                  <a:pt x="1048" y="1168"/>
                  <a:pt x="1279" y="937"/>
                  <a:pt x="1269" y="624"/>
                </a:cubicBezTo>
                <a:lnTo>
                  <a:pt x="1269" y="534"/>
                </a:lnTo>
                <a:cubicBezTo>
                  <a:pt x="1259" y="463"/>
                  <a:pt x="1239" y="393"/>
                  <a:pt x="1199" y="322"/>
                </a:cubicBezTo>
                <a:cubicBezTo>
                  <a:pt x="1078" y="121"/>
                  <a:pt x="907" y="0"/>
                  <a:pt x="7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4"/>
          <p:cNvSpPr/>
          <p:nvPr/>
        </p:nvSpPr>
        <p:spPr>
          <a:xfrm rot="10800000">
            <a:off x="699326" y="357474"/>
            <a:ext cx="145080" cy="145894"/>
          </a:xfrm>
          <a:custGeom>
            <a:rect b="b" l="l" r="r" t="t"/>
            <a:pathLst>
              <a:path extrusionOk="0" h="1255" w="1248">
                <a:moveTo>
                  <a:pt x="549" y="1"/>
                </a:moveTo>
                <a:cubicBezTo>
                  <a:pt x="486" y="1"/>
                  <a:pt x="390" y="30"/>
                  <a:pt x="302" y="83"/>
                </a:cubicBezTo>
                <a:cubicBezTo>
                  <a:pt x="121" y="204"/>
                  <a:pt x="10" y="365"/>
                  <a:pt x="0" y="576"/>
                </a:cubicBezTo>
                <a:lnTo>
                  <a:pt x="0" y="737"/>
                </a:lnTo>
                <a:cubicBezTo>
                  <a:pt x="10" y="778"/>
                  <a:pt x="20" y="818"/>
                  <a:pt x="40" y="858"/>
                </a:cubicBezTo>
                <a:cubicBezTo>
                  <a:pt x="141" y="1100"/>
                  <a:pt x="333" y="1230"/>
                  <a:pt x="594" y="1250"/>
                </a:cubicBezTo>
                <a:cubicBezTo>
                  <a:pt x="606" y="1253"/>
                  <a:pt x="618" y="1255"/>
                  <a:pt x="630" y="1255"/>
                </a:cubicBezTo>
                <a:cubicBezTo>
                  <a:pt x="659" y="1255"/>
                  <a:pt x="689" y="1247"/>
                  <a:pt x="725" y="1241"/>
                </a:cubicBezTo>
                <a:cubicBezTo>
                  <a:pt x="765" y="1241"/>
                  <a:pt x="805" y="1220"/>
                  <a:pt x="845" y="1210"/>
                </a:cubicBezTo>
                <a:cubicBezTo>
                  <a:pt x="1097" y="1120"/>
                  <a:pt x="1238" y="888"/>
                  <a:pt x="1248" y="626"/>
                </a:cubicBezTo>
                <a:cubicBezTo>
                  <a:pt x="1248" y="516"/>
                  <a:pt x="1218" y="415"/>
                  <a:pt x="1167" y="324"/>
                </a:cubicBezTo>
                <a:cubicBezTo>
                  <a:pt x="1047" y="123"/>
                  <a:pt x="876" y="2"/>
                  <a:pt x="574" y="2"/>
                </a:cubicBezTo>
                <a:cubicBezTo>
                  <a:pt x="567" y="1"/>
                  <a:pt x="558" y="1"/>
                  <a:pt x="5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4"/>
          <p:cNvSpPr/>
          <p:nvPr/>
        </p:nvSpPr>
        <p:spPr>
          <a:xfrm rot="10800000">
            <a:off x="25424" y="604738"/>
            <a:ext cx="80794" cy="145545"/>
          </a:xfrm>
          <a:custGeom>
            <a:rect b="b" l="l" r="r" t="t"/>
            <a:pathLst>
              <a:path extrusionOk="0" h="1252" w="695">
                <a:moveTo>
                  <a:pt x="638" y="0"/>
                </a:moveTo>
                <a:cubicBezTo>
                  <a:pt x="547" y="0"/>
                  <a:pt x="455" y="21"/>
                  <a:pt x="363" y="64"/>
                </a:cubicBezTo>
                <a:cubicBezTo>
                  <a:pt x="131" y="164"/>
                  <a:pt x="11" y="355"/>
                  <a:pt x="1" y="607"/>
                </a:cubicBezTo>
                <a:cubicBezTo>
                  <a:pt x="1" y="657"/>
                  <a:pt x="1" y="697"/>
                  <a:pt x="11" y="737"/>
                </a:cubicBezTo>
                <a:cubicBezTo>
                  <a:pt x="21" y="778"/>
                  <a:pt x="21" y="818"/>
                  <a:pt x="41" y="858"/>
                </a:cubicBezTo>
                <a:cubicBezTo>
                  <a:pt x="129" y="1084"/>
                  <a:pt x="341" y="1252"/>
                  <a:pt x="612" y="1252"/>
                </a:cubicBezTo>
                <a:cubicBezTo>
                  <a:pt x="619" y="1252"/>
                  <a:pt x="627" y="1251"/>
                  <a:pt x="635" y="1251"/>
                </a:cubicBezTo>
                <a:lnTo>
                  <a:pt x="695" y="1251"/>
                </a:lnTo>
                <a:lnTo>
                  <a:pt x="695" y="3"/>
                </a:lnTo>
                <a:cubicBezTo>
                  <a:pt x="676" y="1"/>
                  <a:pt x="657" y="0"/>
                  <a:pt x="6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4"/>
          <p:cNvSpPr/>
          <p:nvPr/>
        </p:nvSpPr>
        <p:spPr>
          <a:xfrm rot="10800000">
            <a:off x="946124" y="604738"/>
            <a:ext cx="147521" cy="145429"/>
          </a:xfrm>
          <a:custGeom>
            <a:rect b="b" l="l" r="r" t="t"/>
            <a:pathLst>
              <a:path extrusionOk="0" h="1251" w="1269">
                <a:moveTo>
                  <a:pt x="636" y="0"/>
                </a:moveTo>
                <a:cubicBezTo>
                  <a:pt x="523" y="0"/>
                  <a:pt x="420" y="32"/>
                  <a:pt x="323" y="92"/>
                </a:cubicBezTo>
                <a:cubicBezTo>
                  <a:pt x="171" y="183"/>
                  <a:pt x="81" y="314"/>
                  <a:pt x="31" y="495"/>
                </a:cubicBezTo>
                <a:cubicBezTo>
                  <a:pt x="1" y="646"/>
                  <a:pt x="21" y="787"/>
                  <a:pt x="91" y="918"/>
                </a:cubicBezTo>
                <a:cubicBezTo>
                  <a:pt x="202" y="1129"/>
                  <a:pt x="383" y="1250"/>
                  <a:pt x="634" y="1250"/>
                </a:cubicBezTo>
                <a:cubicBezTo>
                  <a:pt x="766" y="1250"/>
                  <a:pt x="866" y="1230"/>
                  <a:pt x="967" y="1170"/>
                </a:cubicBezTo>
                <a:cubicBezTo>
                  <a:pt x="1148" y="1049"/>
                  <a:pt x="1258" y="897"/>
                  <a:pt x="1269" y="676"/>
                </a:cubicBezTo>
                <a:cubicBezTo>
                  <a:pt x="1269" y="616"/>
                  <a:pt x="1258" y="546"/>
                  <a:pt x="1249" y="485"/>
                </a:cubicBezTo>
                <a:cubicBezTo>
                  <a:pt x="1249" y="445"/>
                  <a:pt x="1229" y="405"/>
                  <a:pt x="1208" y="364"/>
                </a:cubicBezTo>
                <a:cubicBezTo>
                  <a:pt x="1117" y="173"/>
                  <a:pt x="967" y="52"/>
                  <a:pt x="755" y="12"/>
                </a:cubicBezTo>
                <a:cubicBezTo>
                  <a:pt x="714" y="4"/>
                  <a:pt x="674" y="0"/>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4"/>
          <p:cNvSpPr/>
          <p:nvPr/>
        </p:nvSpPr>
        <p:spPr>
          <a:xfrm rot="10800000">
            <a:off x="1328704" y="614155"/>
            <a:ext cx="1602971" cy="351075"/>
          </a:xfrm>
          <a:custGeom>
            <a:rect b="b" l="l" r="r" t="t"/>
            <a:pathLst>
              <a:path extrusionOk="0" h="3020" w="13789">
                <a:moveTo>
                  <a:pt x="4670" y="0"/>
                </a:moveTo>
                <a:lnTo>
                  <a:pt x="2456" y="2074"/>
                </a:lnTo>
                <a:lnTo>
                  <a:pt x="474" y="222"/>
                </a:lnTo>
                <a:lnTo>
                  <a:pt x="0" y="725"/>
                </a:lnTo>
                <a:lnTo>
                  <a:pt x="2456" y="3020"/>
                </a:lnTo>
                <a:lnTo>
                  <a:pt x="4670" y="946"/>
                </a:lnTo>
                <a:lnTo>
                  <a:pt x="6895" y="3020"/>
                </a:lnTo>
                <a:lnTo>
                  <a:pt x="9109" y="946"/>
                </a:lnTo>
                <a:lnTo>
                  <a:pt x="11333" y="3020"/>
                </a:lnTo>
                <a:lnTo>
                  <a:pt x="13788" y="725"/>
                </a:lnTo>
                <a:lnTo>
                  <a:pt x="13316" y="222"/>
                </a:lnTo>
                <a:lnTo>
                  <a:pt x="11333" y="2074"/>
                </a:lnTo>
                <a:lnTo>
                  <a:pt x="9109" y="0"/>
                </a:lnTo>
                <a:lnTo>
                  <a:pt x="6895" y="2074"/>
                </a:lnTo>
                <a:lnTo>
                  <a:pt x="46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4"/>
          <p:cNvSpPr/>
          <p:nvPr/>
        </p:nvSpPr>
        <p:spPr>
          <a:xfrm rot="10800000">
            <a:off x="523788" y="2446373"/>
            <a:ext cx="286673" cy="286789"/>
          </a:xfrm>
          <a:custGeom>
            <a:rect b="b" l="l" r="r" t="t"/>
            <a:pathLst>
              <a:path extrusionOk="0" h="2467" w="2466">
                <a:moveTo>
                  <a:pt x="2466" y="1239"/>
                </a:moveTo>
                <a:cubicBezTo>
                  <a:pt x="2466" y="1923"/>
                  <a:pt x="1912" y="2467"/>
                  <a:pt x="1238" y="2467"/>
                </a:cubicBezTo>
                <a:cubicBezTo>
                  <a:pt x="553" y="2467"/>
                  <a:pt x="0" y="1923"/>
                  <a:pt x="0" y="1239"/>
                </a:cubicBezTo>
                <a:cubicBezTo>
                  <a:pt x="0" y="555"/>
                  <a:pt x="553" y="1"/>
                  <a:pt x="1238" y="1"/>
                </a:cubicBezTo>
                <a:cubicBezTo>
                  <a:pt x="1912" y="1"/>
                  <a:pt x="2466" y="555"/>
                  <a:pt x="2466" y="1239"/>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4"/>
          <p:cNvSpPr/>
          <p:nvPr/>
        </p:nvSpPr>
        <p:spPr>
          <a:xfrm>
            <a:off x="505640" y="3321022"/>
            <a:ext cx="1675354" cy="1675390"/>
          </a:xfrm>
          <a:custGeom>
            <a:rect b="b" l="l" r="r" t="t"/>
            <a:pathLst>
              <a:path extrusionOk="0" h="14293" w="14293">
                <a:moveTo>
                  <a:pt x="7146" y="1"/>
                </a:moveTo>
                <a:cubicBezTo>
                  <a:pt x="3201" y="1"/>
                  <a:pt x="1" y="3201"/>
                  <a:pt x="1" y="7147"/>
                </a:cubicBezTo>
                <a:cubicBezTo>
                  <a:pt x="1" y="11092"/>
                  <a:pt x="3201" y="14292"/>
                  <a:pt x="7146" y="14292"/>
                </a:cubicBezTo>
                <a:cubicBezTo>
                  <a:pt x="11092" y="14292"/>
                  <a:pt x="14292" y="11092"/>
                  <a:pt x="14292" y="7147"/>
                </a:cubicBezTo>
                <a:cubicBezTo>
                  <a:pt x="14292" y="3201"/>
                  <a:pt x="11092" y="1"/>
                  <a:pt x="7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4"/>
          <p:cNvSpPr/>
          <p:nvPr/>
        </p:nvSpPr>
        <p:spPr>
          <a:xfrm>
            <a:off x="498607" y="3362986"/>
            <a:ext cx="36688" cy="33173"/>
          </a:xfrm>
          <a:custGeom>
            <a:rect b="b" l="l" r="r" t="t"/>
            <a:pathLst>
              <a:path extrusionOk="0" h="283" w="313">
                <a:moveTo>
                  <a:pt x="152" y="0"/>
                </a:moveTo>
                <a:cubicBezTo>
                  <a:pt x="117" y="0"/>
                  <a:pt x="81" y="15"/>
                  <a:pt x="51" y="46"/>
                </a:cubicBezTo>
                <a:cubicBezTo>
                  <a:pt x="0" y="106"/>
                  <a:pt x="0" y="186"/>
                  <a:pt x="61" y="237"/>
                </a:cubicBezTo>
                <a:cubicBezTo>
                  <a:pt x="86" y="267"/>
                  <a:pt x="121" y="282"/>
                  <a:pt x="157" y="282"/>
                </a:cubicBezTo>
                <a:cubicBezTo>
                  <a:pt x="192" y="282"/>
                  <a:pt x="227" y="267"/>
                  <a:pt x="252" y="237"/>
                </a:cubicBezTo>
                <a:cubicBezTo>
                  <a:pt x="313" y="177"/>
                  <a:pt x="302" y="96"/>
                  <a:pt x="252"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4"/>
          <p:cNvSpPr/>
          <p:nvPr/>
        </p:nvSpPr>
        <p:spPr>
          <a:xfrm>
            <a:off x="611836" y="3362986"/>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4"/>
          <p:cNvSpPr/>
          <p:nvPr/>
        </p:nvSpPr>
        <p:spPr>
          <a:xfrm>
            <a:off x="726355" y="3249520"/>
            <a:ext cx="35516" cy="32469"/>
          </a:xfrm>
          <a:custGeom>
            <a:rect b="b" l="l" r="r" t="t"/>
            <a:pathLst>
              <a:path extrusionOk="0" h="277" w="303">
                <a:moveTo>
                  <a:pt x="146" y="1"/>
                </a:moveTo>
                <a:cubicBezTo>
                  <a:pt x="113"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4"/>
          <p:cNvSpPr/>
          <p:nvPr/>
        </p:nvSpPr>
        <p:spPr>
          <a:xfrm>
            <a:off x="839585" y="3136172"/>
            <a:ext cx="35516" cy="32469"/>
          </a:xfrm>
          <a:custGeom>
            <a:rect b="b" l="l" r="r" t="t"/>
            <a:pathLst>
              <a:path extrusionOk="0" h="277" w="303">
                <a:moveTo>
                  <a:pt x="151" y="1"/>
                </a:moveTo>
                <a:cubicBezTo>
                  <a:pt x="116" y="1"/>
                  <a:pt x="81" y="13"/>
                  <a:pt x="50" y="39"/>
                </a:cubicBezTo>
                <a:cubicBezTo>
                  <a:pt x="0" y="99"/>
                  <a:pt x="0" y="179"/>
                  <a:pt x="61" y="240"/>
                </a:cubicBezTo>
                <a:cubicBezTo>
                  <a:pt x="85" y="264"/>
                  <a:pt x="115" y="276"/>
                  <a:pt x="147" y="276"/>
                </a:cubicBezTo>
                <a:cubicBezTo>
                  <a:pt x="183" y="276"/>
                  <a:pt x="220" y="261"/>
                  <a:pt x="252" y="229"/>
                </a:cubicBezTo>
                <a:cubicBezTo>
                  <a:pt x="302" y="179"/>
                  <a:pt x="302" y="99"/>
                  <a:pt x="252"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4"/>
          <p:cNvSpPr/>
          <p:nvPr/>
        </p:nvSpPr>
        <p:spPr>
          <a:xfrm>
            <a:off x="726355" y="3362986"/>
            <a:ext cx="35516" cy="33173"/>
          </a:xfrm>
          <a:custGeom>
            <a:rect b="b" l="l" r="r" t="t"/>
            <a:pathLst>
              <a:path extrusionOk="0" h="283" w="303">
                <a:moveTo>
                  <a:pt x="150"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42" y="46"/>
                </a:cubicBezTo>
                <a:cubicBezTo>
                  <a:pt x="216"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4"/>
          <p:cNvSpPr/>
          <p:nvPr/>
        </p:nvSpPr>
        <p:spPr>
          <a:xfrm>
            <a:off x="839585" y="3249520"/>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7"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4"/>
          <p:cNvSpPr/>
          <p:nvPr/>
        </p:nvSpPr>
        <p:spPr>
          <a:xfrm>
            <a:off x="952814" y="3136290"/>
            <a:ext cx="36688" cy="32352"/>
          </a:xfrm>
          <a:custGeom>
            <a:rect b="b" l="l" r="r" t="t"/>
            <a:pathLst>
              <a:path extrusionOk="0" h="276" w="313">
                <a:moveTo>
                  <a:pt x="156" y="1"/>
                </a:moveTo>
                <a:cubicBezTo>
                  <a:pt x="123" y="1"/>
                  <a:pt x="90" y="13"/>
                  <a:pt x="61" y="38"/>
                </a:cubicBezTo>
                <a:cubicBezTo>
                  <a:pt x="1" y="87"/>
                  <a:pt x="1" y="168"/>
                  <a:pt x="50" y="228"/>
                </a:cubicBezTo>
                <a:cubicBezTo>
                  <a:pt x="82" y="260"/>
                  <a:pt x="119" y="275"/>
                  <a:pt x="156" y="275"/>
                </a:cubicBezTo>
                <a:cubicBezTo>
                  <a:pt x="190" y="275"/>
                  <a:pt x="223" y="263"/>
                  <a:pt x="252" y="239"/>
                </a:cubicBezTo>
                <a:cubicBezTo>
                  <a:pt x="302" y="188"/>
                  <a:pt x="312" y="9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4"/>
          <p:cNvSpPr/>
          <p:nvPr/>
        </p:nvSpPr>
        <p:spPr>
          <a:xfrm>
            <a:off x="839585" y="3362986"/>
            <a:ext cx="35516" cy="33173"/>
          </a:xfrm>
          <a:custGeom>
            <a:rect b="b" l="l" r="r" t="t"/>
            <a:pathLst>
              <a:path extrusionOk="0" h="283" w="303">
                <a:moveTo>
                  <a:pt x="152" y="0"/>
                </a:moveTo>
                <a:cubicBezTo>
                  <a:pt x="118" y="0"/>
                  <a:pt x="86" y="15"/>
                  <a:pt x="61" y="46"/>
                </a:cubicBezTo>
                <a:cubicBezTo>
                  <a:pt x="0" y="96"/>
                  <a:pt x="0" y="186"/>
                  <a:pt x="50" y="237"/>
                </a:cubicBezTo>
                <a:cubicBezTo>
                  <a:pt x="81" y="267"/>
                  <a:pt x="116" y="282"/>
                  <a:pt x="151"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4"/>
          <p:cNvSpPr/>
          <p:nvPr/>
        </p:nvSpPr>
        <p:spPr>
          <a:xfrm>
            <a:off x="952814" y="3249520"/>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4"/>
          <p:cNvSpPr/>
          <p:nvPr/>
        </p:nvSpPr>
        <p:spPr>
          <a:xfrm>
            <a:off x="1066043" y="3136172"/>
            <a:ext cx="36688" cy="32469"/>
          </a:xfrm>
          <a:custGeom>
            <a:rect b="b" l="l" r="r" t="t"/>
            <a:pathLst>
              <a:path extrusionOk="0" h="277" w="313">
                <a:moveTo>
                  <a:pt x="160" y="1"/>
                </a:moveTo>
                <a:cubicBezTo>
                  <a:pt x="127" y="1"/>
                  <a:pt x="91" y="13"/>
                  <a:pt x="61" y="39"/>
                </a:cubicBezTo>
                <a:cubicBezTo>
                  <a:pt x="1" y="99"/>
                  <a:pt x="1" y="179"/>
                  <a:pt x="61" y="229"/>
                </a:cubicBezTo>
                <a:cubicBezTo>
                  <a:pt x="87" y="261"/>
                  <a:pt x="125" y="276"/>
                  <a:pt x="162" y="276"/>
                </a:cubicBezTo>
                <a:cubicBezTo>
                  <a:pt x="195" y="276"/>
                  <a:pt x="228" y="264"/>
                  <a:pt x="252" y="240"/>
                </a:cubicBezTo>
                <a:cubicBezTo>
                  <a:pt x="312" y="179"/>
                  <a:pt x="312"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4"/>
          <p:cNvSpPr/>
          <p:nvPr/>
        </p:nvSpPr>
        <p:spPr>
          <a:xfrm>
            <a:off x="952814" y="3362751"/>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4"/>
          <p:cNvSpPr/>
          <p:nvPr/>
        </p:nvSpPr>
        <p:spPr>
          <a:xfrm>
            <a:off x="1066043" y="3249520"/>
            <a:ext cx="36688" cy="32938"/>
          </a:xfrm>
          <a:custGeom>
            <a:rect b="b" l="l" r="r" t="t"/>
            <a:pathLst>
              <a:path extrusionOk="0" h="281" w="313">
                <a:moveTo>
                  <a:pt x="157" y="1"/>
                </a:moveTo>
                <a:cubicBezTo>
                  <a:pt x="123" y="1"/>
                  <a:pt x="90" y="13"/>
                  <a:pt x="61" y="38"/>
                </a:cubicBezTo>
                <a:cubicBezTo>
                  <a:pt x="10" y="98"/>
                  <a:pt x="1" y="179"/>
                  <a:pt x="61" y="239"/>
                </a:cubicBezTo>
                <a:cubicBezTo>
                  <a:pt x="87" y="265"/>
                  <a:pt x="122" y="280"/>
                  <a:pt x="157" y="280"/>
                </a:cubicBezTo>
                <a:cubicBezTo>
                  <a:pt x="190" y="280"/>
                  <a:pt x="223" y="268"/>
                  <a:pt x="252" y="239"/>
                </a:cubicBezTo>
                <a:cubicBezTo>
                  <a:pt x="312" y="188"/>
                  <a:pt x="312" y="9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4"/>
          <p:cNvSpPr/>
          <p:nvPr/>
        </p:nvSpPr>
        <p:spPr>
          <a:xfrm>
            <a:off x="1066043" y="3362986"/>
            <a:ext cx="36688" cy="33173"/>
          </a:xfrm>
          <a:custGeom>
            <a:rect b="b" l="l" r="r" t="t"/>
            <a:pathLst>
              <a:path extrusionOk="0" h="283" w="313">
                <a:moveTo>
                  <a:pt x="153" y="0"/>
                </a:moveTo>
                <a:cubicBezTo>
                  <a:pt x="119" y="0"/>
                  <a:pt x="86" y="15"/>
                  <a:pt x="61" y="46"/>
                </a:cubicBezTo>
                <a:cubicBezTo>
                  <a:pt x="1" y="106"/>
                  <a:pt x="1" y="186"/>
                  <a:pt x="61" y="237"/>
                </a:cubicBezTo>
                <a:cubicBezTo>
                  <a:pt x="91" y="267"/>
                  <a:pt x="127" y="282"/>
                  <a:pt x="160" y="282"/>
                </a:cubicBezTo>
                <a:cubicBezTo>
                  <a:pt x="194" y="282"/>
                  <a:pt x="227" y="267"/>
                  <a:pt x="252" y="237"/>
                </a:cubicBezTo>
                <a:cubicBezTo>
                  <a:pt x="312" y="177"/>
                  <a:pt x="312" y="96"/>
                  <a:pt x="252" y="46"/>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4"/>
          <p:cNvSpPr/>
          <p:nvPr/>
        </p:nvSpPr>
        <p:spPr>
          <a:xfrm>
            <a:off x="611836" y="3249520"/>
            <a:ext cx="36688" cy="32821"/>
          </a:xfrm>
          <a:custGeom>
            <a:rect b="b" l="l" r="r" t="t"/>
            <a:pathLst>
              <a:path extrusionOk="0" h="280" w="313">
                <a:moveTo>
                  <a:pt x="157" y="1"/>
                </a:moveTo>
                <a:cubicBezTo>
                  <a:pt x="123" y="1"/>
                  <a:pt x="90" y="13"/>
                  <a:pt x="61" y="38"/>
                </a:cubicBezTo>
                <a:cubicBezTo>
                  <a:pt x="11" y="98"/>
                  <a:pt x="1" y="179"/>
                  <a:pt x="61" y="229"/>
                </a:cubicBezTo>
                <a:cubicBezTo>
                  <a:pt x="89"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4"/>
          <p:cNvSpPr/>
          <p:nvPr/>
        </p:nvSpPr>
        <p:spPr>
          <a:xfrm>
            <a:off x="734560" y="3154810"/>
            <a:ext cx="24967" cy="13714"/>
          </a:xfrm>
          <a:custGeom>
            <a:rect b="b" l="l" r="r" t="t"/>
            <a:pathLst>
              <a:path extrusionOk="0" h="117" w="213">
                <a:moveTo>
                  <a:pt x="212" y="0"/>
                </a:moveTo>
                <a:lnTo>
                  <a:pt x="0" y="91"/>
                </a:lnTo>
                <a:cubicBezTo>
                  <a:pt x="27" y="108"/>
                  <a:pt x="56" y="116"/>
                  <a:pt x="83" y="116"/>
                </a:cubicBezTo>
                <a:cubicBezTo>
                  <a:pt x="117" y="116"/>
                  <a:pt x="149" y="103"/>
                  <a:pt x="172" y="81"/>
                </a:cubicBezTo>
                <a:cubicBezTo>
                  <a:pt x="202" y="61"/>
                  <a:pt x="212" y="3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4"/>
          <p:cNvSpPr/>
          <p:nvPr/>
        </p:nvSpPr>
        <p:spPr>
          <a:xfrm>
            <a:off x="292192" y="3598356"/>
            <a:ext cx="15472" cy="24850"/>
          </a:xfrm>
          <a:custGeom>
            <a:rect b="b" l="l" r="r" t="t"/>
            <a:pathLst>
              <a:path extrusionOk="0" h="212" w="132">
                <a:moveTo>
                  <a:pt x="91" y="0"/>
                </a:moveTo>
                <a:lnTo>
                  <a:pt x="1" y="211"/>
                </a:lnTo>
                <a:cubicBezTo>
                  <a:pt x="30" y="202"/>
                  <a:pt x="51" y="191"/>
                  <a:pt x="71" y="171"/>
                </a:cubicBezTo>
                <a:cubicBezTo>
                  <a:pt x="121" y="121"/>
                  <a:pt x="131" y="50"/>
                  <a:pt x="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4"/>
          <p:cNvSpPr/>
          <p:nvPr/>
        </p:nvSpPr>
        <p:spPr>
          <a:xfrm>
            <a:off x="385378" y="3477271"/>
            <a:ext cx="35516" cy="32469"/>
          </a:xfrm>
          <a:custGeom>
            <a:rect b="b" l="l" r="r" t="t"/>
            <a:pathLst>
              <a:path extrusionOk="0" h="277" w="303">
                <a:moveTo>
                  <a:pt x="148" y="1"/>
                </a:moveTo>
                <a:cubicBezTo>
                  <a:pt x="116" y="1"/>
                  <a:pt x="85" y="13"/>
                  <a:pt x="61" y="37"/>
                </a:cubicBezTo>
                <a:cubicBezTo>
                  <a:pt x="0" y="97"/>
                  <a:pt x="0" y="178"/>
                  <a:pt x="51" y="238"/>
                </a:cubicBezTo>
                <a:cubicBezTo>
                  <a:pt x="81" y="263"/>
                  <a:pt x="116" y="276"/>
                  <a:pt x="150" y="276"/>
                </a:cubicBezTo>
                <a:cubicBezTo>
                  <a:pt x="184" y="276"/>
                  <a:pt x="217" y="263"/>
                  <a:pt x="242" y="238"/>
                </a:cubicBezTo>
                <a:cubicBezTo>
                  <a:pt x="302" y="188"/>
                  <a:pt x="302" y="97"/>
                  <a:pt x="252" y="47"/>
                </a:cubicBezTo>
                <a:cubicBezTo>
                  <a:pt x="221" y="16"/>
                  <a:pt x="184"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4"/>
          <p:cNvSpPr/>
          <p:nvPr/>
        </p:nvSpPr>
        <p:spPr>
          <a:xfrm>
            <a:off x="272148" y="3703967"/>
            <a:ext cx="35516" cy="33055"/>
          </a:xfrm>
          <a:custGeom>
            <a:rect b="b" l="l" r="r" t="t"/>
            <a:pathLst>
              <a:path extrusionOk="0" h="282" w="303">
                <a:moveTo>
                  <a:pt x="150" y="0"/>
                </a:moveTo>
                <a:cubicBezTo>
                  <a:pt x="116" y="0"/>
                  <a:pt x="81" y="15"/>
                  <a:pt x="51" y="46"/>
                </a:cubicBezTo>
                <a:cubicBezTo>
                  <a:pt x="0" y="106"/>
                  <a:pt x="0" y="186"/>
                  <a:pt x="51" y="236"/>
                </a:cubicBezTo>
                <a:cubicBezTo>
                  <a:pt x="81" y="267"/>
                  <a:pt x="116" y="282"/>
                  <a:pt x="151" y="282"/>
                </a:cubicBezTo>
                <a:cubicBezTo>
                  <a:pt x="187" y="282"/>
                  <a:pt x="222" y="267"/>
                  <a:pt x="252" y="236"/>
                </a:cubicBezTo>
                <a:cubicBezTo>
                  <a:pt x="302" y="186"/>
                  <a:pt x="302" y="95"/>
                  <a:pt x="242" y="46"/>
                </a:cubicBezTo>
                <a:cubicBezTo>
                  <a:pt x="217" y="15"/>
                  <a:pt x="184"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4"/>
          <p:cNvSpPr/>
          <p:nvPr/>
        </p:nvSpPr>
        <p:spPr>
          <a:xfrm>
            <a:off x="385378" y="3590502"/>
            <a:ext cx="35516" cy="32821"/>
          </a:xfrm>
          <a:custGeom>
            <a:rect b="b" l="l" r="r" t="t"/>
            <a:pathLst>
              <a:path extrusionOk="0" h="280" w="303">
                <a:moveTo>
                  <a:pt x="151" y="1"/>
                </a:moveTo>
                <a:cubicBezTo>
                  <a:pt x="118" y="1"/>
                  <a:pt x="85" y="13"/>
                  <a:pt x="61" y="37"/>
                </a:cubicBezTo>
                <a:cubicBezTo>
                  <a:pt x="0" y="97"/>
                  <a:pt x="0" y="178"/>
                  <a:pt x="51" y="238"/>
                </a:cubicBezTo>
                <a:cubicBezTo>
                  <a:pt x="77" y="265"/>
                  <a:pt x="114" y="280"/>
                  <a:pt x="151" y="280"/>
                </a:cubicBezTo>
                <a:cubicBezTo>
                  <a:pt x="185" y="280"/>
                  <a:pt x="218" y="267"/>
                  <a:pt x="242" y="238"/>
                </a:cubicBezTo>
                <a:cubicBezTo>
                  <a:pt x="302" y="188"/>
                  <a:pt x="302" y="108"/>
                  <a:pt x="252" y="47"/>
                </a:cubicBezTo>
                <a:cubicBezTo>
                  <a:pt x="226" y="16"/>
                  <a:pt x="188"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4"/>
          <p:cNvSpPr/>
          <p:nvPr/>
        </p:nvSpPr>
        <p:spPr>
          <a:xfrm>
            <a:off x="498607" y="3477271"/>
            <a:ext cx="36688" cy="32469"/>
          </a:xfrm>
          <a:custGeom>
            <a:rect b="b" l="l" r="r" t="t"/>
            <a:pathLst>
              <a:path extrusionOk="0" h="277" w="313">
                <a:moveTo>
                  <a:pt x="152" y="1"/>
                </a:moveTo>
                <a:cubicBezTo>
                  <a:pt x="118" y="1"/>
                  <a:pt x="85" y="13"/>
                  <a:pt x="61" y="37"/>
                </a:cubicBezTo>
                <a:cubicBezTo>
                  <a:pt x="0" y="97"/>
                  <a:pt x="0" y="178"/>
                  <a:pt x="51" y="238"/>
                </a:cubicBezTo>
                <a:cubicBezTo>
                  <a:pt x="81" y="263"/>
                  <a:pt x="117" y="276"/>
                  <a:pt x="152" y="276"/>
                </a:cubicBezTo>
                <a:cubicBezTo>
                  <a:pt x="187" y="276"/>
                  <a:pt x="222" y="263"/>
                  <a:pt x="252" y="238"/>
                </a:cubicBezTo>
                <a:cubicBezTo>
                  <a:pt x="302" y="178"/>
                  <a:pt x="313" y="97"/>
                  <a:pt x="252" y="47"/>
                </a:cubicBezTo>
                <a:cubicBezTo>
                  <a:pt x="226" y="16"/>
                  <a:pt x="188"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4"/>
          <p:cNvSpPr/>
          <p:nvPr/>
        </p:nvSpPr>
        <p:spPr>
          <a:xfrm>
            <a:off x="270976" y="3817667"/>
            <a:ext cx="36688" cy="32821"/>
          </a:xfrm>
          <a:custGeom>
            <a:rect b="b" l="l" r="r" t="t"/>
            <a:pathLst>
              <a:path extrusionOk="0" h="280" w="313">
                <a:moveTo>
                  <a:pt x="162" y="1"/>
                </a:moveTo>
                <a:cubicBezTo>
                  <a:pt x="130" y="1"/>
                  <a:pt x="98" y="14"/>
                  <a:pt x="70" y="42"/>
                </a:cubicBezTo>
                <a:cubicBezTo>
                  <a:pt x="10" y="92"/>
                  <a:pt x="0" y="172"/>
                  <a:pt x="50" y="233"/>
                </a:cubicBezTo>
                <a:cubicBezTo>
                  <a:pt x="82" y="264"/>
                  <a:pt x="119" y="279"/>
                  <a:pt x="156" y="279"/>
                </a:cubicBezTo>
                <a:cubicBezTo>
                  <a:pt x="190" y="279"/>
                  <a:pt x="223" y="267"/>
                  <a:pt x="252" y="243"/>
                </a:cubicBezTo>
                <a:cubicBezTo>
                  <a:pt x="312" y="192"/>
                  <a:pt x="312" y="112"/>
                  <a:pt x="262" y="51"/>
                </a:cubicBezTo>
                <a:cubicBezTo>
                  <a:pt x="235" y="19"/>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4"/>
          <p:cNvSpPr/>
          <p:nvPr/>
        </p:nvSpPr>
        <p:spPr>
          <a:xfrm>
            <a:off x="385378" y="3704319"/>
            <a:ext cx="35516" cy="32938"/>
          </a:xfrm>
          <a:custGeom>
            <a:rect b="b" l="l" r="r" t="t"/>
            <a:pathLst>
              <a:path extrusionOk="0" h="281" w="303">
                <a:moveTo>
                  <a:pt x="152" y="1"/>
                </a:moveTo>
                <a:cubicBezTo>
                  <a:pt x="118" y="1"/>
                  <a:pt x="85" y="14"/>
                  <a:pt x="61" y="43"/>
                </a:cubicBezTo>
                <a:cubicBezTo>
                  <a:pt x="0" y="92"/>
                  <a:pt x="0" y="173"/>
                  <a:pt x="51" y="233"/>
                </a:cubicBezTo>
                <a:cubicBezTo>
                  <a:pt x="77" y="265"/>
                  <a:pt x="115" y="280"/>
                  <a:pt x="151" y="280"/>
                </a:cubicBezTo>
                <a:cubicBezTo>
                  <a:pt x="185" y="280"/>
                  <a:pt x="218" y="268"/>
                  <a:pt x="242" y="244"/>
                </a:cubicBezTo>
                <a:cubicBezTo>
                  <a:pt x="302" y="183"/>
                  <a:pt x="302" y="103"/>
                  <a:pt x="252" y="43"/>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4"/>
          <p:cNvSpPr/>
          <p:nvPr/>
        </p:nvSpPr>
        <p:spPr>
          <a:xfrm>
            <a:off x="498607" y="3590736"/>
            <a:ext cx="36688" cy="33055"/>
          </a:xfrm>
          <a:custGeom>
            <a:rect b="b" l="l" r="r" t="t"/>
            <a:pathLst>
              <a:path extrusionOk="0" h="282" w="313">
                <a:moveTo>
                  <a:pt x="152" y="0"/>
                </a:moveTo>
                <a:cubicBezTo>
                  <a:pt x="117" y="0"/>
                  <a:pt x="81" y="15"/>
                  <a:pt x="51" y="45"/>
                </a:cubicBezTo>
                <a:cubicBezTo>
                  <a:pt x="0" y="106"/>
                  <a:pt x="0" y="186"/>
                  <a:pt x="61" y="236"/>
                </a:cubicBezTo>
                <a:cubicBezTo>
                  <a:pt x="86" y="266"/>
                  <a:pt x="121" y="281"/>
                  <a:pt x="157" y="281"/>
                </a:cubicBezTo>
                <a:cubicBezTo>
                  <a:pt x="192" y="281"/>
                  <a:pt x="227" y="266"/>
                  <a:pt x="252" y="236"/>
                </a:cubicBezTo>
                <a:cubicBezTo>
                  <a:pt x="313" y="176"/>
                  <a:pt x="302" y="95"/>
                  <a:pt x="252" y="45"/>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4"/>
          <p:cNvSpPr/>
          <p:nvPr/>
        </p:nvSpPr>
        <p:spPr>
          <a:xfrm>
            <a:off x="272148" y="3931366"/>
            <a:ext cx="35516" cy="32469"/>
          </a:xfrm>
          <a:custGeom>
            <a:rect b="b" l="l" r="r" t="t"/>
            <a:pathLst>
              <a:path extrusionOk="0" h="277" w="303">
                <a:moveTo>
                  <a:pt x="146" y="1"/>
                </a:moveTo>
                <a:cubicBezTo>
                  <a:pt x="113" y="1"/>
                  <a:pt x="80" y="14"/>
                  <a:pt x="51" y="38"/>
                </a:cubicBezTo>
                <a:cubicBezTo>
                  <a:pt x="0" y="98"/>
                  <a:pt x="0" y="179"/>
                  <a:pt x="51" y="239"/>
                </a:cubicBezTo>
                <a:cubicBezTo>
                  <a:pt x="81" y="264"/>
                  <a:pt x="116" y="277"/>
                  <a:pt x="150" y="277"/>
                </a:cubicBezTo>
                <a:cubicBezTo>
                  <a:pt x="184" y="277"/>
                  <a:pt x="217" y="264"/>
                  <a:pt x="242" y="239"/>
                </a:cubicBezTo>
                <a:cubicBezTo>
                  <a:pt x="302" y="179"/>
                  <a:pt x="302" y="98"/>
                  <a:pt x="242" y="48"/>
                </a:cubicBezTo>
                <a:cubicBezTo>
                  <a:pt x="216" y="16"/>
                  <a:pt x="181"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4"/>
          <p:cNvSpPr/>
          <p:nvPr/>
        </p:nvSpPr>
        <p:spPr>
          <a:xfrm>
            <a:off x="385378" y="3818018"/>
            <a:ext cx="35516" cy="32469"/>
          </a:xfrm>
          <a:custGeom>
            <a:rect b="b" l="l" r="r" t="t"/>
            <a:pathLst>
              <a:path extrusionOk="0" h="277" w="303">
                <a:moveTo>
                  <a:pt x="150" y="1"/>
                </a:moveTo>
                <a:cubicBezTo>
                  <a:pt x="116" y="1"/>
                  <a:pt x="81" y="13"/>
                  <a:pt x="51" y="39"/>
                </a:cubicBezTo>
                <a:cubicBezTo>
                  <a:pt x="0" y="99"/>
                  <a:pt x="0" y="180"/>
                  <a:pt x="61" y="240"/>
                </a:cubicBezTo>
                <a:cubicBezTo>
                  <a:pt x="85" y="264"/>
                  <a:pt x="116" y="276"/>
                  <a:pt x="148" y="276"/>
                </a:cubicBezTo>
                <a:cubicBezTo>
                  <a:pt x="184" y="276"/>
                  <a:pt x="221" y="261"/>
                  <a:pt x="252" y="230"/>
                </a:cubicBezTo>
                <a:cubicBezTo>
                  <a:pt x="302" y="180"/>
                  <a:pt x="302" y="99"/>
                  <a:pt x="242" y="39"/>
                </a:cubicBezTo>
                <a:cubicBezTo>
                  <a:pt x="217"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4"/>
          <p:cNvSpPr/>
          <p:nvPr/>
        </p:nvSpPr>
        <p:spPr>
          <a:xfrm>
            <a:off x="498607" y="3703967"/>
            <a:ext cx="36688" cy="33055"/>
          </a:xfrm>
          <a:custGeom>
            <a:rect b="b" l="l" r="r" t="t"/>
            <a:pathLst>
              <a:path extrusionOk="0" h="282" w="313">
                <a:moveTo>
                  <a:pt x="157" y="0"/>
                </a:moveTo>
                <a:cubicBezTo>
                  <a:pt x="121" y="0"/>
                  <a:pt x="86" y="15"/>
                  <a:pt x="61" y="46"/>
                </a:cubicBezTo>
                <a:cubicBezTo>
                  <a:pt x="0" y="95"/>
                  <a:pt x="0" y="186"/>
                  <a:pt x="51" y="236"/>
                </a:cubicBezTo>
                <a:cubicBezTo>
                  <a:pt x="81" y="267"/>
                  <a:pt x="117" y="282"/>
                  <a:pt x="152" y="282"/>
                </a:cubicBezTo>
                <a:cubicBezTo>
                  <a:pt x="187" y="282"/>
                  <a:pt x="222" y="267"/>
                  <a:pt x="252" y="236"/>
                </a:cubicBezTo>
                <a:cubicBezTo>
                  <a:pt x="302" y="186"/>
                  <a:pt x="313" y="106"/>
                  <a:pt x="252" y="46"/>
                </a:cubicBezTo>
                <a:cubicBezTo>
                  <a:pt x="227" y="15"/>
                  <a:pt x="192"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4"/>
          <p:cNvSpPr/>
          <p:nvPr/>
        </p:nvSpPr>
        <p:spPr>
          <a:xfrm>
            <a:off x="385378" y="3931366"/>
            <a:ext cx="35516" cy="32821"/>
          </a:xfrm>
          <a:custGeom>
            <a:rect b="b" l="l" r="r" t="t"/>
            <a:pathLst>
              <a:path extrusionOk="0" h="280" w="303">
                <a:moveTo>
                  <a:pt x="152" y="1"/>
                </a:moveTo>
                <a:cubicBezTo>
                  <a:pt x="118" y="1"/>
                  <a:pt x="85" y="14"/>
                  <a:pt x="61" y="38"/>
                </a:cubicBezTo>
                <a:cubicBezTo>
                  <a:pt x="0" y="98"/>
                  <a:pt x="0" y="179"/>
                  <a:pt x="51" y="229"/>
                </a:cubicBezTo>
                <a:cubicBezTo>
                  <a:pt x="78" y="261"/>
                  <a:pt x="117" y="280"/>
                  <a:pt x="155" y="280"/>
                </a:cubicBezTo>
                <a:cubicBezTo>
                  <a:pt x="188" y="280"/>
                  <a:pt x="219" y="267"/>
                  <a:pt x="242" y="239"/>
                </a:cubicBezTo>
                <a:cubicBezTo>
                  <a:pt x="302" y="188"/>
                  <a:pt x="302" y="108"/>
                  <a:pt x="252" y="48"/>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4"/>
          <p:cNvSpPr/>
          <p:nvPr/>
        </p:nvSpPr>
        <p:spPr>
          <a:xfrm>
            <a:off x="498607" y="3818018"/>
            <a:ext cx="36688" cy="32469"/>
          </a:xfrm>
          <a:custGeom>
            <a:rect b="b" l="l" r="r" t="t"/>
            <a:pathLst>
              <a:path extrusionOk="0" h="277" w="313">
                <a:moveTo>
                  <a:pt x="160" y="1"/>
                </a:moveTo>
                <a:cubicBezTo>
                  <a:pt x="126" y="1"/>
                  <a:pt x="91" y="13"/>
                  <a:pt x="61" y="39"/>
                </a:cubicBezTo>
                <a:cubicBezTo>
                  <a:pt x="0" y="99"/>
                  <a:pt x="0" y="180"/>
                  <a:pt x="51" y="230"/>
                </a:cubicBezTo>
                <a:cubicBezTo>
                  <a:pt x="83" y="261"/>
                  <a:pt x="120" y="276"/>
                  <a:pt x="157" y="276"/>
                </a:cubicBezTo>
                <a:cubicBezTo>
                  <a:pt x="190" y="276"/>
                  <a:pt x="224" y="264"/>
                  <a:pt x="252" y="240"/>
                </a:cubicBezTo>
                <a:cubicBezTo>
                  <a:pt x="302" y="180"/>
                  <a:pt x="313" y="99"/>
                  <a:pt x="252"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4"/>
          <p:cNvSpPr/>
          <p:nvPr/>
        </p:nvSpPr>
        <p:spPr>
          <a:xfrm>
            <a:off x="498607" y="3931366"/>
            <a:ext cx="36688" cy="32469"/>
          </a:xfrm>
          <a:custGeom>
            <a:rect b="b" l="l" r="r" t="t"/>
            <a:pathLst>
              <a:path extrusionOk="0" h="277" w="313">
                <a:moveTo>
                  <a:pt x="156" y="1"/>
                </a:moveTo>
                <a:cubicBezTo>
                  <a:pt x="120" y="1"/>
                  <a:pt x="83" y="16"/>
                  <a:pt x="51" y="48"/>
                </a:cubicBezTo>
                <a:cubicBezTo>
                  <a:pt x="0" y="98"/>
                  <a:pt x="0" y="179"/>
                  <a:pt x="61" y="239"/>
                </a:cubicBezTo>
                <a:cubicBezTo>
                  <a:pt x="86" y="264"/>
                  <a:pt x="121" y="277"/>
                  <a:pt x="157" y="277"/>
                </a:cubicBezTo>
                <a:cubicBezTo>
                  <a:pt x="192" y="277"/>
                  <a:pt x="227" y="264"/>
                  <a:pt x="252" y="239"/>
                </a:cubicBezTo>
                <a:cubicBezTo>
                  <a:pt x="313" y="179"/>
                  <a:pt x="302" y="98"/>
                  <a:pt x="252" y="38"/>
                </a:cubicBezTo>
                <a:cubicBezTo>
                  <a:pt x="224" y="14"/>
                  <a:pt x="190"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4"/>
          <p:cNvSpPr/>
          <p:nvPr/>
        </p:nvSpPr>
        <p:spPr>
          <a:xfrm>
            <a:off x="839585" y="3590736"/>
            <a:ext cx="35516" cy="33055"/>
          </a:xfrm>
          <a:custGeom>
            <a:rect b="b" l="l" r="r" t="t"/>
            <a:pathLst>
              <a:path extrusionOk="0" h="282" w="303">
                <a:moveTo>
                  <a:pt x="152" y="0"/>
                </a:moveTo>
                <a:cubicBezTo>
                  <a:pt x="118" y="0"/>
                  <a:pt x="86" y="15"/>
                  <a:pt x="61" y="45"/>
                </a:cubicBezTo>
                <a:cubicBezTo>
                  <a:pt x="0" y="95"/>
                  <a:pt x="0" y="176"/>
                  <a:pt x="50" y="236"/>
                </a:cubicBezTo>
                <a:cubicBezTo>
                  <a:pt x="81" y="266"/>
                  <a:pt x="116" y="281"/>
                  <a:pt x="151"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4"/>
          <p:cNvSpPr/>
          <p:nvPr/>
        </p:nvSpPr>
        <p:spPr>
          <a:xfrm>
            <a:off x="952814" y="3477271"/>
            <a:ext cx="36688" cy="32469"/>
          </a:xfrm>
          <a:custGeom>
            <a:rect b="b" l="l" r="r" t="t"/>
            <a:pathLst>
              <a:path extrusionOk="0" h="277" w="313">
                <a:moveTo>
                  <a:pt x="155" y="1"/>
                </a:moveTo>
                <a:cubicBezTo>
                  <a:pt x="123" y="1"/>
                  <a:pt x="90" y="13"/>
                  <a:pt x="61" y="37"/>
                </a:cubicBezTo>
                <a:cubicBezTo>
                  <a:pt x="1" y="97"/>
                  <a:pt x="1" y="178"/>
                  <a:pt x="50" y="238"/>
                </a:cubicBezTo>
                <a:cubicBezTo>
                  <a:pt x="81" y="263"/>
                  <a:pt x="116" y="276"/>
                  <a:pt x="151"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4"/>
          <p:cNvSpPr/>
          <p:nvPr/>
        </p:nvSpPr>
        <p:spPr>
          <a:xfrm>
            <a:off x="611836" y="3931366"/>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4"/>
          <p:cNvSpPr/>
          <p:nvPr/>
        </p:nvSpPr>
        <p:spPr>
          <a:xfrm>
            <a:off x="726355" y="3818018"/>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4"/>
          <p:cNvSpPr/>
          <p:nvPr/>
        </p:nvSpPr>
        <p:spPr>
          <a:xfrm>
            <a:off x="839585" y="3703967"/>
            <a:ext cx="35516" cy="33055"/>
          </a:xfrm>
          <a:custGeom>
            <a:rect b="b" l="l" r="r" t="t"/>
            <a:pathLst>
              <a:path extrusionOk="0" h="282" w="303">
                <a:moveTo>
                  <a:pt x="151" y="0"/>
                </a:moveTo>
                <a:cubicBezTo>
                  <a:pt x="116" y="0"/>
                  <a:pt x="81"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4"/>
          <p:cNvSpPr/>
          <p:nvPr/>
        </p:nvSpPr>
        <p:spPr>
          <a:xfrm>
            <a:off x="952814" y="3590502"/>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0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4"/>
          <p:cNvSpPr/>
          <p:nvPr/>
        </p:nvSpPr>
        <p:spPr>
          <a:xfrm>
            <a:off x="1066043" y="3477271"/>
            <a:ext cx="36688" cy="32469"/>
          </a:xfrm>
          <a:custGeom>
            <a:rect b="b" l="l" r="r" t="t"/>
            <a:pathLst>
              <a:path extrusionOk="0" h="277" w="313">
                <a:moveTo>
                  <a:pt x="156" y="1"/>
                </a:moveTo>
                <a:cubicBezTo>
                  <a:pt x="123" y="1"/>
                  <a:pt x="90" y="13"/>
                  <a:pt x="61" y="37"/>
                </a:cubicBezTo>
                <a:cubicBezTo>
                  <a:pt x="1" y="97"/>
                  <a:pt x="1" y="178"/>
                  <a:pt x="61" y="238"/>
                </a:cubicBezTo>
                <a:cubicBezTo>
                  <a:pt x="86" y="263"/>
                  <a:pt x="121" y="276"/>
                  <a:pt x="157"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4"/>
          <p:cNvSpPr/>
          <p:nvPr/>
        </p:nvSpPr>
        <p:spPr>
          <a:xfrm>
            <a:off x="726355" y="3931366"/>
            <a:ext cx="35516" cy="32469"/>
          </a:xfrm>
          <a:custGeom>
            <a:rect b="b" l="l" r="r" t="t"/>
            <a:pathLst>
              <a:path extrusionOk="0" h="277" w="303">
                <a:moveTo>
                  <a:pt x="154"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42" y="38"/>
                </a:cubicBezTo>
                <a:cubicBezTo>
                  <a:pt x="218" y="14"/>
                  <a:pt x="186"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4"/>
          <p:cNvSpPr/>
          <p:nvPr/>
        </p:nvSpPr>
        <p:spPr>
          <a:xfrm>
            <a:off x="839585" y="3817667"/>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4"/>
          <p:cNvSpPr/>
          <p:nvPr/>
        </p:nvSpPr>
        <p:spPr>
          <a:xfrm>
            <a:off x="952814" y="3704319"/>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0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4"/>
          <p:cNvSpPr/>
          <p:nvPr/>
        </p:nvSpPr>
        <p:spPr>
          <a:xfrm>
            <a:off x="1066043" y="3590736"/>
            <a:ext cx="36688" cy="33055"/>
          </a:xfrm>
          <a:custGeom>
            <a:rect b="b" l="l" r="r" t="t"/>
            <a:pathLst>
              <a:path extrusionOk="0" h="282" w="313">
                <a:moveTo>
                  <a:pt x="153" y="0"/>
                </a:moveTo>
                <a:cubicBezTo>
                  <a:pt x="119" y="0"/>
                  <a:pt x="86" y="15"/>
                  <a:pt x="61" y="45"/>
                </a:cubicBezTo>
                <a:cubicBezTo>
                  <a:pt x="1" y="106"/>
                  <a:pt x="1" y="186"/>
                  <a:pt x="61" y="236"/>
                </a:cubicBezTo>
                <a:cubicBezTo>
                  <a:pt x="91" y="266"/>
                  <a:pt x="127" y="281"/>
                  <a:pt x="160" y="281"/>
                </a:cubicBezTo>
                <a:cubicBezTo>
                  <a:pt x="194" y="281"/>
                  <a:pt x="227" y="266"/>
                  <a:pt x="252" y="236"/>
                </a:cubicBezTo>
                <a:cubicBezTo>
                  <a:pt x="312" y="176"/>
                  <a:pt x="312" y="95"/>
                  <a:pt x="252"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4"/>
          <p:cNvSpPr/>
          <p:nvPr/>
        </p:nvSpPr>
        <p:spPr>
          <a:xfrm>
            <a:off x="839585" y="3931366"/>
            <a:ext cx="35516" cy="32469"/>
          </a:xfrm>
          <a:custGeom>
            <a:rect b="b" l="l" r="r" t="t"/>
            <a:pathLst>
              <a:path extrusionOk="0" h="277" w="303">
                <a:moveTo>
                  <a:pt x="148" y="1"/>
                </a:moveTo>
                <a:cubicBezTo>
                  <a:pt x="116" y="1"/>
                  <a:pt x="85" y="14"/>
                  <a:pt x="61" y="38"/>
                </a:cubicBezTo>
                <a:cubicBezTo>
                  <a:pt x="0" y="98"/>
                  <a:pt x="0" y="179"/>
                  <a:pt x="50" y="239"/>
                </a:cubicBezTo>
                <a:cubicBezTo>
                  <a:pt x="81" y="264"/>
                  <a:pt x="116" y="277"/>
                  <a:pt x="151"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4"/>
          <p:cNvSpPr/>
          <p:nvPr/>
        </p:nvSpPr>
        <p:spPr>
          <a:xfrm>
            <a:off x="952814" y="3818018"/>
            <a:ext cx="36688" cy="32469"/>
          </a:xfrm>
          <a:custGeom>
            <a:rect b="b" l="l" r="r" t="t"/>
            <a:pathLst>
              <a:path extrusionOk="0" h="277" w="313">
                <a:moveTo>
                  <a:pt x="152" y="1"/>
                </a:moveTo>
                <a:cubicBezTo>
                  <a:pt x="119"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4"/>
          <p:cNvSpPr/>
          <p:nvPr/>
        </p:nvSpPr>
        <p:spPr>
          <a:xfrm>
            <a:off x="1066043" y="3703967"/>
            <a:ext cx="36688" cy="33055"/>
          </a:xfrm>
          <a:custGeom>
            <a:rect b="b" l="l" r="r" t="t"/>
            <a:pathLst>
              <a:path extrusionOk="0" h="282" w="313">
                <a:moveTo>
                  <a:pt x="160" y="0"/>
                </a:moveTo>
                <a:cubicBezTo>
                  <a:pt x="127" y="0"/>
                  <a:pt x="91" y="15"/>
                  <a:pt x="61" y="46"/>
                </a:cubicBezTo>
                <a:cubicBezTo>
                  <a:pt x="1" y="95"/>
                  <a:pt x="1" y="186"/>
                  <a:pt x="61" y="236"/>
                </a:cubicBezTo>
                <a:cubicBezTo>
                  <a:pt x="86" y="267"/>
                  <a:pt x="121" y="282"/>
                  <a:pt x="157"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4"/>
          <p:cNvSpPr/>
          <p:nvPr/>
        </p:nvSpPr>
        <p:spPr>
          <a:xfrm>
            <a:off x="952814" y="3931366"/>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0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4"/>
          <p:cNvSpPr/>
          <p:nvPr/>
        </p:nvSpPr>
        <p:spPr>
          <a:xfrm>
            <a:off x="1066043" y="3818018"/>
            <a:ext cx="36688" cy="32469"/>
          </a:xfrm>
          <a:custGeom>
            <a:rect b="b" l="l" r="r" t="t"/>
            <a:pathLst>
              <a:path extrusionOk="0" h="277" w="313">
                <a:moveTo>
                  <a:pt x="162" y="1"/>
                </a:moveTo>
                <a:cubicBezTo>
                  <a:pt x="127" y="1"/>
                  <a:pt x="91" y="13"/>
                  <a:pt x="61" y="39"/>
                </a:cubicBezTo>
                <a:cubicBezTo>
                  <a:pt x="10" y="99"/>
                  <a:pt x="1" y="180"/>
                  <a:pt x="61" y="230"/>
                </a:cubicBezTo>
                <a:cubicBezTo>
                  <a:pt x="87" y="261"/>
                  <a:pt x="122" y="276"/>
                  <a:pt x="157" y="276"/>
                </a:cubicBezTo>
                <a:cubicBezTo>
                  <a:pt x="190" y="276"/>
                  <a:pt x="223"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4"/>
          <p:cNvSpPr/>
          <p:nvPr/>
        </p:nvSpPr>
        <p:spPr>
          <a:xfrm>
            <a:off x="1066043" y="3931366"/>
            <a:ext cx="36688" cy="32469"/>
          </a:xfrm>
          <a:custGeom>
            <a:rect b="b" l="l" r="r" t="t"/>
            <a:pathLst>
              <a:path extrusionOk="0" h="277" w="313">
                <a:moveTo>
                  <a:pt x="157" y="1"/>
                </a:moveTo>
                <a:cubicBezTo>
                  <a:pt x="122" y="1"/>
                  <a:pt x="87" y="16"/>
                  <a:pt x="61" y="48"/>
                </a:cubicBezTo>
                <a:cubicBezTo>
                  <a:pt x="1" y="98"/>
                  <a:pt x="1" y="179"/>
                  <a:pt x="61" y="239"/>
                </a:cubicBezTo>
                <a:cubicBezTo>
                  <a:pt x="91" y="264"/>
                  <a:pt x="127" y="277"/>
                  <a:pt x="160" y="277"/>
                </a:cubicBezTo>
                <a:cubicBezTo>
                  <a:pt x="194" y="277"/>
                  <a:pt x="227" y="264"/>
                  <a:pt x="252" y="239"/>
                </a:cubicBezTo>
                <a:cubicBezTo>
                  <a:pt x="312" y="179"/>
                  <a:pt x="312" y="98"/>
                  <a:pt x="252" y="38"/>
                </a:cubicBezTo>
                <a:cubicBezTo>
                  <a:pt x="223" y="14"/>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4"/>
          <p:cNvSpPr/>
          <p:nvPr/>
        </p:nvSpPr>
        <p:spPr>
          <a:xfrm>
            <a:off x="611836" y="3477271"/>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4"/>
          <p:cNvSpPr/>
          <p:nvPr/>
        </p:nvSpPr>
        <p:spPr>
          <a:xfrm>
            <a:off x="611836" y="3590736"/>
            <a:ext cx="36688" cy="33055"/>
          </a:xfrm>
          <a:custGeom>
            <a:rect b="b" l="l" r="r" t="t"/>
            <a:pathLst>
              <a:path extrusionOk="0" h="282" w="313">
                <a:moveTo>
                  <a:pt x="160" y="0"/>
                </a:moveTo>
                <a:cubicBezTo>
                  <a:pt x="126" y="0"/>
                  <a:pt x="91" y="15"/>
                  <a:pt x="61" y="45"/>
                </a:cubicBezTo>
                <a:cubicBezTo>
                  <a:pt x="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4"/>
          <p:cNvSpPr/>
          <p:nvPr/>
        </p:nvSpPr>
        <p:spPr>
          <a:xfrm>
            <a:off x="726355" y="3477271"/>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0" y="276"/>
                </a:cubicBezTo>
                <a:cubicBezTo>
                  <a:pt x="184" y="276"/>
                  <a:pt x="216" y="263"/>
                  <a:pt x="242"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4"/>
          <p:cNvSpPr/>
          <p:nvPr/>
        </p:nvSpPr>
        <p:spPr>
          <a:xfrm>
            <a:off x="611836" y="370396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4"/>
          <p:cNvSpPr/>
          <p:nvPr/>
        </p:nvSpPr>
        <p:spPr>
          <a:xfrm>
            <a:off x="725066" y="3590502"/>
            <a:ext cx="36806" cy="32821"/>
          </a:xfrm>
          <a:custGeom>
            <a:rect b="b" l="l" r="r" t="t"/>
            <a:pathLst>
              <a:path extrusionOk="0" h="280" w="314">
                <a:moveTo>
                  <a:pt x="158" y="1"/>
                </a:moveTo>
                <a:cubicBezTo>
                  <a:pt x="126" y="1"/>
                  <a:pt x="95" y="13"/>
                  <a:pt x="72" y="37"/>
                </a:cubicBezTo>
                <a:cubicBezTo>
                  <a:pt x="11" y="97"/>
                  <a:pt x="1" y="178"/>
                  <a:pt x="61" y="238"/>
                </a:cubicBezTo>
                <a:cubicBezTo>
                  <a:pt x="88" y="265"/>
                  <a:pt x="122" y="280"/>
                  <a:pt x="158" y="280"/>
                </a:cubicBezTo>
                <a:cubicBezTo>
                  <a:pt x="190" y="280"/>
                  <a:pt x="224" y="267"/>
                  <a:pt x="253" y="238"/>
                </a:cubicBezTo>
                <a:cubicBezTo>
                  <a:pt x="313" y="188"/>
                  <a:pt x="313" y="108"/>
                  <a:pt x="262" y="47"/>
                </a:cubicBezTo>
                <a:cubicBezTo>
                  <a:pt x="231" y="16"/>
                  <a:pt x="194"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4"/>
          <p:cNvSpPr/>
          <p:nvPr/>
        </p:nvSpPr>
        <p:spPr>
          <a:xfrm>
            <a:off x="839585" y="3477271"/>
            <a:ext cx="35516" cy="32469"/>
          </a:xfrm>
          <a:custGeom>
            <a:rect b="b" l="l" r="r" t="t"/>
            <a:pathLst>
              <a:path extrusionOk="0" h="277" w="303">
                <a:moveTo>
                  <a:pt x="147" y="1"/>
                </a:moveTo>
                <a:cubicBezTo>
                  <a:pt x="115" y="1"/>
                  <a:pt x="85" y="13"/>
                  <a:pt x="61" y="37"/>
                </a:cubicBezTo>
                <a:cubicBezTo>
                  <a:pt x="0" y="97"/>
                  <a:pt x="0" y="178"/>
                  <a:pt x="50" y="238"/>
                </a:cubicBezTo>
                <a:cubicBezTo>
                  <a:pt x="81"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4"/>
          <p:cNvSpPr/>
          <p:nvPr/>
        </p:nvSpPr>
        <p:spPr>
          <a:xfrm>
            <a:off x="611836" y="3817667"/>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1"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4"/>
          <p:cNvSpPr/>
          <p:nvPr/>
        </p:nvSpPr>
        <p:spPr>
          <a:xfrm>
            <a:off x="726355" y="370396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4"/>
          <p:cNvSpPr/>
          <p:nvPr/>
        </p:nvSpPr>
        <p:spPr>
          <a:xfrm>
            <a:off x="1180445" y="3362986"/>
            <a:ext cx="36688" cy="33173"/>
          </a:xfrm>
          <a:custGeom>
            <a:rect b="b" l="l" r="r" t="t"/>
            <a:pathLst>
              <a:path extrusionOk="0" h="283" w="313">
                <a:moveTo>
                  <a:pt x="160" y="0"/>
                </a:moveTo>
                <a:cubicBezTo>
                  <a:pt x="126" y="0"/>
                  <a:pt x="91" y="15"/>
                  <a:pt x="61" y="46"/>
                </a:cubicBezTo>
                <a:cubicBezTo>
                  <a:pt x="1" y="96"/>
                  <a:pt x="1" y="177"/>
                  <a:pt x="61" y="237"/>
                </a:cubicBezTo>
                <a:cubicBezTo>
                  <a:pt x="91" y="267"/>
                  <a:pt x="126" y="282"/>
                  <a:pt x="160" y="282"/>
                </a:cubicBezTo>
                <a:cubicBezTo>
                  <a:pt x="194" y="282"/>
                  <a:pt x="227" y="267"/>
                  <a:pt x="253" y="237"/>
                </a:cubicBezTo>
                <a:cubicBezTo>
                  <a:pt x="313" y="186"/>
                  <a:pt x="313" y="9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4"/>
          <p:cNvSpPr/>
          <p:nvPr/>
        </p:nvSpPr>
        <p:spPr>
          <a:xfrm>
            <a:off x="1294964" y="3249520"/>
            <a:ext cx="35516" cy="32469"/>
          </a:xfrm>
          <a:custGeom>
            <a:rect b="b" l="l" r="r" t="t"/>
            <a:pathLst>
              <a:path extrusionOk="0" h="277" w="303">
                <a:moveTo>
                  <a:pt x="146" y="1"/>
                </a:moveTo>
                <a:cubicBezTo>
                  <a:pt x="112" y="1"/>
                  <a:pt x="79" y="13"/>
                  <a:pt x="50" y="38"/>
                </a:cubicBezTo>
                <a:cubicBezTo>
                  <a:pt x="0" y="98"/>
                  <a:pt x="0" y="179"/>
                  <a:pt x="50" y="239"/>
                </a:cubicBezTo>
                <a:cubicBezTo>
                  <a:pt x="80" y="264"/>
                  <a:pt x="116" y="276"/>
                  <a:pt x="150" y="276"/>
                </a:cubicBezTo>
                <a:cubicBezTo>
                  <a:pt x="184" y="276"/>
                  <a:pt x="216" y="264"/>
                  <a:pt x="242" y="239"/>
                </a:cubicBezTo>
                <a:cubicBezTo>
                  <a:pt x="302" y="179"/>
                  <a:pt x="302" y="98"/>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4"/>
          <p:cNvSpPr/>
          <p:nvPr/>
        </p:nvSpPr>
        <p:spPr>
          <a:xfrm>
            <a:off x="1410537" y="3154810"/>
            <a:ext cx="24850" cy="13714"/>
          </a:xfrm>
          <a:custGeom>
            <a:rect b="b" l="l" r="r" t="t"/>
            <a:pathLst>
              <a:path extrusionOk="0" h="117" w="212">
                <a:moveTo>
                  <a:pt x="0" y="0"/>
                </a:moveTo>
                <a:cubicBezTo>
                  <a:pt x="0" y="30"/>
                  <a:pt x="10" y="61"/>
                  <a:pt x="41" y="81"/>
                </a:cubicBezTo>
                <a:cubicBezTo>
                  <a:pt x="69" y="103"/>
                  <a:pt x="100" y="116"/>
                  <a:pt x="132" y="116"/>
                </a:cubicBezTo>
                <a:cubicBezTo>
                  <a:pt x="158" y="116"/>
                  <a:pt x="185" y="108"/>
                  <a:pt x="211" y="91"/>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4"/>
          <p:cNvSpPr/>
          <p:nvPr/>
        </p:nvSpPr>
        <p:spPr>
          <a:xfrm>
            <a:off x="1294964" y="3362986"/>
            <a:ext cx="35516" cy="33173"/>
          </a:xfrm>
          <a:custGeom>
            <a:rect b="b" l="l" r="r" t="t"/>
            <a:pathLst>
              <a:path extrusionOk="0" h="283" w="303">
                <a:moveTo>
                  <a:pt x="151" y="0"/>
                </a:moveTo>
                <a:cubicBezTo>
                  <a:pt x="116" y="0"/>
                  <a:pt x="80" y="15"/>
                  <a:pt x="50" y="46"/>
                </a:cubicBezTo>
                <a:cubicBezTo>
                  <a:pt x="0" y="96"/>
                  <a:pt x="0" y="186"/>
                  <a:pt x="50" y="237"/>
                </a:cubicBezTo>
                <a:cubicBezTo>
                  <a:pt x="80" y="267"/>
                  <a:pt x="116" y="282"/>
                  <a:pt x="151" y="282"/>
                </a:cubicBezTo>
                <a:cubicBezTo>
                  <a:pt x="186" y="282"/>
                  <a:pt x="221" y="267"/>
                  <a:pt x="251" y="237"/>
                </a:cubicBezTo>
                <a:cubicBezTo>
                  <a:pt x="302" y="177"/>
                  <a:pt x="302" y="9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4"/>
          <p:cNvSpPr/>
          <p:nvPr/>
        </p:nvSpPr>
        <p:spPr>
          <a:xfrm>
            <a:off x="1408193" y="3249520"/>
            <a:ext cx="36571" cy="33055"/>
          </a:xfrm>
          <a:custGeom>
            <a:rect b="b" l="l" r="r" t="t"/>
            <a:pathLst>
              <a:path extrusionOk="0" h="282" w="312">
                <a:moveTo>
                  <a:pt x="156" y="1"/>
                </a:moveTo>
                <a:cubicBezTo>
                  <a:pt x="123" y="1"/>
                  <a:pt x="90" y="13"/>
                  <a:pt x="61" y="38"/>
                </a:cubicBezTo>
                <a:cubicBezTo>
                  <a:pt x="0" y="88"/>
                  <a:pt x="0" y="168"/>
                  <a:pt x="50" y="229"/>
                </a:cubicBezTo>
                <a:cubicBezTo>
                  <a:pt x="79" y="263"/>
                  <a:pt x="118" y="281"/>
                  <a:pt x="156" y="281"/>
                </a:cubicBezTo>
                <a:cubicBezTo>
                  <a:pt x="186" y="281"/>
                  <a:pt x="216" y="271"/>
                  <a:pt x="242" y="249"/>
                </a:cubicBezTo>
                <a:cubicBezTo>
                  <a:pt x="302" y="188"/>
                  <a:pt x="312" y="108"/>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4"/>
          <p:cNvSpPr/>
          <p:nvPr/>
        </p:nvSpPr>
        <p:spPr>
          <a:xfrm>
            <a:off x="1408193" y="3362986"/>
            <a:ext cx="35516" cy="33173"/>
          </a:xfrm>
          <a:custGeom>
            <a:rect b="b" l="l" r="r" t="t"/>
            <a:pathLst>
              <a:path extrusionOk="0" h="283" w="303">
                <a:moveTo>
                  <a:pt x="152" y="0"/>
                </a:moveTo>
                <a:cubicBezTo>
                  <a:pt x="118" y="0"/>
                  <a:pt x="86" y="15"/>
                  <a:pt x="61" y="46"/>
                </a:cubicBezTo>
                <a:cubicBezTo>
                  <a:pt x="0" y="96"/>
                  <a:pt x="0" y="186"/>
                  <a:pt x="61" y="237"/>
                </a:cubicBezTo>
                <a:cubicBezTo>
                  <a:pt x="86" y="267"/>
                  <a:pt x="118" y="282"/>
                  <a:pt x="152" y="282"/>
                </a:cubicBezTo>
                <a:cubicBezTo>
                  <a:pt x="186" y="282"/>
                  <a:pt x="221" y="267"/>
                  <a:pt x="252" y="237"/>
                </a:cubicBezTo>
                <a:cubicBezTo>
                  <a:pt x="302" y="186"/>
                  <a:pt x="302" y="96"/>
                  <a:pt x="252" y="46"/>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4"/>
          <p:cNvSpPr/>
          <p:nvPr/>
        </p:nvSpPr>
        <p:spPr>
          <a:xfrm>
            <a:off x="1521422" y="3249520"/>
            <a:ext cx="36688" cy="32469"/>
          </a:xfrm>
          <a:custGeom>
            <a:rect b="b" l="l" r="r" t="t"/>
            <a:pathLst>
              <a:path extrusionOk="0" h="277" w="313">
                <a:moveTo>
                  <a:pt x="157" y="1"/>
                </a:moveTo>
                <a:cubicBezTo>
                  <a:pt x="121" y="1"/>
                  <a:pt x="87" y="16"/>
                  <a:pt x="61" y="47"/>
                </a:cubicBezTo>
                <a:cubicBezTo>
                  <a:pt x="1" y="98"/>
                  <a:pt x="1" y="188"/>
                  <a:pt x="61" y="239"/>
                </a:cubicBezTo>
                <a:cubicBezTo>
                  <a:pt x="91" y="264"/>
                  <a:pt x="126" y="276"/>
                  <a:pt x="160" y="276"/>
                </a:cubicBezTo>
                <a:cubicBezTo>
                  <a:pt x="194" y="276"/>
                  <a:pt x="227" y="264"/>
                  <a:pt x="252" y="239"/>
                </a:cubicBezTo>
                <a:cubicBezTo>
                  <a:pt x="312" y="179"/>
                  <a:pt x="312" y="98"/>
                  <a:pt x="252" y="38"/>
                </a:cubicBezTo>
                <a:cubicBezTo>
                  <a:pt x="223" y="13"/>
                  <a:pt x="189"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4"/>
          <p:cNvSpPr/>
          <p:nvPr/>
        </p:nvSpPr>
        <p:spPr>
          <a:xfrm>
            <a:off x="1521422" y="3362751"/>
            <a:ext cx="36688" cy="33173"/>
          </a:xfrm>
          <a:custGeom>
            <a:rect b="b" l="l" r="r" t="t"/>
            <a:pathLst>
              <a:path extrusionOk="0" h="283" w="313">
                <a:moveTo>
                  <a:pt x="156" y="1"/>
                </a:moveTo>
                <a:cubicBezTo>
                  <a:pt x="123" y="1"/>
                  <a:pt x="90" y="14"/>
                  <a:pt x="61" y="38"/>
                </a:cubicBezTo>
                <a:cubicBezTo>
                  <a:pt x="1" y="98"/>
                  <a:pt x="1" y="179"/>
                  <a:pt x="50" y="239"/>
                </a:cubicBezTo>
                <a:cubicBezTo>
                  <a:pt x="84" y="267"/>
                  <a:pt x="123" y="282"/>
                  <a:pt x="162" y="282"/>
                </a:cubicBezTo>
                <a:cubicBezTo>
                  <a:pt x="193" y="282"/>
                  <a:pt x="225" y="272"/>
                  <a:pt x="252" y="24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4"/>
          <p:cNvSpPr/>
          <p:nvPr/>
        </p:nvSpPr>
        <p:spPr>
          <a:xfrm>
            <a:off x="1634652" y="3362986"/>
            <a:ext cx="36688" cy="33173"/>
          </a:xfrm>
          <a:custGeom>
            <a:rect b="b" l="l" r="r" t="t"/>
            <a:pathLst>
              <a:path extrusionOk="0" h="283" w="313">
                <a:moveTo>
                  <a:pt x="156" y="0"/>
                </a:moveTo>
                <a:cubicBezTo>
                  <a:pt x="121" y="0"/>
                  <a:pt x="86" y="15"/>
                  <a:pt x="61" y="46"/>
                </a:cubicBezTo>
                <a:cubicBezTo>
                  <a:pt x="1" y="106"/>
                  <a:pt x="10" y="186"/>
                  <a:pt x="61" y="237"/>
                </a:cubicBezTo>
                <a:cubicBezTo>
                  <a:pt x="91" y="267"/>
                  <a:pt x="127" y="282"/>
                  <a:pt x="162" y="282"/>
                </a:cubicBezTo>
                <a:cubicBezTo>
                  <a:pt x="197" y="282"/>
                  <a:pt x="232" y="267"/>
                  <a:pt x="262" y="237"/>
                </a:cubicBezTo>
                <a:cubicBezTo>
                  <a:pt x="312" y="177"/>
                  <a:pt x="312" y="96"/>
                  <a:pt x="252" y="46"/>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4"/>
          <p:cNvSpPr/>
          <p:nvPr/>
        </p:nvSpPr>
        <p:spPr>
          <a:xfrm>
            <a:off x="1180445" y="3136172"/>
            <a:ext cx="36688" cy="32469"/>
          </a:xfrm>
          <a:custGeom>
            <a:rect b="b" l="l" r="r" t="t"/>
            <a:pathLst>
              <a:path extrusionOk="0" h="277" w="313">
                <a:moveTo>
                  <a:pt x="160" y="1"/>
                </a:moveTo>
                <a:cubicBezTo>
                  <a:pt x="126" y="1"/>
                  <a:pt x="91" y="13"/>
                  <a:pt x="61" y="39"/>
                </a:cubicBezTo>
                <a:cubicBezTo>
                  <a:pt x="1" y="99"/>
                  <a:pt x="1" y="179"/>
                  <a:pt x="61" y="229"/>
                </a:cubicBezTo>
                <a:cubicBezTo>
                  <a:pt x="88" y="261"/>
                  <a:pt x="125" y="276"/>
                  <a:pt x="162" y="276"/>
                </a:cubicBezTo>
                <a:cubicBezTo>
                  <a:pt x="195" y="276"/>
                  <a:pt x="228" y="264"/>
                  <a:pt x="253" y="240"/>
                </a:cubicBezTo>
                <a:cubicBezTo>
                  <a:pt x="313" y="179"/>
                  <a:pt x="313" y="99"/>
                  <a:pt x="253" y="39"/>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4"/>
          <p:cNvSpPr/>
          <p:nvPr/>
        </p:nvSpPr>
        <p:spPr>
          <a:xfrm>
            <a:off x="1180445" y="3249520"/>
            <a:ext cx="36688" cy="32821"/>
          </a:xfrm>
          <a:custGeom>
            <a:rect b="b" l="l" r="r" t="t"/>
            <a:pathLst>
              <a:path extrusionOk="0" h="280" w="313">
                <a:moveTo>
                  <a:pt x="157" y="1"/>
                </a:moveTo>
                <a:cubicBezTo>
                  <a:pt x="123" y="1"/>
                  <a:pt x="90" y="13"/>
                  <a:pt x="61" y="38"/>
                </a:cubicBezTo>
                <a:cubicBezTo>
                  <a:pt x="11" y="98"/>
                  <a:pt x="1" y="179"/>
                  <a:pt x="61" y="229"/>
                </a:cubicBezTo>
                <a:cubicBezTo>
                  <a:pt x="88" y="261"/>
                  <a:pt x="125" y="279"/>
                  <a:pt x="162" y="279"/>
                </a:cubicBezTo>
                <a:cubicBezTo>
                  <a:pt x="193" y="279"/>
                  <a:pt x="225" y="267"/>
                  <a:pt x="253" y="239"/>
                </a:cubicBezTo>
                <a:cubicBezTo>
                  <a:pt x="313" y="188"/>
                  <a:pt x="31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4"/>
          <p:cNvSpPr/>
          <p:nvPr/>
        </p:nvSpPr>
        <p:spPr>
          <a:xfrm>
            <a:off x="1294964" y="3136172"/>
            <a:ext cx="35516" cy="32469"/>
          </a:xfrm>
          <a:custGeom>
            <a:rect b="b" l="l" r="r" t="t"/>
            <a:pathLst>
              <a:path extrusionOk="0" h="277" w="303">
                <a:moveTo>
                  <a:pt x="151" y="1"/>
                </a:moveTo>
                <a:cubicBezTo>
                  <a:pt x="116" y="1"/>
                  <a:pt x="80" y="13"/>
                  <a:pt x="50" y="39"/>
                </a:cubicBezTo>
                <a:cubicBezTo>
                  <a:pt x="0" y="99"/>
                  <a:pt x="0" y="179"/>
                  <a:pt x="50" y="229"/>
                </a:cubicBezTo>
                <a:cubicBezTo>
                  <a:pt x="82" y="261"/>
                  <a:pt x="119" y="276"/>
                  <a:pt x="154" y="276"/>
                </a:cubicBezTo>
                <a:cubicBezTo>
                  <a:pt x="187" y="276"/>
                  <a:pt x="218" y="264"/>
                  <a:pt x="242" y="240"/>
                </a:cubicBezTo>
                <a:cubicBezTo>
                  <a:pt x="302" y="179"/>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4"/>
          <p:cNvSpPr/>
          <p:nvPr/>
        </p:nvSpPr>
        <p:spPr>
          <a:xfrm>
            <a:off x="1408193" y="3590736"/>
            <a:ext cx="35516" cy="33055"/>
          </a:xfrm>
          <a:custGeom>
            <a:rect b="b" l="l" r="r" t="t"/>
            <a:pathLst>
              <a:path extrusionOk="0" h="282" w="303">
                <a:moveTo>
                  <a:pt x="152" y="0"/>
                </a:moveTo>
                <a:cubicBezTo>
                  <a:pt x="118" y="0"/>
                  <a:pt x="86" y="15"/>
                  <a:pt x="61" y="45"/>
                </a:cubicBezTo>
                <a:cubicBezTo>
                  <a:pt x="0" y="95"/>
                  <a:pt x="0" y="176"/>
                  <a:pt x="61" y="236"/>
                </a:cubicBezTo>
                <a:cubicBezTo>
                  <a:pt x="86" y="266"/>
                  <a:pt x="118" y="281"/>
                  <a:pt x="152" y="281"/>
                </a:cubicBezTo>
                <a:cubicBezTo>
                  <a:pt x="186" y="281"/>
                  <a:pt x="221" y="266"/>
                  <a:pt x="252" y="236"/>
                </a:cubicBezTo>
                <a:cubicBezTo>
                  <a:pt x="302" y="176"/>
                  <a:pt x="302" y="95"/>
                  <a:pt x="252" y="45"/>
                </a:cubicBezTo>
                <a:cubicBezTo>
                  <a:pt x="221" y="15"/>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4"/>
          <p:cNvSpPr/>
          <p:nvPr/>
        </p:nvSpPr>
        <p:spPr>
          <a:xfrm>
            <a:off x="1521422" y="3477271"/>
            <a:ext cx="36688" cy="32469"/>
          </a:xfrm>
          <a:custGeom>
            <a:rect b="b" l="l" r="r" t="t"/>
            <a:pathLst>
              <a:path extrusionOk="0" h="277" w="313">
                <a:moveTo>
                  <a:pt x="155" y="1"/>
                </a:moveTo>
                <a:cubicBezTo>
                  <a:pt x="123" y="1"/>
                  <a:pt x="90" y="13"/>
                  <a:pt x="61" y="37"/>
                </a:cubicBezTo>
                <a:cubicBezTo>
                  <a:pt x="1" y="97"/>
                  <a:pt x="1" y="178"/>
                  <a:pt x="61" y="238"/>
                </a:cubicBezTo>
                <a:cubicBezTo>
                  <a:pt x="86" y="263"/>
                  <a:pt x="118" y="276"/>
                  <a:pt x="152" y="276"/>
                </a:cubicBezTo>
                <a:cubicBezTo>
                  <a:pt x="186" y="276"/>
                  <a:pt x="222" y="263"/>
                  <a:pt x="252" y="238"/>
                </a:cubicBezTo>
                <a:cubicBezTo>
                  <a:pt x="312" y="188"/>
                  <a:pt x="312" y="97"/>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4"/>
          <p:cNvSpPr/>
          <p:nvPr/>
        </p:nvSpPr>
        <p:spPr>
          <a:xfrm>
            <a:off x="1180445" y="3931366"/>
            <a:ext cx="36688" cy="32469"/>
          </a:xfrm>
          <a:custGeom>
            <a:rect b="b" l="l" r="r" t="t"/>
            <a:pathLst>
              <a:path extrusionOk="0" h="277" w="313">
                <a:moveTo>
                  <a:pt x="156" y="1"/>
                </a:moveTo>
                <a:cubicBezTo>
                  <a:pt x="123" y="1"/>
                  <a:pt x="90" y="14"/>
                  <a:pt x="61" y="38"/>
                </a:cubicBezTo>
                <a:cubicBezTo>
                  <a:pt x="1" y="98"/>
                  <a:pt x="1" y="179"/>
                  <a:pt x="61" y="239"/>
                </a:cubicBezTo>
                <a:cubicBezTo>
                  <a:pt x="91" y="264"/>
                  <a:pt x="126" y="277"/>
                  <a:pt x="160" y="277"/>
                </a:cubicBezTo>
                <a:cubicBezTo>
                  <a:pt x="194" y="277"/>
                  <a:pt x="227" y="264"/>
                  <a:pt x="253" y="239"/>
                </a:cubicBezTo>
                <a:cubicBezTo>
                  <a:pt x="313" y="179"/>
                  <a:pt x="313" y="98"/>
                  <a:pt x="253" y="48"/>
                </a:cubicBezTo>
                <a:cubicBezTo>
                  <a:pt x="226" y="16"/>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4"/>
          <p:cNvSpPr/>
          <p:nvPr/>
        </p:nvSpPr>
        <p:spPr>
          <a:xfrm>
            <a:off x="1294964" y="3818018"/>
            <a:ext cx="35516" cy="32469"/>
          </a:xfrm>
          <a:custGeom>
            <a:rect b="b" l="l" r="r" t="t"/>
            <a:pathLst>
              <a:path extrusionOk="0" h="277" w="303">
                <a:moveTo>
                  <a:pt x="151" y="1"/>
                </a:moveTo>
                <a:cubicBezTo>
                  <a:pt x="116" y="1"/>
                  <a:pt x="80" y="13"/>
                  <a:pt x="50" y="39"/>
                </a:cubicBezTo>
                <a:cubicBezTo>
                  <a:pt x="0" y="99"/>
                  <a:pt x="0" y="180"/>
                  <a:pt x="50" y="230"/>
                </a:cubicBezTo>
                <a:cubicBezTo>
                  <a:pt x="82" y="261"/>
                  <a:pt x="119" y="276"/>
                  <a:pt x="154" y="276"/>
                </a:cubicBezTo>
                <a:cubicBezTo>
                  <a:pt x="187" y="276"/>
                  <a:pt x="218" y="264"/>
                  <a:pt x="242" y="240"/>
                </a:cubicBezTo>
                <a:cubicBezTo>
                  <a:pt x="302" y="180"/>
                  <a:pt x="302" y="99"/>
                  <a:pt x="251" y="39"/>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4"/>
          <p:cNvSpPr/>
          <p:nvPr/>
        </p:nvSpPr>
        <p:spPr>
          <a:xfrm>
            <a:off x="1408193" y="3703967"/>
            <a:ext cx="35516" cy="33055"/>
          </a:xfrm>
          <a:custGeom>
            <a:rect b="b" l="l" r="r" t="t"/>
            <a:pathLst>
              <a:path extrusionOk="0" h="282" w="303">
                <a:moveTo>
                  <a:pt x="151" y="0"/>
                </a:moveTo>
                <a:cubicBezTo>
                  <a:pt x="116" y="0"/>
                  <a:pt x="80" y="15"/>
                  <a:pt x="50" y="46"/>
                </a:cubicBezTo>
                <a:cubicBezTo>
                  <a:pt x="0" y="106"/>
                  <a:pt x="0" y="186"/>
                  <a:pt x="61" y="236"/>
                </a:cubicBezTo>
                <a:cubicBezTo>
                  <a:pt x="86" y="267"/>
                  <a:pt x="118" y="282"/>
                  <a:pt x="152" y="282"/>
                </a:cubicBezTo>
                <a:cubicBezTo>
                  <a:pt x="186" y="282"/>
                  <a:pt x="221" y="267"/>
                  <a:pt x="252" y="236"/>
                </a:cubicBezTo>
                <a:cubicBezTo>
                  <a:pt x="302" y="186"/>
                  <a:pt x="302" y="95"/>
                  <a:pt x="252"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4"/>
          <p:cNvSpPr/>
          <p:nvPr/>
        </p:nvSpPr>
        <p:spPr>
          <a:xfrm>
            <a:off x="1521422" y="3590502"/>
            <a:ext cx="36688" cy="32821"/>
          </a:xfrm>
          <a:custGeom>
            <a:rect b="b" l="l" r="r" t="t"/>
            <a:pathLst>
              <a:path extrusionOk="0" h="280" w="313">
                <a:moveTo>
                  <a:pt x="155" y="1"/>
                </a:moveTo>
                <a:cubicBezTo>
                  <a:pt x="123" y="1"/>
                  <a:pt x="90" y="13"/>
                  <a:pt x="61" y="37"/>
                </a:cubicBezTo>
                <a:cubicBezTo>
                  <a:pt x="1" y="97"/>
                  <a:pt x="1" y="178"/>
                  <a:pt x="50" y="238"/>
                </a:cubicBezTo>
                <a:cubicBezTo>
                  <a:pt x="82" y="265"/>
                  <a:pt x="119" y="280"/>
                  <a:pt x="156" y="280"/>
                </a:cubicBezTo>
                <a:cubicBezTo>
                  <a:pt x="189" y="280"/>
                  <a:pt x="223" y="267"/>
                  <a:pt x="252" y="238"/>
                </a:cubicBezTo>
                <a:cubicBezTo>
                  <a:pt x="312" y="188"/>
                  <a:pt x="312" y="108"/>
                  <a:pt x="252"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4"/>
          <p:cNvSpPr/>
          <p:nvPr/>
        </p:nvSpPr>
        <p:spPr>
          <a:xfrm>
            <a:off x="1634652" y="3477271"/>
            <a:ext cx="36688" cy="32469"/>
          </a:xfrm>
          <a:custGeom>
            <a:rect b="b" l="l" r="r" t="t"/>
            <a:pathLst>
              <a:path extrusionOk="0" h="277" w="313">
                <a:moveTo>
                  <a:pt x="156" y="1"/>
                </a:moveTo>
                <a:cubicBezTo>
                  <a:pt x="123" y="1"/>
                  <a:pt x="90" y="13"/>
                  <a:pt x="61" y="37"/>
                </a:cubicBezTo>
                <a:cubicBezTo>
                  <a:pt x="10" y="97"/>
                  <a:pt x="1" y="178"/>
                  <a:pt x="61" y="238"/>
                </a:cubicBezTo>
                <a:cubicBezTo>
                  <a:pt x="86" y="263"/>
                  <a:pt x="121" y="276"/>
                  <a:pt x="156" y="276"/>
                </a:cubicBezTo>
                <a:cubicBezTo>
                  <a:pt x="192" y="276"/>
                  <a:pt x="227" y="263"/>
                  <a:pt x="252" y="238"/>
                </a:cubicBezTo>
                <a:cubicBezTo>
                  <a:pt x="312" y="178"/>
                  <a:pt x="312" y="97"/>
                  <a:pt x="252" y="47"/>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4"/>
          <p:cNvSpPr/>
          <p:nvPr/>
        </p:nvSpPr>
        <p:spPr>
          <a:xfrm>
            <a:off x="1294964" y="3931366"/>
            <a:ext cx="35516" cy="32469"/>
          </a:xfrm>
          <a:custGeom>
            <a:rect b="b" l="l" r="r" t="t"/>
            <a:pathLst>
              <a:path extrusionOk="0" h="277" w="303">
                <a:moveTo>
                  <a:pt x="155" y="1"/>
                </a:moveTo>
                <a:cubicBezTo>
                  <a:pt x="119" y="1"/>
                  <a:pt x="82" y="16"/>
                  <a:pt x="50" y="48"/>
                </a:cubicBezTo>
                <a:cubicBezTo>
                  <a:pt x="0" y="98"/>
                  <a:pt x="0" y="179"/>
                  <a:pt x="50" y="239"/>
                </a:cubicBezTo>
                <a:cubicBezTo>
                  <a:pt x="80" y="264"/>
                  <a:pt x="116" y="277"/>
                  <a:pt x="151" y="277"/>
                </a:cubicBezTo>
                <a:cubicBezTo>
                  <a:pt x="186" y="277"/>
                  <a:pt x="221" y="264"/>
                  <a:pt x="251" y="239"/>
                </a:cubicBezTo>
                <a:cubicBezTo>
                  <a:pt x="302" y="179"/>
                  <a:pt x="302" y="98"/>
                  <a:pt x="251" y="38"/>
                </a:cubicBezTo>
                <a:cubicBezTo>
                  <a:pt x="223" y="14"/>
                  <a:pt x="189"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4"/>
          <p:cNvSpPr/>
          <p:nvPr/>
        </p:nvSpPr>
        <p:spPr>
          <a:xfrm>
            <a:off x="1408193" y="3817667"/>
            <a:ext cx="36571" cy="32821"/>
          </a:xfrm>
          <a:custGeom>
            <a:rect b="b" l="l" r="r" t="t"/>
            <a:pathLst>
              <a:path extrusionOk="0" h="280" w="312">
                <a:moveTo>
                  <a:pt x="152" y="1"/>
                </a:moveTo>
                <a:cubicBezTo>
                  <a:pt x="121" y="1"/>
                  <a:pt x="89" y="14"/>
                  <a:pt x="61" y="42"/>
                </a:cubicBezTo>
                <a:cubicBezTo>
                  <a:pt x="0" y="92"/>
                  <a:pt x="0" y="172"/>
                  <a:pt x="50" y="233"/>
                </a:cubicBezTo>
                <a:cubicBezTo>
                  <a:pt x="77" y="264"/>
                  <a:pt x="112" y="279"/>
                  <a:pt x="147" y="279"/>
                </a:cubicBezTo>
                <a:cubicBezTo>
                  <a:pt x="180" y="279"/>
                  <a:pt x="213" y="267"/>
                  <a:pt x="242" y="243"/>
                </a:cubicBezTo>
                <a:cubicBezTo>
                  <a:pt x="302" y="192"/>
                  <a:pt x="312" y="112"/>
                  <a:pt x="252" y="51"/>
                </a:cubicBezTo>
                <a:cubicBezTo>
                  <a:pt x="225" y="19"/>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4"/>
          <p:cNvSpPr/>
          <p:nvPr/>
        </p:nvSpPr>
        <p:spPr>
          <a:xfrm>
            <a:off x="1521422" y="3704319"/>
            <a:ext cx="36688" cy="32938"/>
          </a:xfrm>
          <a:custGeom>
            <a:rect b="b" l="l" r="r" t="t"/>
            <a:pathLst>
              <a:path extrusionOk="0" h="281" w="313">
                <a:moveTo>
                  <a:pt x="156" y="1"/>
                </a:moveTo>
                <a:cubicBezTo>
                  <a:pt x="123" y="1"/>
                  <a:pt x="90" y="14"/>
                  <a:pt x="61" y="43"/>
                </a:cubicBezTo>
                <a:cubicBezTo>
                  <a:pt x="1" y="92"/>
                  <a:pt x="1" y="173"/>
                  <a:pt x="50" y="233"/>
                </a:cubicBezTo>
                <a:cubicBezTo>
                  <a:pt x="82" y="265"/>
                  <a:pt x="119" y="280"/>
                  <a:pt x="156" y="280"/>
                </a:cubicBezTo>
                <a:cubicBezTo>
                  <a:pt x="190" y="280"/>
                  <a:pt x="223" y="268"/>
                  <a:pt x="252" y="244"/>
                </a:cubicBezTo>
                <a:cubicBezTo>
                  <a:pt x="312" y="183"/>
                  <a:pt x="312" y="103"/>
                  <a:pt x="252" y="43"/>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4"/>
          <p:cNvSpPr/>
          <p:nvPr/>
        </p:nvSpPr>
        <p:spPr>
          <a:xfrm>
            <a:off x="1634652" y="3590736"/>
            <a:ext cx="36688" cy="33055"/>
          </a:xfrm>
          <a:custGeom>
            <a:rect b="b" l="l" r="r" t="t"/>
            <a:pathLst>
              <a:path extrusionOk="0" h="282" w="313">
                <a:moveTo>
                  <a:pt x="156" y="0"/>
                </a:moveTo>
                <a:cubicBezTo>
                  <a:pt x="121" y="0"/>
                  <a:pt x="86" y="15"/>
                  <a:pt x="61" y="45"/>
                </a:cubicBezTo>
                <a:cubicBezTo>
                  <a:pt x="1" y="106"/>
                  <a:pt x="10" y="186"/>
                  <a:pt x="61" y="236"/>
                </a:cubicBezTo>
                <a:cubicBezTo>
                  <a:pt x="91" y="266"/>
                  <a:pt x="127" y="281"/>
                  <a:pt x="162" y="281"/>
                </a:cubicBezTo>
                <a:cubicBezTo>
                  <a:pt x="197" y="281"/>
                  <a:pt x="232" y="266"/>
                  <a:pt x="262" y="236"/>
                </a:cubicBezTo>
                <a:cubicBezTo>
                  <a:pt x="312" y="176"/>
                  <a:pt x="312" y="95"/>
                  <a:pt x="252" y="45"/>
                </a:cubicBezTo>
                <a:cubicBezTo>
                  <a:pt x="227"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4"/>
          <p:cNvSpPr/>
          <p:nvPr/>
        </p:nvSpPr>
        <p:spPr>
          <a:xfrm>
            <a:off x="1408193" y="3931366"/>
            <a:ext cx="35516" cy="32469"/>
          </a:xfrm>
          <a:custGeom>
            <a:rect b="b" l="l" r="r" t="t"/>
            <a:pathLst>
              <a:path extrusionOk="0" h="277" w="303">
                <a:moveTo>
                  <a:pt x="148" y="1"/>
                </a:moveTo>
                <a:cubicBezTo>
                  <a:pt x="115" y="1"/>
                  <a:pt x="85" y="14"/>
                  <a:pt x="61" y="38"/>
                </a:cubicBezTo>
                <a:cubicBezTo>
                  <a:pt x="0" y="98"/>
                  <a:pt x="0" y="179"/>
                  <a:pt x="61" y="239"/>
                </a:cubicBezTo>
                <a:cubicBezTo>
                  <a:pt x="86" y="264"/>
                  <a:pt x="118" y="277"/>
                  <a:pt x="152" y="277"/>
                </a:cubicBezTo>
                <a:cubicBezTo>
                  <a:pt x="186" y="277"/>
                  <a:pt x="221" y="264"/>
                  <a:pt x="252" y="239"/>
                </a:cubicBezTo>
                <a:cubicBezTo>
                  <a:pt x="302" y="179"/>
                  <a:pt x="302" y="98"/>
                  <a:pt x="252" y="48"/>
                </a:cubicBezTo>
                <a:cubicBezTo>
                  <a:pt x="220" y="16"/>
                  <a:pt x="18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4"/>
          <p:cNvSpPr/>
          <p:nvPr/>
        </p:nvSpPr>
        <p:spPr>
          <a:xfrm>
            <a:off x="1521422" y="3818018"/>
            <a:ext cx="36688" cy="32469"/>
          </a:xfrm>
          <a:custGeom>
            <a:rect b="b" l="l" r="r" t="t"/>
            <a:pathLst>
              <a:path extrusionOk="0" h="277" w="313">
                <a:moveTo>
                  <a:pt x="152" y="1"/>
                </a:moveTo>
                <a:cubicBezTo>
                  <a:pt x="118" y="1"/>
                  <a:pt x="86" y="13"/>
                  <a:pt x="61" y="39"/>
                </a:cubicBezTo>
                <a:cubicBezTo>
                  <a:pt x="1" y="99"/>
                  <a:pt x="1" y="180"/>
                  <a:pt x="61" y="240"/>
                </a:cubicBezTo>
                <a:cubicBezTo>
                  <a:pt x="90" y="264"/>
                  <a:pt x="123" y="276"/>
                  <a:pt x="155" y="276"/>
                </a:cubicBezTo>
                <a:cubicBezTo>
                  <a:pt x="191" y="276"/>
                  <a:pt x="226" y="261"/>
                  <a:pt x="252" y="230"/>
                </a:cubicBezTo>
                <a:cubicBezTo>
                  <a:pt x="312" y="180"/>
                  <a:pt x="312" y="99"/>
                  <a:pt x="252" y="39"/>
                </a:cubicBezTo>
                <a:cubicBezTo>
                  <a:pt x="222"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4"/>
          <p:cNvSpPr/>
          <p:nvPr/>
        </p:nvSpPr>
        <p:spPr>
          <a:xfrm>
            <a:off x="1634652" y="3703967"/>
            <a:ext cx="36688" cy="33055"/>
          </a:xfrm>
          <a:custGeom>
            <a:rect b="b" l="l" r="r" t="t"/>
            <a:pathLst>
              <a:path extrusionOk="0" h="282" w="313">
                <a:moveTo>
                  <a:pt x="160" y="0"/>
                </a:moveTo>
                <a:cubicBezTo>
                  <a:pt x="127" y="0"/>
                  <a:pt x="91" y="15"/>
                  <a:pt x="61" y="46"/>
                </a:cubicBezTo>
                <a:cubicBezTo>
                  <a:pt x="10" y="95"/>
                  <a:pt x="1" y="186"/>
                  <a:pt x="61" y="236"/>
                </a:cubicBezTo>
                <a:cubicBezTo>
                  <a:pt x="86" y="267"/>
                  <a:pt x="121" y="282"/>
                  <a:pt x="156" y="282"/>
                </a:cubicBezTo>
                <a:cubicBezTo>
                  <a:pt x="192" y="282"/>
                  <a:pt x="227" y="267"/>
                  <a:pt x="252" y="236"/>
                </a:cubicBezTo>
                <a:cubicBezTo>
                  <a:pt x="312" y="186"/>
                  <a:pt x="312" y="106"/>
                  <a:pt x="252"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4"/>
          <p:cNvSpPr/>
          <p:nvPr/>
        </p:nvSpPr>
        <p:spPr>
          <a:xfrm>
            <a:off x="1521422" y="3931366"/>
            <a:ext cx="36688" cy="32821"/>
          </a:xfrm>
          <a:custGeom>
            <a:rect b="b" l="l" r="r" t="t"/>
            <a:pathLst>
              <a:path extrusionOk="0" h="280" w="313">
                <a:moveTo>
                  <a:pt x="156" y="1"/>
                </a:moveTo>
                <a:cubicBezTo>
                  <a:pt x="123" y="1"/>
                  <a:pt x="90" y="14"/>
                  <a:pt x="61" y="38"/>
                </a:cubicBezTo>
                <a:cubicBezTo>
                  <a:pt x="1" y="98"/>
                  <a:pt x="1" y="179"/>
                  <a:pt x="50" y="229"/>
                </a:cubicBezTo>
                <a:cubicBezTo>
                  <a:pt x="83" y="261"/>
                  <a:pt x="122" y="280"/>
                  <a:pt x="160" y="280"/>
                </a:cubicBezTo>
                <a:cubicBezTo>
                  <a:pt x="192" y="280"/>
                  <a:pt x="224" y="267"/>
                  <a:pt x="252" y="239"/>
                </a:cubicBezTo>
                <a:cubicBezTo>
                  <a:pt x="312" y="188"/>
                  <a:pt x="312" y="108"/>
                  <a:pt x="252" y="48"/>
                </a:cubicBezTo>
                <a:cubicBezTo>
                  <a:pt x="226" y="16"/>
                  <a:pt x="19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4"/>
          <p:cNvSpPr/>
          <p:nvPr/>
        </p:nvSpPr>
        <p:spPr>
          <a:xfrm>
            <a:off x="1634652" y="3818018"/>
            <a:ext cx="36688" cy="32469"/>
          </a:xfrm>
          <a:custGeom>
            <a:rect b="b" l="l" r="r" t="t"/>
            <a:pathLst>
              <a:path extrusionOk="0" h="277" w="313">
                <a:moveTo>
                  <a:pt x="162" y="1"/>
                </a:moveTo>
                <a:cubicBezTo>
                  <a:pt x="127" y="1"/>
                  <a:pt x="91" y="13"/>
                  <a:pt x="61" y="39"/>
                </a:cubicBezTo>
                <a:cubicBezTo>
                  <a:pt x="10" y="99"/>
                  <a:pt x="1" y="180"/>
                  <a:pt x="61" y="230"/>
                </a:cubicBezTo>
                <a:cubicBezTo>
                  <a:pt x="87" y="261"/>
                  <a:pt x="125" y="276"/>
                  <a:pt x="162" y="276"/>
                </a:cubicBezTo>
                <a:cubicBezTo>
                  <a:pt x="195" y="276"/>
                  <a:pt x="228" y="264"/>
                  <a:pt x="252" y="240"/>
                </a:cubicBezTo>
                <a:cubicBezTo>
                  <a:pt x="312" y="180"/>
                  <a:pt x="312" y="99"/>
                  <a:pt x="262" y="39"/>
                </a:cubicBezTo>
                <a:cubicBezTo>
                  <a:pt x="232"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4"/>
          <p:cNvSpPr/>
          <p:nvPr/>
        </p:nvSpPr>
        <p:spPr>
          <a:xfrm>
            <a:off x="1634652" y="3931366"/>
            <a:ext cx="36688" cy="32469"/>
          </a:xfrm>
          <a:custGeom>
            <a:rect b="b" l="l" r="r" t="t"/>
            <a:pathLst>
              <a:path extrusionOk="0" h="277" w="313">
                <a:moveTo>
                  <a:pt x="161" y="1"/>
                </a:moveTo>
                <a:cubicBezTo>
                  <a:pt x="124" y="1"/>
                  <a:pt x="87" y="16"/>
                  <a:pt x="61" y="48"/>
                </a:cubicBezTo>
                <a:cubicBezTo>
                  <a:pt x="1" y="98"/>
                  <a:pt x="10" y="179"/>
                  <a:pt x="61" y="239"/>
                </a:cubicBezTo>
                <a:cubicBezTo>
                  <a:pt x="91" y="264"/>
                  <a:pt x="127" y="277"/>
                  <a:pt x="162" y="277"/>
                </a:cubicBezTo>
                <a:cubicBezTo>
                  <a:pt x="197" y="277"/>
                  <a:pt x="232" y="264"/>
                  <a:pt x="262" y="239"/>
                </a:cubicBezTo>
                <a:cubicBezTo>
                  <a:pt x="312" y="179"/>
                  <a:pt x="312" y="98"/>
                  <a:pt x="252" y="38"/>
                </a:cubicBezTo>
                <a:cubicBezTo>
                  <a:pt x="228" y="14"/>
                  <a:pt x="195"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4"/>
          <p:cNvSpPr/>
          <p:nvPr/>
        </p:nvSpPr>
        <p:spPr>
          <a:xfrm>
            <a:off x="1180445" y="3477271"/>
            <a:ext cx="36688" cy="32704"/>
          </a:xfrm>
          <a:custGeom>
            <a:rect b="b" l="l" r="r" t="t"/>
            <a:pathLst>
              <a:path extrusionOk="0" h="279" w="313">
                <a:moveTo>
                  <a:pt x="162" y="1"/>
                </a:moveTo>
                <a:cubicBezTo>
                  <a:pt x="128" y="1"/>
                  <a:pt x="95" y="13"/>
                  <a:pt x="71" y="37"/>
                </a:cubicBezTo>
                <a:cubicBezTo>
                  <a:pt x="11" y="87"/>
                  <a:pt x="1" y="168"/>
                  <a:pt x="51" y="228"/>
                </a:cubicBezTo>
                <a:cubicBezTo>
                  <a:pt x="84" y="261"/>
                  <a:pt x="122" y="279"/>
                  <a:pt x="160" y="279"/>
                </a:cubicBezTo>
                <a:cubicBezTo>
                  <a:pt x="193" y="279"/>
                  <a:pt x="225" y="266"/>
                  <a:pt x="253" y="238"/>
                </a:cubicBezTo>
                <a:cubicBezTo>
                  <a:pt x="313" y="188"/>
                  <a:pt x="313" y="108"/>
                  <a:pt x="262" y="47"/>
                </a:cubicBezTo>
                <a:cubicBezTo>
                  <a:pt x="236" y="16"/>
                  <a:pt x="199"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4"/>
          <p:cNvSpPr/>
          <p:nvPr/>
        </p:nvSpPr>
        <p:spPr>
          <a:xfrm>
            <a:off x="1180445" y="3590736"/>
            <a:ext cx="36688" cy="33055"/>
          </a:xfrm>
          <a:custGeom>
            <a:rect b="b" l="l" r="r" t="t"/>
            <a:pathLst>
              <a:path extrusionOk="0" h="282" w="313">
                <a:moveTo>
                  <a:pt x="160" y="0"/>
                </a:moveTo>
                <a:cubicBezTo>
                  <a:pt x="126" y="0"/>
                  <a:pt x="91" y="15"/>
                  <a:pt x="61" y="45"/>
                </a:cubicBezTo>
                <a:cubicBezTo>
                  <a:pt x="11" y="95"/>
                  <a:pt x="1" y="176"/>
                  <a:pt x="61" y="236"/>
                </a:cubicBezTo>
                <a:cubicBezTo>
                  <a:pt x="86" y="266"/>
                  <a:pt x="122" y="281"/>
                  <a:pt x="157" y="281"/>
                </a:cubicBezTo>
                <a:cubicBezTo>
                  <a:pt x="192" y="281"/>
                  <a:pt x="227" y="266"/>
                  <a:pt x="253" y="236"/>
                </a:cubicBezTo>
                <a:cubicBezTo>
                  <a:pt x="313" y="186"/>
                  <a:pt x="313" y="106"/>
                  <a:pt x="253" y="45"/>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4"/>
          <p:cNvSpPr/>
          <p:nvPr/>
        </p:nvSpPr>
        <p:spPr>
          <a:xfrm>
            <a:off x="1294964" y="3477271"/>
            <a:ext cx="35516" cy="32469"/>
          </a:xfrm>
          <a:custGeom>
            <a:rect b="b" l="l" r="r" t="t"/>
            <a:pathLst>
              <a:path extrusionOk="0" h="277" w="303">
                <a:moveTo>
                  <a:pt x="146" y="1"/>
                </a:moveTo>
                <a:cubicBezTo>
                  <a:pt x="112" y="1"/>
                  <a:pt x="79" y="13"/>
                  <a:pt x="50" y="37"/>
                </a:cubicBezTo>
                <a:cubicBezTo>
                  <a:pt x="0" y="97"/>
                  <a:pt x="0" y="178"/>
                  <a:pt x="50" y="238"/>
                </a:cubicBezTo>
                <a:cubicBezTo>
                  <a:pt x="80" y="263"/>
                  <a:pt x="116" y="276"/>
                  <a:pt x="151" y="276"/>
                </a:cubicBezTo>
                <a:cubicBezTo>
                  <a:pt x="186" y="276"/>
                  <a:pt x="221" y="263"/>
                  <a:pt x="251" y="238"/>
                </a:cubicBezTo>
                <a:cubicBezTo>
                  <a:pt x="302" y="178"/>
                  <a:pt x="302" y="97"/>
                  <a:pt x="251" y="47"/>
                </a:cubicBezTo>
                <a:cubicBezTo>
                  <a:pt x="220" y="16"/>
                  <a:pt x="183" y="1"/>
                  <a:pt x="1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4"/>
          <p:cNvSpPr/>
          <p:nvPr/>
        </p:nvSpPr>
        <p:spPr>
          <a:xfrm>
            <a:off x="1180445" y="3703967"/>
            <a:ext cx="36688" cy="33055"/>
          </a:xfrm>
          <a:custGeom>
            <a:rect b="b" l="l" r="r" t="t"/>
            <a:pathLst>
              <a:path extrusionOk="0" h="282" w="313">
                <a:moveTo>
                  <a:pt x="160" y="0"/>
                </a:moveTo>
                <a:cubicBezTo>
                  <a:pt x="126" y="0"/>
                  <a:pt x="91" y="15"/>
                  <a:pt x="61" y="46"/>
                </a:cubicBezTo>
                <a:cubicBezTo>
                  <a:pt x="1" y="95"/>
                  <a:pt x="1" y="186"/>
                  <a:pt x="61" y="236"/>
                </a:cubicBezTo>
                <a:cubicBezTo>
                  <a:pt x="86" y="267"/>
                  <a:pt x="122" y="282"/>
                  <a:pt x="157" y="282"/>
                </a:cubicBezTo>
                <a:cubicBezTo>
                  <a:pt x="192" y="282"/>
                  <a:pt x="227" y="267"/>
                  <a:pt x="253" y="236"/>
                </a:cubicBezTo>
                <a:cubicBezTo>
                  <a:pt x="313" y="186"/>
                  <a:pt x="313" y="106"/>
                  <a:pt x="253" y="46"/>
                </a:cubicBezTo>
                <a:cubicBezTo>
                  <a:pt x="227" y="15"/>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4"/>
          <p:cNvSpPr/>
          <p:nvPr/>
        </p:nvSpPr>
        <p:spPr>
          <a:xfrm>
            <a:off x="1294964" y="3590502"/>
            <a:ext cx="35516" cy="32821"/>
          </a:xfrm>
          <a:custGeom>
            <a:rect b="b" l="l" r="r" t="t"/>
            <a:pathLst>
              <a:path extrusionOk="0" h="280" w="303">
                <a:moveTo>
                  <a:pt x="147" y="1"/>
                </a:moveTo>
                <a:cubicBezTo>
                  <a:pt x="115" y="1"/>
                  <a:pt x="84" y="13"/>
                  <a:pt x="61" y="37"/>
                </a:cubicBezTo>
                <a:cubicBezTo>
                  <a:pt x="0" y="97"/>
                  <a:pt x="0" y="178"/>
                  <a:pt x="50" y="238"/>
                </a:cubicBezTo>
                <a:cubicBezTo>
                  <a:pt x="77" y="265"/>
                  <a:pt x="114" y="280"/>
                  <a:pt x="150" y="280"/>
                </a:cubicBezTo>
                <a:cubicBezTo>
                  <a:pt x="184" y="280"/>
                  <a:pt x="217" y="267"/>
                  <a:pt x="242" y="238"/>
                </a:cubicBezTo>
                <a:cubicBezTo>
                  <a:pt x="302" y="188"/>
                  <a:pt x="302" y="108"/>
                  <a:pt x="251"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4"/>
          <p:cNvSpPr/>
          <p:nvPr/>
        </p:nvSpPr>
        <p:spPr>
          <a:xfrm>
            <a:off x="1408193" y="3477271"/>
            <a:ext cx="35516" cy="32469"/>
          </a:xfrm>
          <a:custGeom>
            <a:rect b="b" l="l" r="r" t="t"/>
            <a:pathLst>
              <a:path extrusionOk="0" h="277" w="303">
                <a:moveTo>
                  <a:pt x="147" y="1"/>
                </a:moveTo>
                <a:cubicBezTo>
                  <a:pt x="115" y="1"/>
                  <a:pt x="85" y="13"/>
                  <a:pt x="61" y="37"/>
                </a:cubicBezTo>
                <a:cubicBezTo>
                  <a:pt x="0" y="97"/>
                  <a:pt x="0" y="178"/>
                  <a:pt x="50" y="238"/>
                </a:cubicBezTo>
                <a:cubicBezTo>
                  <a:pt x="80" y="263"/>
                  <a:pt x="116" y="276"/>
                  <a:pt x="151" y="276"/>
                </a:cubicBezTo>
                <a:cubicBezTo>
                  <a:pt x="186" y="276"/>
                  <a:pt x="221" y="263"/>
                  <a:pt x="252" y="238"/>
                </a:cubicBezTo>
                <a:cubicBezTo>
                  <a:pt x="302" y="178"/>
                  <a:pt x="302" y="97"/>
                  <a:pt x="252" y="47"/>
                </a:cubicBezTo>
                <a:cubicBezTo>
                  <a:pt x="220" y="16"/>
                  <a:pt x="183"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4"/>
          <p:cNvSpPr/>
          <p:nvPr/>
        </p:nvSpPr>
        <p:spPr>
          <a:xfrm>
            <a:off x="1180445" y="3817667"/>
            <a:ext cx="36688" cy="32821"/>
          </a:xfrm>
          <a:custGeom>
            <a:rect b="b" l="l" r="r" t="t"/>
            <a:pathLst>
              <a:path extrusionOk="0" h="280" w="313">
                <a:moveTo>
                  <a:pt x="153" y="1"/>
                </a:moveTo>
                <a:cubicBezTo>
                  <a:pt x="121" y="1"/>
                  <a:pt x="89" y="14"/>
                  <a:pt x="61" y="42"/>
                </a:cubicBezTo>
                <a:cubicBezTo>
                  <a:pt x="11" y="92"/>
                  <a:pt x="1" y="172"/>
                  <a:pt x="61" y="233"/>
                </a:cubicBezTo>
                <a:cubicBezTo>
                  <a:pt x="88" y="264"/>
                  <a:pt x="122" y="279"/>
                  <a:pt x="158" y="279"/>
                </a:cubicBezTo>
                <a:cubicBezTo>
                  <a:pt x="190" y="279"/>
                  <a:pt x="224" y="267"/>
                  <a:pt x="253" y="243"/>
                </a:cubicBezTo>
                <a:cubicBezTo>
                  <a:pt x="313" y="192"/>
                  <a:pt x="313" y="102"/>
                  <a:pt x="262" y="51"/>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4"/>
          <p:cNvSpPr/>
          <p:nvPr/>
        </p:nvSpPr>
        <p:spPr>
          <a:xfrm>
            <a:off x="1294964" y="3703967"/>
            <a:ext cx="35516" cy="33055"/>
          </a:xfrm>
          <a:custGeom>
            <a:rect b="b" l="l" r="r" t="t"/>
            <a:pathLst>
              <a:path extrusionOk="0" h="282" w="303">
                <a:moveTo>
                  <a:pt x="151" y="0"/>
                </a:moveTo>
                <a:cubicBezTo>
                  <a:pt x="116" y="0"/>
                  <a:pt x="80" y="15"/>
                  <a:pt x="50" y="46"/>
                </a:cubicBezTo>
                <a:cubicBezTo>
                  <a:pt x="0" y="95"/>
                  <a:pt x="0" y="186"/>
                  <a:pt x="50" y="236"/>
                </a:cubicBezTo>
                <a:cubicBezTo>
                  <a:pt x="80" y="267"/>
                  <a:pt x="116" y="282"/>
                  <a:pt x="150" y="282"/>
                </a:cubicBezTo>
                <a:cubicBezTo>
                  <a:pt x="184" y="282"/>
                  <a:pt x="216" y="267"/>
                  <a:pt x="242" y="236"/>
                </a:cubicBezTo>
                <a:cubicBezTo>
                  <a:pt x="302" y="186"/>
                  <a:pt x="302" y="106"/>
                  <a:pt x="251" y="46"/>
                </a:cubicBezTo>
                <a:cubicBezTo>
                  <a:pt x="221" y="15"/>
                  <a:pt x="186" y="0"/>
                  <a:pt x="1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4"/>
          <p:cNvSpPr/>
          <p:nvPr/>
        </p:nvSpPr>
        <p:spPr>
          <a:xfrm>
            <a:off x="1749053" y="3931366"/>
            <a:ext cx="35516" cy="32469"/>
          </a:xfrm>
          <a:custGeom>
            <a:rect b="b" l="l" r="r" t="t"/>
            <a:pathLst>
              <a:path extrusionOk="0" h="277" w="303">
                <a:moveTo>
                  <a:pt x="147" y="1"/>
                </a:moveTo>
                <a:cubicBezTo>
                  <a:pt x="114" y="1"/>
                  <a:pt x="80" y="14"/>
                  <a:pt x="51" y="38"/>
                </a:cubicBezTo>
                <a:cubicBezTo>
                  <a:pt x="1" y="98"/>
                  <a:pt x="1" y="179"/>
                  <a:pt x="51" y="239"/>
                </a:cubicBezTo>
                <a:cubicBezTo>
                  <a:pt x="81" y="264"/>
                  <a:pt x="117" y="277"/>
                  <a:pt x="152" y="277"/>
                </a:cubicBezTo>
                <a:cubicBezTo>
                  <a:pt x="187" y="277"/>
                  <a:pt x="222" y="264"/>
                  <a:pt x="253" y="239"/>
                </a:cubicBezTo>
                <a:cubicBezTo>
                  <a:pt x="302" y="179"/>
                  <a:pt x="302" y="98"/>
                  <a:pt x="253" y="48"/>
                </a:cubicBezTo>
                <a:cubicBezTo>
                  <a:pt x="221" y="16"/>
                  <a:pt x="184" y="1"/>
                  <a:pt x="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4"/>
          <p:cNvSpPr/>
          <p:nvPr/>
        </p:nvSpPr>
        <p:spPr>
          <a:xfrm>
            <a:off x="1862283" y="3818018"/>
            <a:ext cx="36806" cy="32469"/>
          </a:xfrm>
          <a:custGeom>
            <a:rect b="b" l="l" r="r" t="t"/>
            <a:pathLst>
              <a:path extrusionOk="0" h="277" w="314">
                <a:moveTo>
                  <a:pt x="157" y="1"/>
                </a:moveTo>
                <a:cubicBezTo>
                  <a:pt x="122" y="1"/>
                  <a:pt x="86" y="13"/>
                  <a:pt x="61" y="39"/>
                </a:cubicBezTo>
                <a:cubicBezTo>
                  <a:pt x="1" y="99"/>
                  <a:pt x="1" y="180"/>
                  <a:pt x="51" y="230"/>
                </a:cubicBezTo>
                <a:cubicBezTo>
                  <a:pt x="83" y="261"/>
                  <a:pt x="120" y="276"/>
                  <a:pt x="157" y="276"/>
                </a:cubicBezTo>
                <a:cubicBezTo>
                  <a:pt x="191" y="276"/>
                  <a:pt x="224" y="264"/>
                  <a:pt x="253" y="240"/>
                </a:cubicBezTo>
                <a:cubicBezTo>
                  <a:pt x="303" y="180"/>
                  <a:pt x="313" y="99"/>
                  <a:pt x="253" y="39"/>
                </a:cubicBezTo>
                <a:cubicBezTo>
                  <a:pt x="227" y="13"/>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4"/>
          <p:cNvSpPr/>
          <p:nvPr/>
        </p:nvSpPr>
        <p:spPr>
          <a:xfrm>
            <a:off x="1862283" y="3931366"/>
            <a:ext cx="36806" cy="32469"/>
          </a:xfrm>
          <a:custGeom>
            <a:rect b="b" l="l" r="r" t="t"/>
            <a:pathLst>
              <a:path extrusionOk="0" h="277" w="314">
                <a:moveTo>
                  <a:pt x="158" y="1"/>
                </a:moveTo>
                <a:cubicBezTo>
                  <a:pt x="122" y="1"/>
                  <a:pt x="88" y="16"/>
                  <a:pt x="61" y="48"/>
                </a:cubicBezTo>
                <a:cubicBezTo>
                  <a:pt x="1" y="98"/>
                  <a:pt x="1" y="179"/>
                  <a:pt x="61" y="239"/>
                </a:cubicBezTo>
                <a:cubicBezTo>
                  <a:pt x="86" y="264"/>
                  <a:pt x="119" y="277"/>
                  <a:pt x="153" y="277"/>
                </a:cubicBezTo>
                <a:cubicBezTo>
                  <a:pt x="187" y="277"/>
                  <a:pt x="223" y="264"/>
                  <a:pt x="253" y="239"/>
                </a:cubicBezTo>
                <a:cubicBezTo>
                  <a:pt x="313" y="179"/>
                  <a:pt x="303" y="98"/>
                  <a:pt x="253" y="38"/>
                </a:cubicBezTo>
                <a:cubicBezTo>
                  <a:pt x="224" y="14"/>
                  <a:pt x="190"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4"/>
          <p:cNvSpPr/>
          <p:nvPr/>
        </p:nvSpPr>
        <p:spPr>
          <a:xfrm>
            <a:off x="1749053" y="3477271"/>
            <a:ext cx="35516" cy="32704"/>
          </a:xfrm>
          <a:custGeom>
            <a:rect b="b" l="l" r="r" t="t"/>
            <a:pathLst>
              <a:path extrusionOk="0" h="279" w="303">
                <a:moveTo>
                  <a:pt x="155" y="1"/>
                </a:moveTo>
                <a:cubicBezTo>
                  <a:pt x="123" y="1"/>
                  <a:pt x="90" y="13"/>
                  <a:pt x="61" y="37"/>
                </a:cubicBezTo>
                <a:cubicBezTo>
                  <a:pt x="1" y="87"/>
                  <a:pt x="1" y="168"/>
                  <a:pt x="51" y="228"/>
                </a:cubicBezTo>
                <a:cubicBezTo>
                  <a:pt x="78" y="261"/>
                  <a:pt x="114" y="279"/>
                  <a:pt x="151" y="279"/>
                </a:cubicBezTo>
                <a:cubicBezTo>
                  <a:pt x="182" y="279"/>
                  <a:pt x="214" y="266"/>
                  <a:pt x="242" y="238"/>
                </a:cubicBezTo>
                <a:cubicBezTo>
                  <a:pt x="302" y="188"/>
                  <a:pt x="302" y="108"/>
                  <a:pt x="253" y="47"/>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4"/>
          <p:cNvSpPr/>
          <p:nvPr/>
        </p:nvSpPr>
        <p:spPr>
          <a:xfrm>
            <a:off x="1749053" y="3590736"/>
            <a:ext cx="35516" cy="33055"/>
          </a:xfrm>
          <a:custGeom>
            <a:rect b="b" l="l" r="r" t="t"/>
            <a:pathLst>
              <a:path extrusionOk="0" h="282" w="303">
                <a:moveTo>
                  <a:pt x="153" y="0"/>
                </a:moveTo>
                <a:cubicBezTo>
                  <a:pt x="119" y="0"/>
                  <a:pt x="86" y="15"/>
                  <a:pt x="61" y="45"/>
                </a:cubicBezTo>
                <a:cubicBezTo>
                  <a:pt x="1" y="95"/>
                  <a:pt x="1" y="176"/>
                  <a:pt x="51" y="236"/>
                </a:cubicBezTo>
                <a:cubicBezTo>
                  <a:pt x="81" y="266"/>
                  <a:pt x="117" y="281"/>
                  <a:pt x="152" y="281"/>
                </a:cubicBezTo>
                <a:cubicBezTo>
                  <a:pt x="187" y="281"/>
                  <a:pt x="222" y="266"/>
                  <a:pt x="253" y="236"/>
                </a:cubicBezTo>
                <a:cubicBezTo>
                  <a:pt x="302" y="186"/>
                  <a:pt x="302" y="106"/>
                  <a:pt x="253" y="45"/>
                </a:cubicBezTo>
                <a:cubicBezTo>
                  <a:pt x="222"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4"/>
          <p:cNvSpPr/>
          <p:nvPr/>
        </p:nvSpPr>
        <p:spPr>
          <a:xfrm>
            <a:off x="1749053" y="3703967"/>
            <a:ext cx="35516" cy="33055"/>
          </a:xfrm>
          <a:custGeom>
            <a:rect b="b" l="l" r="r" t="t"/>
            <a:pathLst>
              <a:path extrusionOk="0" h="282" w="303">
                <a:moveTo>
                  <a:pt x="152" y="0"/>
                </a:moveTo>
                <a:cubicBezTo>
                  <a:pt x="117" y="0"/>
                  <a:pt x="81" y="15"/>
                  <a:pt x="51" y="46"/>
                </a:cubicBezTo>
                <a:cubicBezTo>
                  <a:pt x="1" y="95"/>
                  <a:pt x="1" y="186"/>
                  <a:pt x="51" y="236"/>
                </a:cubicBezTo>
                <a:cubicBezTo>
                  <a:pt x="81" y="267"/>
                  <a:pt x="117" y="282"/>
                  <a:pt x="152" y="282"/>
                </a:cubicBezTo>
                <a:cubicBezTo>
                  <a:pt x="187" y="282"/>
                  <a:pt x="222" y="267"/>
                  <a:pt x="253" y="236"/>
                </a:cubicBezTo>
                <a:cubicBezTo>
                  <a:pt x="302" y="186"/>
                  <a:pt x="302" y="106"/>
                  <a:pt x="253" y="46"/>
                </a:cubicBezTo>
                <a:cubicBezTo>
                  <a:pt x="222" y="15"/>
                  <a:pt x="187"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4"/>
          <p:cNvSpPr/>
          <p:nvPr/>
        </p:nvSpPr>
        <p:spPr>
          <a:xfrm>
            <a:off x="1862283" y="3598356"/>
            <a:ext cx="15472" cy="24850"/>
          </a:xfrm>
          <a:custGeom>
            <a:rect b="b" l="l" r="r" t="t"/>
            <a:pathLst>
              <a:path extrusionOk="0" h="212" w="132">
                <a:moveTo>
                  <a:pt x="41" y="0"/>
                </a:moveTo>
                <a:lnTo>
                  <a:pt x="41" y="0"/>
                </a:lnTo>
                <a:cubicBezTo>
                  <a:pt x="1" y="50"/>
                  <a:pt x="11" y="121"/>
                  <a:pt x="51" y="171"/>
                </a:cubicBezTo>
                <a:cubicBezTo>
                  <a:pt x="72" y="191"/>
                  <a:pt x="101" y="202"/>
                  <a:pt x="132" y="211"/>
                </a:cubicBezTo>
                <a:lnTo>
                  <a:pt x="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4"/>
          <p:cNvSpPr/>
          <p:nvPr/>
        </p:nvSpPr>
        <p:spPr>
          <a:xfrm>
            <a:off x="1749053" y="3817667"/>
            <a:ext cx="35516" cy="32821"/>
          </a:xfrm>
          <a:custGeom>
            <a:rect b="b" l="l" r="r" t="t"/>
            <a:pathLst>
              <a:path extrusionOk="0" h="280" w="303">
                <a:moveTo>
                  <a:pt x="148" y="1"/>
                </a:moveTo>
                <a:cubicBezTo>
                  <a:pt x="116" y="1"/>
                  <a:pt x="84" y="14"/>
                  <a:pt x="61" y="42"/>
                </a:cubicBezTo>
                <a:cubicBezTo>
                  <a:pt x="1" y="92"/>
                  <a:pt x="1" y="172"/>
                  <a:pt x="51" y="233"/>
                </a:cubicBezTo>
                <a:cubicBezTo>
                  <a:pt x="77" y="264"/>
                  <a:pt x="115" y="279"/>
                  <a:pt x="152" y="279"/>
                </a:cubicBezTo>
                <a:cubicBezTo>
                  <a:pt x="185" y="279"/>
                  <a:pt x="218" y="267"/>
                  <a:pt x="242" y="243"/>
                </a:cubicBezTo>
                <a:cubicBezTo>
                  <a:pt x="302" y="192"/>
                  <a:pt x="302" y="102"/>
                  <a:pt x="253" y="51"/>
                </a:cubicBezTo>
                <a:cubicBezTo>
                  <a:pt x="225" y="19"/>
                  <a:pt x="186"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4"/>
          <p:cNvSpPr/>
          <p:nvPr/>
        </p:nvSpPr>
        <p:spPr>
          <a:xfrm>
            <a:off x="1862283" y="3703967"/>
            <a:ext cx="36806" cy="33055"/>
          </a:xfrm>
          <a:custGeom>
            <a:rect b="b" l="l" r="r" t="t"/>
            <a:pathLst>
              <a:path extrusionOk="0" h="282" w="314">
                <a:moveTo>
                  <a:pt x="153" y="0"/>
                </a:moveTo>
                <a:cubicBezTo>
                  <a:pt x="119" y="0"/>
                  <a:pt x="86" y="15"/>
                  <a:pt x="61" y="46"/>
                </a:cubicBezTo>
                <a:cubicBezTo>
                  <a:pt x="1" y="95"/>
                  <a:pt x="1" y="186"/>
                  <a:pt x="51" y="236"/>
                </a:cubicBezTo>
                <a:cubicBezTo>
                  <a:pt x="82" y="267"/>
                  <a:pt x="117" y="282"/>
                  <a:pt x="152" y="282"/>
                </a:cubicBezTo>
                <a:cubicBezTo>
                  <a:pt x="187" y="282"/>
                  <a:pt x="223" y="267"/>
                  <a:pt x="253" y="236"/>
                </a:cubicBezTo>
                <a:cubicBezTo>
                  <a:pt x="303" y="186"/>
                  <a:pt x="313" y="106"/>
                  <a:pt x="253" y="46"/>
                </a:cubicBezTo>
                <a:cubicBezTo>
                  <a:pt x="223" y="15"/>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4"/>
          <p:cNvSpPr/>
          <p:nvPr/>
        </p:nvSpPr>
        <p:spPr>
          <a:xfrm>
            <a:off x="272148" y="4157945"/>
            <a:ext cx="35516" cy="32352"/>
          </a:xfrm>
          <a:custGeom>
            <a:rect b="b" l="l" r="r" t="t"/>
            <a:pathLst>
              <a:path extrusionOk="0" h="276" w="303">
                <a:moveTo>
                  <a:pt x="146" y="0"/>
                </a:moveTo>
                <a:cubicBezTo>
                  <a:pt x="113" y="0"/>
                  <a:pt x="80" y="13"/>
                  <a:pt x="51" y="37"/>
                </a:cubicBezTo>
                <a:cubicBezTo>
                  <a:pt x="0" y="98"/>
                  <a:pt x="0" y="178"/>
                  <a:pt x="51" y="238"/>
                </a:cubicBezTo>
                <a:cubicBezTo>
                  <a:pt x="81" y="263"/>
                  <a:pt x="116" y="276"/>
                  <a:pt x="150" y="276"/>
                </a:cubicBezTo>
                <a:cubicBezTo>
                  <a:pt x="184" y="276"/>
                  <a:pt x="217" y="263"/>
                  <a:pt x="242" y="238"/>
                </a:cubicBezTo>
                <a:cubicBezTo>
                  <a:pt x="302" y="178"/>
                  <a:pt x="302" y="98"/>
                  <a:pt x="242" y="47"/>
                </a:cubicBezTo>
                <a:cubicBezTo>
                  <a:pt x="216" y="15"/>
                  <a:pt x="181"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4"/>
          <p:cNvSpPr/>
          <p:nvPr/>
        </p:nvSpPr>
        <p:spPr>
          <a:xfrm>
            <a:off x="385378" y="4044480"/>
            <a:ext cx="35516" cy="32469"/>
          </a:xfrm>
          <a:custGeom>
            <a:rect b="b" l="l" r="r" t="t"/>
            <a:pathLst>
              <a:path extrusionOk="0" h="277" w="303">
                <a:moveTo>
                  <a:pt x="153" y="1"/>
                </a:moveTo>
                <a:cubicBezTo>
                  <a:pt x="119" y="1"/>
                  <a:pt x="86" y="14"/>
                  <a:pt x="61" y="39"/>
                </a:cubicBezTo>
                <a:cubicBezTo>
                  <a:pt x="0" y="99"/>
                  <a:pt x="0" y="180"/>
                  <a:pt x="51" y="230"/>
                </a:cubicBezTo>
                <a:cubicBezTo>
                  <a:pt x="83" y="261"/>
                  <a:pt x="120" y="277"/>
                  <a:pt x="155" y="277"/>
                </a:cubicBezTo>
                <a:cubicBezTo>
                  <a:pt x="187" y="277"/>
                  <a:pt x="218" y="264"/>
                  <a:pt x="242" y="240"/>
                </a:cubicBezTo>
                <a:cubicBezTo>
                  <a:pt x="302" y="180"/>
                  <a:pt x="302" y="99"/>
                  <a:pt x="252" y="39"/>
                </a:cubicBezTo>
                <a:cubicBezTo>
                  <a:pt x="222"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4"/>
          <p:cNvSpPr/>
          <p:nvPr/>
        </p:nvSpPr>
        <p:spPr>
          <a:xfrm>
            <a:off x="292192" y="4271879"/>
            <a:ext cx="15472" cy="24967"/>
          </a:xfrm>
          <a:custGeom>
            <a:rect b="b" l="l" r="r" t="t"/>
            <a:pathLst>
              <a:path extrusionOk="0" h="213" w="132">
                <a:moveTo>
                  <a:pt x="1" y="1"/>
                </a:moveTo>
                <a:lnTo>
                  <a:pt x="91" y="213"/>
                </a:lnTo>
                <a:cubicBezTo>
                  <a:pt x="131" y="152"/>
                  <a:pt x="121" y="92"/>
                  <a:pt x="71" y="41"/>
                </a:cubicBezTo>
                <a:cubicBezTo>
                  <a:pt x="51" y="21"/>
                  <a:pt x="30"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4"/>
          <p:cNvSpPr/>
          <p:nvPr/>
        </p:nvSpPr>
        <p:spPr>
          <a:xfrm>
            <a:off x="385378" y="4157945"/>
            <a:ext cx="35516" cy="32704"/>
          </a:xfrm>
          <a:custGeom>
            <a:rect b="b" l="l" r="r" t="t"/>
            <a:pathLst>
              <a:path extrusionOk="0" h="279" w="303">
                <a:moveTo>
                  <a:pt x="152" y="0"/>
                </a:moveTo>
                <a:cubicBezTo>
                  <a:pt x="118" y="0"/>
                  <a:pt x="85" y="13"/>
                  <a:pt x="61" y="37"/>
                </a:cubicBezTo>
                <a:cubicBezTo>
                  <a:pt x="0" y="98"/>
                  <a:pt x="0" y="178"/>
                  <a:pt x="51" y="228"/>
                </a:cubicBezTo>
                <a:cubicBezTo>
                  <a:pt x="78" y="261"/>
                  <a:pt x="117" y="279"/>
                  <a:pt x="155" y="279"/>
                </a:cubicBezTo>
                <a:cubicBezTo>
                  <a:pt x="188" y="279"/>
                  <a:pt x="219" y="266"/>
                  <a:pt x="242" y="238"/>
                </a:cubicBezTo>
                <a:cubicBezTo>
                  <a:pt x="302" y="188"/>
                  <a:pt x="302" y="107"/>
                  <a:pt x="252" y="47"/>
                </a:cubicBezTo>
                <a:cubicBezTo>
                  <a:pt x="226" y="15"/>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4"/>
          <p:cNvSpPr/>
          <p:nvPr/>
        </p:nvSpPr>
        <p:spPr>
          <a:xfrm>
            <a:off x="498607" y="4044480"/>
            <a:ext cx="36688" cy="32469"/>
          </a:xfrm>
          <a:custGeom>
            <a:rect b="b" l="l" r="r" t="t"/>
            <a:pathLst>
              <a:path extrusionOk="0" h="277" w="313">
                <a:moveTo>
                  <a:pt x="157" y="1"/>
                </a:moveTo>
                <a:cubicBezTo>
                  <a:pt x="121" y="1"/>
                  <a:pt x="86" y="14"/>
                  <a:pt x="61" y="39"/>
                </a:cubicBezTo>
                <a:cubicBezTo>
                  <a:pt x="0" y="99"/>
                  <a:pt x="0" y="180"/>
                  <a:pt x="51" y="230"/>
                </a:cubicBezTo>
                <a:cubicBezTo>
                  <a:pt x="83" y="261"/>
                  <a:pt x="120" y="277"/>
                  <a:pt x="157" y="277"/>
                </a:cubicBezTo>
                <a:cubicBezTo>
                  <a:pt x="190" y="277"/>
                  <a:pt x="224" y="264"/>
                  <a:pt x="252" y="240"/>
                </a:cubicBezTo>
                <a:cubicBezTo>
                  <a:pt x="302" y="180"/>
                  <a:pt x="313" y="99"/>
                  <a:pt x="252" y="39"/>
                </a:cubicBezTo>
                <a:cubicBezTo>
                  <a:pt x="227" y="14"/>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4"/>
          <p:cNvSpPr/>
          <p:nvPr/>
        </p:nvSpPr>
        <p:spPr>
          <a:xfrm>
            <a:off x="385378" y="4271176"/>
            <a:ext cx="35516" cy="32938"/>
          </a:xfrm>
          <a:custGeom>
            <a:rect b="b" l="l" r="r" t="t"/>
            <a:pathLst>
              <a:path extrusionOk="0" h="281" w="303">
                <a:moveTo>
                  <a:pt x="152" y="0"/>
                </a:moveTo>
                <a:cubicBezTo>
                  <a:pt x="118" y="0"/>
                  <a:pt x="85" y="13"/>
                  <a:pt x="61" y="37"/>
                </a:cubicBezTo>
                <a:cubicBezTo>
                  <a:pt x="0" y="98"/>
                  <a:pt x="0" y="178"/>
                  <a:pt x="51" y="239"/>
                </a:cubicBezTo>
                <a:cubicBezTo>
                  <a:pt x="77" y="265"/>
                  <a:pt x="115" y="280"/>
                  <a:pt x="151" y="280"/>
                </a:cubicBezTo>
                <a:cubicBezTo>
                  <a:pt x="185" y="280"/>
                  <a:pt x="218" y="267"/>
                  <a:pt x="242" y="239"/>
                </a:cubicBezTo>
                <a:cubicBezTo>
                  <a:pt x="302" y="188"/>
                  <a:pt x="302" y="107"/>
                  <a:pt x="252" y="47"/>
                </a:cubicBezTo>
                <a:cubicBezTo>
                  <a:pt x="226" y="16"/>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4"/>
          <p:cNvSpPr/>
          <p:nvPr/>
        </p:nvSpPr>
        <p:spPr>
          <a:xfrm>
            <a:off x="498607" y="4157945"/>
            <a:ext cx="36688" cy="32352"/>
          </a:xfrm>
          <a:custGeom>
            <a:rect b="b" l="l" r="r" t="t"/>
            <a:pathLst>
              <a:path extrusionOk="0" h="276" w="313">
                <a:moveTo>
                  <a:pt x="156" y="0"/>
                </a:moveTo>
                <a:cubicBezTo>
                  <a:pt x="120" y="0"/>
                  <a:pt x="83" y="15"/>
                  <a:pt x="51" y="47"/>
                </a:cubicBezTo>
                <a:cubicBezTo>
                  <a:pt x="0" y="98"/>
                  <a:pt x="0" y="178"/>
                  <a:pt x="61" y="238"/>
                </a:cubicBezTo>
                <a:cubicBezTo>
                  <a:pt x="86" y="263"/>
                  <a:pt x="121" y="276"/>
                  <a:pt x="157" y="276"/>
                </a:cubicBezTo>
                <a:cubicBezTo>
                  <a:pt x="192" y="276"/>
                  <a:pt x="227" y="263"/>
                  <a:pt x="252" y="238"/>
                </a:cubicBezTo>
                <a:cubicBezTo>
                  <a:pt x="313" y="178"/>
                  <a:pt x="302" y="98"/>
                  <a:pt x="252" y="37"/>
                </a:cubicBezTo>
                <a:cubicBezTo>
                  <a:pt x="224" y="13"/>
                  <a:pt x="190"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4"/>
          <p:cNvSpPr/>
          <p:nvPr/>
        </p:nvSpPr>
        <p:spPr>
          <a:xfrm>
            <a:off x="385378" y="4384993"/>
            <a:ext cx="35516" cy="32938"/>
          </a:xfrm>
          <a:custGeom>
            <a:rect b="b" l="l" r="r" t="t"/>
            <a:pathLst>
              <a:path extrusionOk="0" h="281" w="303">
                <a:moveTo>
                  <a:pt x="155" y="1"/>
                </a:moveTo>
                <a:cubicBezTo>
                  <a:pt x="120" y="1"/>
                  <a:pt x="83" y="16"/>
                  <a:pt x="51" y="42"/>
                </a:cubicBezTo>
                <a:cubicBezTo>
                  <a:pt x="0" y="103"/>
                  <a:pt x="0" y="183"/>
                  <a:pt x="61" y="243"/>
                </a:cubicBezTo>
                <a:cubicBezTo>
                  <a:pt x="85" y="268"/>
                  <a:pt x="116" y="280"/>
                  <a:pt x="148" y="280"/>
                </a:cubicBezTo>
                <a:cubicBezTo>
                  <a:pt x="184" y="280"/>
                  <a:pt x="221" y="265"/>
                  <a:pt x="252" y="234"/>
                </a:cubicBezTo>
                <a:cubicBezTo>
                  <a:pt x="302" y="173"/>
                  <a:pt x="302" y="93"/>
                  <a:pt x="242" y="42"/>
                </a:cubicBezTo>
                <a:cubicBezTo>
                  <a:pt x="218" y="13"/>
                  <a:pt x="187"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4"/>
          <p:cNvSpPr/>
          <p:nvPr/>
        </p:nvSpPr>
        <p:spPr>
          <a:xfrm>
            <a:off x="498607" y="4271293"/>
            <a:ext cx="36688" cy="33173"/>
          </a:xfrm>
          <a:custGeom>
            <a:rect b="b" l="l" r="r" t="t"/>
            <a:pathLst>
              <a:path extrusionOk="0" h="283" w="313">
                <a:moveTo>
                  <a:pt x="157" y="1"/>
                </a:moveTo>
                <a:cubicBezTo>
                  <a:pt x="121" y="1"/>
                  <a:pt x="86" y="16"/>
                  <a:pt x="61" y="46"/>
                </a:cubicBezTo>
                <a:cubicBezTo>
                  <a:pt x="0" y="97"/>
                  <a:pt x="0" y="177"/>
                  <a:pt x="51" y="238"/>
                </a:cubicBezTo>
                <a:cubicBezTo>
                  <a:pt x="81" y="268"/>
                  <a:pt x="117" y="283"/>
                  <a:pt x="152" y="283"/>
                </a:cubicBezTo>
                <a:cubicBezTo>
                  <a:pt x="187" y="283"/>
                  <a:pt x="222" y="268"/>
                  <a:pt x="252" y="238"/>
                </a:cubicBezTo>
                <a:cubicBezTo>
                  <a:pt x="302" y="187"/>
                  <a:pt x="313" y="106"/>
                  <a:pt x="252" y="46"/>
                </a:cubicBezTo>
                <a:cubicBezTo>
                  <a:pt x="227" y="16"/>
                  <a:pt x="192"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4"/>
          <p:cNvSpPr/>
          <p:nvPr/>
        </p:nvSpPr>
        <p:spPr>
          <a:xfrm>
            <a:off x="498607" y="4384993"/>
            <a:ext cx="36688" cy="32938"/>
          </a:xfrm>
          <a:custGeom>
            <a:rect b="b" l="l" r="r" t="t"/>
            <a:pathLst>
              <a:path extrusionOk="0" h="281" w="313">
                <a:moveTo>
                  <a:pt x="155" y="1"/>
                </a:moveTo>
                <a:cubicBezTo>
                  <a:pt x="123" y="1"/>
                  <a:pt x="90" y="13"/>
                  <a:pt x="61" y="42"/>
                </a:cubicBezTo>
                <a:cubicBezTo>
                  <a:pt x="0" y="93"/>
                  <a:pt x="0" y="173"/>
                  <a:pt x="51" y="234"/>
                </a:cubicBezTo>
                <a:cubicBezTo>
                  <a:pt x="83" y="265"/>
                  <a:pt x="120" y="280"/>
                  <a:pt x="156" y="280"/>
                </a:cubicBezTo>
                <a:cubicBezTo>
                  <a:pt x="190" y="280"/>
                  <a:pt x="224" y="268"/>
                  <a:pt x="252" y="243"/>
                </a:cubicBezTo>
                <a:cubicBezTo>
                  <a:pt x="302" y="183"/>
                  <a:pt x="313" y="103"/>
                  <a:pt x="252" y="42"/>
                </a:cubicBezTo>
                <a:cubicBezTo>
                  <a:pt x="226" y="16"/>
                  <a:pt x="19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4"/>
          <p:cNvSpPr/>
          <p:nvPr/>
        </p:nvSpPr>
        <p:spPr>
          <a:xfrm>
            <a:off x="498607" y="4498692"/>
            <a:ext cx="36688" cy="32469"/>
          </a:xfrm>
          <a:custGeom>
            <a:rect b="b" l="l" r="r" t="t"/>
            <a:pathLst>
              <a:path extrusionOk="0" h="277" w="313">
                <a:moveTo>
                  <a:pt x="152" y="1"/>
                </a:moveTo>
                <a:cubicBezTo>
                  <a:pt x="117" y="1"/>
                  <a:pt x="81" y="13"/>
                  <a:pt x="51" y="38"/>
                </a:cubicBezTo>
                <a:cubicBezTo>
                  <a:pt x="0" y="99"/>
                  <a:pt x="0" y="179"/>
                  <a:pt x="61" y="240"/>
                </a:cubicBezTo>
                <a:cubicBezTo>
                  <a:pt x="85" y="264"/>
                  <a:pt x="118" y="277"/>
                  <a:pt x="152" y="277"/>
                </a:cubicBezTo>
                <a:cubicBezTo>
                  <a:pt x="189" y="277"/>
                  <a:pt x="226" y="262"/>
                  <a:pt x="252" y="230"/>
                </a:cubicBezTo>
                <a:cubicBezTo>
                  <a:pt x="313" y="179"/>
                  <a:pt x="302" y="99"/>
                  <a:pt x="252" y="38"/>
                </a:cubicBezTo>
                <a:cubicBezTo>
                  <a:pt x="222" y="13"/>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4"/>
          <p:cNvSpPr/>
          <p:nvPr/>
        </p:nvSpPr>
        <p:spPr>
          <a:xfrm>
            <a:off x="272148" y="4044480"/>
            <a:ext cx="35516" cy="32586"/>
          </a:xfrm>
          <a:custGeom>
            <a:rect b="b" l="l" r="r" t="t"/>
            <a:pathLst>
              <a:path extrusionOk="0" h="278" w="303">
                <a:moveTo>
                  <a:pt x="150" y="1"/>
                </a:moveTo>
                <a:cubicBezTo>
                  <a:pt x="116" y="1"/>
                  <a:pt x="81" y="14"/>
                  <a:pt x="51" y="39"/>
                </a:cubicBezTo>
                <a:cubicBezTo>
                  <a:pt x="0" y="99"/>
                  <a:pt x="0" y="180"/>
                  <a:pt x="51" y="240"/>
                </a:cubicBezTo>
                <a:cubicBezTo>
                  <a:pt x="81" y="265"/>
                  <a:pt x="116" y="278"/>
                  <a:pt x="150" y="278"/>
                </a:cubicBezTo>
                <a:cubicBezTo>
                  <a:pt x="184" y="278"/>
                  <a:pt x="217" y="265"/>
                  <a:pt x="242" y="240"/>
                </a:cubicBezTo>
                <a:cubicBezTo>
                  <a:pt x="302" y="180"/>
                  <a:pt x="302" y="99"/>
                  <a:pt x="242" y="39"/>
                </a:cubicBezTo>
                <a:cubicBezTo>
                  <a:pt x="217" y="14"/>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4"/>
          <p:cNvSpPr/>
          <p:nvPr/>
        </p:nvSpPr>
        <p:spPr>
          <a:xfrm>
            <a:off x="839585" y="4157945"/>
            <a:ext cx="35516" cy="32352"/>
          </a:xfrm>
          <a:custGeom>
            <a:rect b="b" l="l" r="r" t="t"/>
            <a:pathLst>
              <a:path extrusionOk="0" h="276" w="303">
                <a:moveTo>
                  <a:pt x="148" y="0"/>
                </a:moveTo>
                <a:cubicBezTo>
                  <a:pt x="116" y="0"/>
                  <a:pt x="85" y="13"/>
                  <a:pt x="61" y="37"/>
                </a:cubicBezTo>
                <a:cubicBezTo>
                  <a:pt x="0" y="98"/>
                  <a:pt x="0" y="178"/>
                  <a:pt x="50" y="238"/>
                </a:cubicBezTo>
                <a:cubicBezTo>
                  <a:pt x="81" y="263"/>
                  <a:pt x="116" y="276"/>
                  <a:pt x="151"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4"/>
          <p:cNvSpPr/>
          <p:nvPr/>
        </p:nvSpPr>
        <p:spPr>
          <a:xfrm>
            <a:off x="952814" y="4044480"/>
            <a:ext cx="36688" cy="32469"/>
          </a:xfrm>
          <a:custGeom>
            <a:rect b="b" l="l" r="r" t="t"/>
            <a:pathLst>
              <a:path extrusionOk="0" h="277" w="313">
                <a:moveTo>
                  <a:pt x="160" y="1"/>
                </a:moveTo>
                <a:cubicBezTo>
                  <a:pt x="126" y="1"/>
                  <a:pt x="91" y="14"/>
                  <a:pt x="61" y="39"/>
                </a:cubicBezTo>
                <a:cubicBezTo>
                  <a:pt x="1" y="99"/>
                  <a:pt x="1" y="180"/>
                  <a:pt x="50" y="230"/>
                </a:cubicBezTo>
                <a:cubicBezTo>
                  <a:pt x="82" y="261"/>
                  <a:pt x="119" y="277"/>
                  <a:pt x="156"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4"/>
          <p:cNvSpPr/>
          <p:nvPr/>
        </p:nvSpPr>
        <p:spPr>
          <a:xfrm>
            <a:off x="611836" y="4498692"/>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4"/>
          <p:cNvSpPr/>
          <p:nvPr/>
        </p:nvSpPr>
        <p:spPr>
          <a:xfrm>
            <a:off x="726355" y="4384524"/>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4"/>
          <p:cNvSpPr/>
          <p:nvPr/>
        </p:nvSpPr>
        <p:spPr>
          <a:xfrm>
            <a:off x="839585" y="4271293"/>
            <a:ext cx="35516" cy="33173"/>
          </a:xfrm>
          <a:custGeom>
            <a:rect b="b" l="l" r="r" t="t"/>
            <a:pathLst>
              <a:path extrusionOk="0" h="283" w="303">
                <a:moveTo>
                  <a:pt x="151" y="1"/>
                </a:moveTo>
                <a:cubicBezTo>
                  <a:pt x="116" y="1"/>
                  <a:pt x="81"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4"/>
          <p:cNvSpPr/>
          <p:nvPr/>
        </p:nvSpPr>
        <p:spPr>
          <a:xfrm>
            <a:off x="952814" y="4157945"/>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0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4"/>
          <p:cNvSpPr/>
          <p:nvPr/>
        </p:nvSpPr>
        <p:spPr>
          <a:xfrm>
            <a:off x="1066043" y="4044480"/>
            <a:ext cx="36688" cy="32469"/>
          </a:xfrm>
          <a:custGeom>
            <a:rect b="b" l="l" r="r" t="t"/>
            <a:pathLst>
              <a:path extrusionOk="0" h="277" w="313">
                <a:moveTo>
                  <a:pt x="160" y="1"/>
                </a:moveTo>
                <a:cubicBezTo>
                  <a:pt x="127" y="1"/>
                  <a:pt x="91" y="14"/>
                  <a:pt x="61" y="39"/>
                </a:cubicBezTo>
                <a:cubicBezTo>
                  <a:pt x="1"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4"/>
          <p:cNvSpPr/>
          <p:nvPr/>
        </p:nvSpPr>
        <p:spPr>
          <a:xfrm>
            <a:off x="726355" y="4498692"/>
            <a:ext cx="35516" cy="32586"/>
          </a:xfrm>
          <a:custGeom>
            <a:rect b="b" l="l" r="r" t="t"/>
            <a:pathLst>
              <a:path extrusionOk="0" h="278" w="303">
                <a:moveTo>
                  <a:pt x="150"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42" y="38"/>
                </a:cubicBezTo>
                <a:cubicBezTo>
                  <a:pt x="216" y="13"/>
                  <a:pt x="184" y="1"/>
                  <a:pt x="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4"/>
          <p:cNvSpPr/>
          <p:nvPr/>
        </p:nvSpPr>
        <p:spPr>
          <a:xfrm>
            <a:off x="839585" y="4384993"/>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4"/>
          <p:cNvSpPr/>
          <p:nvPr/>
        </p:nvSpPr>
        <p:spPr>
          <a:xfrm>
            <a:off x="952814" y="4271176"/>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0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4"/>
          <p:cNvSpPr/>
          <p:nvPr/>
        </p:nvSpPr>
        <p:spPr>
          <a:xfrm>
            <a:off x="1066043" y="4157945"/>
            <a:ext cx="36688" cy="32352"/>
          </a:xfrm>
          <a:custGeom>
            <a:rect b="b" l="l" r="r" t="t"/>
            <a:pathLst>
              <a:path extrusionOk="0" h="276" w="313">
                <a:moveTo>
                  <a:pt x="157" y="0"/>
                </a:moveTo>
                <a:cubicBezTo>
                  <a:pt x="122" y="0"/>
                  <a:pt x="87" y="15"/>
                  <a:pt x="61" y="47"/>
                </a:cubicBezTo>
                <a:cubicBezTo>
                  <a:pt x="1" y="98"/>
                  <a:pt x="1" y="178"/>
                  <a:pt x="61" y="238"/>
                </a:cubicBezTo>
                <a:cubicBezTo>
                  <a:pt x="91" y="263"/>
                  <a:pt x="127" y="276"/>
                  <a:pt x="160" y="276"/>
                </a:cubicBezTo>
                <a:cubicBezTo>
                  <a:pt x="194" y="276"/>
                  <a:pt x="227" y="263"/>
                  <a:pt x="252" y="238"/>
                </a:cubicBezTo>
                <a:cubicBezTo>
                  <a:pt x="312" y="178"/>
                  <a:pt x="312" y="98"/>
                  <a:pt x="252" y="37"/>
                </a:cubicBezTo>
                <a:cubicBezTo>
                  <a:pt x="223" y="13"/>
                  <a:pt x="190"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4"/>
          <p:cNvSpPr/>
          <p:nvPr/>
        </p:nvSpPr>
        <p:spPr>
          <a:xfrm>
            <a:off x="839585" y="4498692"/>
            <a:ext cx="35516" cy="32586"/>
          </a:xfrm>
          <a:custGeom>
            <a:rect b="b" l="l" r="r" t="t"/>
            <a:pathLst>
              <a:path extrusionOk="0" h="278" w="303">
                <a:moveTo>
                  <a:pt x="152" y="1"/>
                </a:moveTo>
                <a:cubicBezTo>
                  <a:pt x="118" y="1"/>
                  <a:pt x="86" y="13"/>
                  <a:pt x="61" y="38"/>
                </a:cubicBezTo>
                <a:cubicBezTo>
                  <a:pt x="0" y="99"/>
                  <a:pt x="0" y="179"/>
                  <a:pt x="50" y="240"/>
                </a:cubicBezTo>
                <a:cubicBezTo>
                  <a:pt x="81" y="265"/>
                  <a:pt x="116" y="278"/>
                  <a:pt x="151"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4"/>
          <p:cNvSpPr/>
          <p:nvPr/>
        </p:nvSpPr>
        <p:spPr>
          <a:xfrm>
            <a:off x="952814" y="4384993"/>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4"/>
          <p:cNvSpPr/>
          <p:nvPr/>
        </p:nvSpPr>
        <p:spPr>
          <a:xfrm>
            <a:off x="1066043" y="4271293"/>
            <a:ext cx="36688" cy="33173"/>
          </a:xfrm>
          <a:custGeom>
            <a:rect b="b" l="l" r="r" t="t"/>
            <a:pathLst>
              <a:path extrusionOk="0" h="283" w="313">
                <a:moveTo>
                  <a:pt x="160" y="1"/>
                </a:moveTo>
                <a:cubicBezTo>
                  <a:pt x="127" y="1"/>
                  <a:pt x="91" y="16"/>
                  <a:pt x="61" y="46"/>
                </a:cubicBezTo>
                <a:cubicBezTo>
                  <a:pt x="1" y="97"/>
                  <a:pt x="1" y="177"/>
                  <a:pt x="61" y="238"/>
                </a:cubicBezTo>
                <a:cubicBezTo>
                  <a:pt x="86" y="268"/>
                  <a:pt x="121" y="283"/>
                  <a:pt x="157"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4"/>
          <p:cNvSpPr/>
          <p:nvPr/>
        </p:nvSpPr>
        <p:spPr>
          <a:xfrm>
            <a:off x="952814" y="4498927"/>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0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4"/>
          <p:cNvSpPr/>
          <p:nvPr/>
        </p:nvSpPr>
        <p:spPr>
          <a:xfrm>
            <a:off x="1066043" y="4384993"/>
            <a:ext cx="36688" cy="32938"/>
          </a:xfrm>
          <a:custGeom>
            <a:rect b="b" l="l" r="r" t="t"/>
            <a:pathLst>
              <a:path extrusionOk="0" h="281" w="313">
                <a:moveTo>
                  <a:pt x="157" y="1"/>
                </a:moveTo>
                <a:cubicBezTo>
                  <a:pt x="123" y="1"/>
                  <a:pt x="90" y="13"/>
                  <a:pt x="61" y="42"/>
                </a:cubicBezTo>
                <a:cubicBezTo>
                  <a:pt x="10" y="93"/>
                  <a:pt x="1" y="173"/>
                  <a:pt x="61" y="234"/>
                </a:cubicBezTo>
                <a:cubicBezTo>
                  <a:pt x="87" y="265"/>
                  <a:pt x="122" y="280"/>
                  <a:pt x="157" y="280"/>
                </a:cubicBezTo>
                <a:cubicBezTo>
                  <a:pt x="190" y="280"/>
                  <a:pt x="223"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4"/>
          <p:cNvSpPr/>
          <p:nvPr/>
        </p:nvSpPr>
        <p:spPr>
          <a:xfrm>
            <a:off x="1066043" y="4498692"/>
            <a:ext cx="36688" cy="32469"/>
          </a:xfrm>
          <a:custGeom>
            <a:rect b="b" l="l" r="r" t="t"/>
            <a:pathLst>
              <a:path extrusionOk="0" h="277" w="313">
                <a:moveTo>
                  <a:pt x="153" y="1"/>
                </a:moveTo>
                <a:cubicBezTo>
                  <a:pt x="119" y="1"/>
                  <a:pt x="86" y="13"/>
                  <a:pt x="61" y="38"/>
                </a:cubicBezTo>
                <a:cubicBezTo>
                  <a:pt x="1" y="99"/>
                  <a:pt x="1" y="179"/>
                  <a:pt x="61" y="240"/>
                </a:cubicBezTo>
                <a:cubicBezTo>
                  <a:pt x="90" y="264"/>
                  <a:pt x="123" y="277"/>
                  <a:pt x="156" y="277"/>
                </a:cubicBezTo>
                <a:cubicBezTo>
                  <a:pt x="192" y="277"/>
                  <a:pt x="226" y="262"/>
                  <a:pt x="252" y="230"/>
                </a:cubicBezTo>
                <a:cubicBezTo>
                  <a:pt x="312" y="179"/>
                  <a:pt x="312" y="99"/>
                  <a:pt x="252" y="38"/>
                </a:cubicBezTo>
                <a:cubicBezTo>
                  <a:pt x="222" y="13"/>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4"/>
          <p:cNvSpPr/>
          <p:nvPr/>
        </p:nvSpPr>
        <p:spPr>
          <a:xfrm>
            <a:off x="611836" y="4044246"/>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1"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4"/>
          <p:cNvSpPr/>
          <p:nvPr/>
        </p:nvSpPr>
        <p:spPr>
          <a:xfrm>
            <a:off x="611836" y="4157945"/>
            <a:ext cx="36688" cy="32352"/>
          </a:xfrm>
          <a:custGeom>
            <a:rect b="b" l="l" r="r" t="t"/>
            <a:pathLst>
              <a:path extrusionOk="0" h="276" w="313">
                <a:moveTo>
                  <a:pt x="156" y="0"/>
                </a:moveTo>
                <a:cubicBezTo>
                  <a:pt x="123" y="0"/>
                  <a:pt x="90" y="13"/>
                  <a:pt x="61" y="37"/>
                </a:cubicBezTo>
                <a:cubicBezTo>
                  <a:pt x="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4"/>
          <p:cNvSpPr/>
          <p:nvPr/>
        </p:nvSpPr>
        <p:spPr>
          <a:xfrm>
            <a:off x="726355" y="404448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4" y="277"/>
                </a:cubicBezTo>
                <a:cubicBezTo>
                  <a:pt x="187" y="277"/>
                  <a:pt x="218" y="264"/>
                  <a:pt x="242"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4"/>
          <p:cNvSpPr/>
          <p:nvPr/>
        </p:nvSpPr>
        <p:spPr>
          <a:xfrm>
            <a:off x="611836" y="4271293"/>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4"/>
          <p:cNvSpPr/>
          <p:nvPr/>
        </p:nvSpPr>
        <p:spPr>
          <a:xfrm>
            <a:off x="725066" y="4157945"/>
            <a:ext cx="36806" cy="32704"/>
          </a:xfrm>
          <a:custGeom>
            <a:rect b="b" l="l" r="r" t="t"/>
            <a:pathLst>
              <a:path extrusionOk="0" h="279" w="314">
                <a:moveTo>
                  <a:pt x="159" y="0"/>
                </a:moveTo>
                <a:cubicBezTo>
                  <a:pt x="126" y="0"/>
                  <a:pt x="95" y="13"/>
                  <a:pt x="72" y="37"/>
                </a:cubicBezTo>
                <a:cubicBezTo>
                  <a:pt x="11" y="98"/>
                  <a:pt x="1" y="178"/>
                  <a:pt x="61" y="228"/>
                </a:cubicBezTo>
                <a:cubicBezTo>
                  <a:pt x="89" y="261"/>
                  <a:pt x="125" y="279"/>
                  <a:pt x="162" y="279"/>
                </a:cubicBezTo>
                <a:cubicBezTo>
                  <a:pt x="193" y="279"/>
                  <a:pt x="225" y="266"/>
                  <a:pt x="253" y="238"/>
                </a:cubicBezTo>
                <a:cubicBezTo>
                  <a:pt x="313" y="188"/>
                  <a:pt x="313" y="107"/>
                  <a:pt x="262" y="47"/>
                </a:cubicBezTo>
                <a:cubicBezTo>
                  <a:pt x="231" y="15"/>
                  <a:pt x="194" y="0"/>
                  <a:pt x="1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4"/>
          <p:cNvSpPr/>
          <p:nvPr/>
        </p:nvSpPr>
        <p:spPr>
          <a:xfrm>
            <a:off x="839585" y="4044480"/>
            <a:ext cx="35516" cy="32586"/>
          </a:xfrm>
          <a:custGeom>
            <a:rect b="b" l="l" r="r" t="t"/>
            <a:pathLst>
              <a:path extrusionOk="0" h="278" w="303">
                <a:moveTo>
                  <a:pt x="152" y="1"/>
                </a:moveTo>
                <a:cubicBezTo>
                  <a:pt x="118" y="1"/>
                  <a:pt x="86" y="14"/>
                  <a:pt x="61" y="39"/>
                </a:cubicBezTo>
                <a:cubicBezTo>
                  <a:pt x="0" y="99"/>
                  <a:pt x="0" y="180"/>
                  <a:pt x="50" y="240"/>
                </a:cubicBezTo>
                <a:cubicBezTo>
                  <a:pt x="81"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4"/>
          <p:cNvSpPr/>
          <p:nvPr/>
        </p:nvSpPr>
        <p:spPr>
          <a:xfrm>
            <a:off x="611836" y="4384993"/>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4"/>
          <p:cNvSpPr/>
          <p:nvPr/>
        </p:nvSpPr>
        <p:spPr>
          <a:xfrm>
            <a:off x="726355" y="4271293"/>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4"/>
          <p:cNvSpPr/>
          <p:nvPr/>
        </p:nvSpPr>
        <p:spPr>
          <a:xfrm>
            <a:off x="839585" y="4726443"/>
            <a:ext cx="35516" cy="32352"/>
          </a:xfrm>
          <a:custGeom>
            <a:rect b="b" l="l" r="r" t="t"/>
            <a:pathLst>
              <a:path extrusionOk="0" h="276" w="303">
                <a:moveTo>
                  <a:pt x="152" y="0"/>
                </a:moveTo>
                <a:cubicBezTo>
                  <a:pt x="118" y="0"/>
                  <a:pt x="86" y="13"/>
                  <a:pt x="61" y="38"/>
                </a:cubicBezTo>
                <a:cubicBezTo>
                  <a:pt x="0" y="99"/>
                  <a:pt x="0" y="179"/>
                  <a:pt x="50" y="229"/>
                </a:cubicBezTo>
                <a:cubicBezTo>
                  <a:pt x="82" y="261"/>
                  <a:pt x="119" y="276"/>
                  <a:pt x="156" y="276"/>
                </a:cubicBezTo>
                <a:cubicBezTo>
                  <a:pt x="190" y="276"/>
                  <a:pt x="223" y="263"/>
                  <a:pt x="252" y="239"/>
                </a:cubicBezTo>
                <a:cubicBezTo>
                  <a:pt x="302" y="179"/>
                  <a:pt x="302" y="99"/>
                  <a:pt x="252" y="38"/>
                </a:cubicBezTo>
                <a:cubicBezTo>
                  <a:pt x="221" y="13"/>
                  <a:pt x="186"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4"/>
          <p:cNvSpPr/>
          <p:nvPr/>
        </p:nvSpPr>
        <p:spPr>
          <a:xfrm>
            <a:off x="952814" y="4612275"/>
            <a:ext cx="36688" cy="33173"/>
          </a:xfrm>
          <a:custGeom>
            <a:rect b="b" l="l" r="r" t="t"/>
            <a:pathLst>
              <a:path extrusionOk="0" h="283" w="313">
                <a:moveTo>
                  <a:pt x="160" y="1"/>
                </a:moveTo>
                <a:cubicBezTo>
                  <a:pt x="126" y="1"/>
                  <a:pt x="91" y="16"/>
                  <a:pt x="61" y="46"/>
                </a:cubicBezTo>
                <a:cubicBezTo>
                  <a:pt x="1" y="96"/>
                  <a:pt x="1" y="176"/>
                  <a:pt x="50" y="237"/>
                </a:cubicBezTo>
                <a:cubicBezTo>
                  <a:pt x="81" y="267"/>
                  <a:pt x="116" y="282"/>
                  <a:pt x="151"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4"/>
          <p:cNvSpPr/>
          <p:nvPr/>
        </p:nvSpPr>
        <p:spPr>
          <a:xfrm>
            <a:off x="952814" y="4726092"/>
            <a:ext cx="36688" cy="32704"/>
          </a:xfrm>
          <a:custGeom>
            <a:rect b="b" l="l" r="r" t="t"/>
            <a:pathLst>
              <a:path extrusionOk="0" h="279" w="313">
                <a:moveTo>
                  <a:pt x="152" y="0"/>
                </a:moveTo>
                <a:cubicBezTo>
                  <a:pt x="121" y="0"/>
                  <a:pt x="89" y="13"/>
                  <a:pt x="61" y="41"/>
                </a:cubicBezTo>
                <a:cubicBezTo>
                  <a:pt x="1" y="91"/>
                  <a:pt x="1" y="172"/>
                  <a:pt x="50" y="232"/>
                </a:cubicBezTo>
                <a:cubicBezTo>
                  <a:pt x="82" y="264"/>
                  <a:pt x="119" y="279"/>
                  <a:pt x="156" y="279"/>
                </a:cubicBezTo>
                <a:cubicBezTo>
                  <a:pt x="190" y="279"/>
                  <a:pt x="223" y="266"/>
                  <a:pt x="252" y="242"/>
                </a:cubicBezTo>
                <a:cubicBezTo>
                  <a:pt x="302" y="182"/>
                  <a:pt x="312" y="102"/>
                  <a:pt x="252"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4"/>
          <p:cNvSpPr/>
          <p:nvPr/>
        </p:nvSpPr>
        <p:spPr>
          <a:xfrm>
            <a:off x="1066043" y="4612275"/>
            <a:ext cx="36688" cy="33173"/>
          </a:xfrm>
          <a:custGeom>
            <a:rect b="b" l="l" r="r" t="t"/>
            <a:pathLst>
              <a:path extrusionOk="0" h="283" w="313">
                <a:moveTo>
                  <a:pt x="160" y="1"/>
                </a:moveTo>
                <a:cubicBezTo>
                  <a:pt x="127" y="1"/>
                  <a:pt x="91" y="16"/>
                  <a:pt x="61" y="46"/>
                </a:cubicBezTo>
                <a:cubicBezTo>
                  <a:pt x="1" y="96"/>
                  <a:pt x="1" y="176"/>
                  <a:pt x="61" y="237"/>
                </a:cubicBezTo>
                <a:cubicBezTo>
                  <a:pt x="86" y="267"/>
                  <a:pt x="121" y="282"/>
                  <a:pt x="157" y="282"/>
                </a:cubicBezTo>
                <a:cubicBezTo>
                  <a:pt x="192" y="282"/>
                  <a:pt x="227"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4"/>
          <p:cNvSpPr/>
          <p:nvPr/>
        </p:nvSpPr>
        <p:spPr>
          <a:xfrm>
            <a:off x="1066043" y="4726443"/>
            <a:ext cx="36688" cy="32352"/>
          </a:xfrm>
          <a:custGeom>
            <a:rect b="b" l="l" r="r" t="t"/>
            <a:pathLst>
              <a:path extrusionOk="0" h="276" w="313">
                <a:moveTo>
                  <a:pt x="153" y="0"/>
                </a:moveTo>
                <a:cubicBezTo>
                  <a:pt x="119" y="0"/>
                  <a:pt x="86" y="13"/>
                  <a:pt x="61" y="38"/>
                </a:cubicBezTo>
                <a:cubicBezTo>
                  <a:pt x="1" y="99"/>
                  <a:pt x="1" y="179"/>
                  <a:pt x="61" y="239"/>
                </a:cubicBezTo>
                <a:cubicBezTo>
                  <a:pt x="90" y="263"/>
                  <a:pt x="123" y="276"/>
                  <a:pt x="156" y="276"/>
                </a:cubicBezTo>
                <a:cubicBezTo>
                  <a:pt x="191" y="276"/>
                  <a:pt x="226" y="261"/>
                  <a:pt x="252" y="229"/>
                </a:cubicBezTo>
                <a:cubicBezTo>
                  <a:pt x="312" y="179"/>
                  <a:pt x="312" y="99"/>
                  <a:pt x="252" y="38"/>
                </a:cubicBezTo>
                <a:cubicBezTo>
                  <a:pt x="222" y="13"/>
                  <a:pt x="187"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4"/>
          <p:cNvSpPr/>
          <p:nvPr/>
        </p:nvSpPr>
        <p:spPr>
          <a:xfrm>
            <a:off x="611836" y="4612626"/>
            <a:ext cx="36688" cy="32586"/>
          </a:xfrm>
          <a:custGeom>
            <a:rect b="b" l="l" r="r" t="t"/>
            <a:pathLst>
              <a:path extrusionOk="0" h="278" w="313">
                <a:moveTo>
                  <a:pt x="153" y="0"/>
                </a:moveTo>
                <a:cubicBezTo>
                  <a:pt x="122" y="0"/>
                  <a:pt x="93" y="11"/>
                  <a:pt x="71" y="33"/>
                </a:cubicBezTo>
                <a:cubicBezTo>
                  <a:pt x="11" y="93"/>
                  <a:pt x="1" y="173"/>
                  <a:pt x="51" y="234"/>
                </a:cubicBezTo>
                <a:cubicBezTo>
                  <a:pt x="85"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4"/>
          <p:cNvSpPr/>
          <p:nvPr/>
        </p:nvSpPr>
        <p:spPr>
          <a:xfrm>
            <a:off x="726355" y="4612275"/>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0" y="282"/>
                </a:cubicBezTo>
                <a:cubicBezTo>
                  <a:pt x="184" y="282"/>
                  <a:pt x="216" y="267"/>
                  <a:pt x="242"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4"/>
          <p:cNvSpPr/>
          <p:nvPr/>
        </p:nvSpPr>
        <p:spPr>
          <a:xfrm>
            <a:off x="734560" y="4726092"/>
            <a:ext cx="24967" cy="13128"/>
          </a:xfrm>
          <a:custGeom>
            <a:rect b="b" l="l" r="r" t="t"/>
            <a:pathLst>
              <a:path extrusionOk="0" h="112" w="213">
                <a:moveTo>
                  <a:pt x="79" y="1"/>
                </a:moveTo>
                <a:cubicBezTo>
                  <a:pt x="52" y="1"/>
                  <a:pt x="25" y="8"/>
                  <a:pt x="0" y="21"/>
                </a:cubicBezTo>
                <a:lnTo>
                  <a:pt x="212" y="111"/>
                </a:lnTo>
                <a:cubicBezTo>
                  <a:pt x="212" y="91"/>
                  <a:pt x="202" y="71"/>
                  <a:pt x="181" y="51"/>
                </a:cubicBezTo>
                <a:cubicBezTo>
                  <a:pt x="152" y="16"/>
                  <a:pt x="116" y="1"/>
                  <a:pt x="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4"/>
          <p:cNvSpPr/>
          <p:nvPr/>
        </p:nvSpPr>
        <p:spPr>
          <a:xfrm>
            <a:off x="839585" y="4612275"/>
            <a:ext cx="35516" cy="33173"/>
          </a:xfrm>
          <a:custGeom>
            <a:rect b="b" l="l" r="r" t="t"/>
            <a:pathLst>
              <a:path extrusionOk="0" h="283" w="303">
                <a:moveTo>
                  <a:pt x="152" y="1"/>
                </a:moveTo>
                <a:cubicBezTo>
                  <a:pt x="118" y="1"/>
                  <a:pt x="86" y="16"/>
                  <a:pt x="61" y="46"/>
                </a:cubicBezTo>
                <a:cubicBezTo>
                  <a:pt x="0" y="96"/>
                  <a:pt x="0" y="187"/>
                  <a:pt x="50" y="237"/>
                </a:cubicBezTo>
                <a:cubicBezTo>
                  <a:pt x="81"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4"/>
          <p:cNvSpPr/>
          <p:nvPr/>
        </p:nvSpPr>
        <p:spPr>
          <a:xfrm>
            <a:off x="1408193" y="4157945"/>
            <a:ext cx="35516" cy="32352"/>
          </a:xfrm>
          <a:custGeom>
            <a:rect b="b" l="l" r="r" t="t"/>
            <a:pathLst>
              <a:path extrusionOk="0" h="276" w="303">
                <a:moveTo>
                  <a:pt x="148" y="0"/>
                </a:moveTo>
                <a:cubicBezTo>
                  <a:pt x="115" y="0"/>
                  <a:pt x="85" y="13"/>
                  <a:pt x="61" y="37"/>
                </a:cubicBezTo>
                <a:cubicBezTo>
                  <a:pt x="0" y="98"/>
                  <a:pt x="0" y="178"/>
                  <a:pt x="61" y="238"/>
                </a:cubicBezTo>
                <a:cubicBezTo>
                  <a:pt x="86" y="263"/>
                  <a:pt x="118" y="276"/>
                  <a:pt x="152" y="276"/>
                </a:cubicBezTo>
                <a:cubicBezTo>
                  <a:pt x="186" y="276"/>
                  <a:pt x="221" y="263"/>
                  <a:pt x="252" y="238"/>
                </a:cubicBezTo>
                <a:cubicBezTo>
                  <a:pt x="302" y="178"/>
                  <a:pt x="302" y="98"/>
                  <a:pt x="252"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4"/>
          <p:cNvSpPr/>
          <p:nvPr/>
        </p:nvSpPr>
        <p:spPr>
          <a:xfrm>
            <a:off x="1521422" y="4044480"/>
            <a:ext cx="36688" cy="32469"/>
          </a:xfrm>
          <a:custGeom>
            <a:rect b="b" l="l" r="r" t="t"/>
            <a:pathLst>
              <a:path extrusionOk="0" h="277" w="313">
                <a:moveTo>
                  <a:pt x="160" y="1"/>
                </a:moveTo>
                <a:cubicBezTo>
                  <a:pt x="126" y="1"/>
                  <a:pt x="91" y="14"/>
                  <a:pt x="61" y="39"/>
                </a:cubicBezTo>
                <a:cubicBezTo>
                  <a:pt x="1" y="99"/>
                  <a:pt x="1" y="180"/>
                  <a:pt x="61" y="230"/>
                </a:cubicBezTo>
                <a:cubicBezTo>
                  <a:pt x="87" y="261"/>
                  <a:pt x="122" y="277"/>
                  <a:pt x="157" y="277"/>
                </a:cubicBezTo>
                <a:cubicBezTo>
                  <a:pt x="190" y="277"/>
                  <a:pt x="223"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4"/>
          <p:cNvSpPr/>
          <p:nvPr/>
        </p:nvSpPr>
        <p:spPr>
          <a:xfrm>
            <a:off x="1180445" y="4498692"/>
            <a:ext cx="36688" cy="32586"/>
          </a:xfrm>
          <a:custGeom>
            <a:rect b="b" l="l" r="r" t="t"/>
            <a:pathLst>
              <a:path extrusionOk="0" h="278" w="313">
                <a:moveTo>
                  <a:pt x="160" y="1"/>
                </a:moveTo>
                <a:cubicBezTo>
                  <a:pt x="126" y="1"/>
                  <a:pt x="91" y="13"/>
                  <a:pt x="61" y="38"/>
                </a:cubicBezTo>
                <a:cubicBezTo>
                  <a:pt x="1" y="99"/>
                  <a:pt x="1" y="179"/>
                  <a:pt x="61" y="240"/>
                </a:cubicBezTo>
                <a:cubicBezTo>
                  <a:pt x="91" y="265"/>
                  <a:pt x="126" y="278"/>
                  <a:pt x="160" y="278"/>
                </a:cubicBezTo>
                <a:cubicBezTo>
                  <a:pt x="194" y="278"/>
                  <a:pt x="227" y="265"/>
                  <a:pt x="253" y="240"/>
                </a:cubicBezTo>
                <a:cubicBezTo>
                  <a:pt x="313" y="179"/>
                  <a:pt x="313" y="99"/>
                  <a:pt x="253" y="38"/>
                </a:cubicBezTo>
                <a:cubicBezTo>
                  <a:pt x="227" y="13"/>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4"/>
          <p:cNvSpPr/>
          <p:nvPr/>
        </p:nvSpPr>
        <p:spPr>
          <a:xfrm>
            <a:off x="1294964" y="4384524"/>
            <a:ext cx="35516" cy="33290"/>
          </a:xfrm>
          <a:custGeom>
            <a:rect b="b" l="l" r="r" t="t"/>
            <a:pathLst>
              <a:path extrusionOk="0" h="284" w="303">
                <a:moveTo>
                  <a:pt x="151" y="1"/>
                </a:moveTo>
                <a:cubicBezTo>
                  <a:pt x="116" y="1"/>
                  <a:pt x="80" y="16"/>
                  <a:pt x="50" y="46"/>
                </a:cubicBezTo>
                <a:cubicBezTo>
                  <a:pt x="0" y="97"/>
                  <a:pt x="0" y="187"/>
                  <a:pt x="50" y="238"/>
                </a:cubicBezTo>
                <a:cubicBezTo>
                  <a:pt x="80" y="268"/>
                  <a:pt x="116" y="283"/>
                  <a:pt x="150" y="283"/>
                </a:cubicBezTo>
                <a:cubicBezTo>
                  <a:pt x="184" y="283"/>
                  <a:pt x="216" y="268"/>
                  <a:pt x="242" y="238"/>
                </a:cubicBezTo>
                <a:cubicBezTo>
                  <a:pt x="302" y="187"/>
                  <a:pt x="302" y="107"/>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4"/>
          <p:cNvSpPr/>
          <p:nvPr/>
        </p:nvSpPr>
        <p:spPr>
          <a:xfrm>
            <a:off x="1408193" y="4271293"/>
            <a:ext cx="35516" cy="33173"/>
          </a:xfrm>
          <a:custGeom>
            <a:rect b="b" l="l" r="r" t="t"/>
            <a:pathLst>
              <a:path extrusionOk="0" h="283" w="303">
                <a:moveTo>
                  <a:pt x="151" y="1"/>
                </a:moveTo>
                <a:cubicBezTo>
                  <a:pt x="116" y="1"/>
                  <a:pt x="80" y="16"/>
                  <a:pt x="50" y="46"/>
                </a:cubicBezTo>
                <a:cubicBezTo>
                  <a:pt x="0" y="97"/>
                  <a:pt x="0" y="187"/>
                  <a:pt x="61" y="238"/>
                </a:cubicBezTo>
                <a:cubicBezTo>
                  <a:pt x="86" y="268"/>
                  <a:pt x="118" y="283"/>
                  <a:pt x="152" y="283"/>
                </a:cubicBezTo>
                <a:cubicBezTo>
                  <a:pt x="186" y="283"/>
                  <a:pt x="221" y="268"/>
                  <a:pt x="252" y="238"/>
                </a:cubicBezTo>
                <a:cubicBezTo>
                  <a:pt x="302" y="177"/>
                  <a:pt x="302" y="97"/>
                  <a:pt x="252"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4"/>
          <p:cNvSpPr/>
          <p:nvPr/>
        </p:nvSpPr>
        <p:spPr>
          <a:xfrm>
            <a:off x="1521422" y="4157945"/>
            <a:ext cx="36688" cy="32704"/>
          </a:xfrm>
          <a:custGeom>
            <a:rect b="b" l="l" r="r" t="t"/>
            <a:pathLst>
              <a:path extrusionOk="0" h="279" w="313">
                <a:moveTo>
                  <a:pt x="156" y="0"/>
                </a:moveTo>
                <a:cubicBezTo>
                  <a:pt x="123" y="0"/>
                  <a:pt x="90" y="13"/>
                  <a:pt x="61" y="37"/>
                </a:cubicBezTo>
                <a:cubicBezTo>
                  <a:pt x="1" y="98"/>
                  <a:pt x="1" y="178"/>
                  <a:pt x="50" y="228"/>
                </a:cubicBezTo>
                <a:cubicBezTo>
                  <a:pt x="83" y="261"/>
                  <a:pt x="122" y="279"/>
                  <a:pt x="160" y="279"/>
                </a:cubicBezTo>
                <a:cubicBezTo>
                  <a:pt x="192" y="279"/>
                  <a:pt x="224" y="266"/>
                  <a:pt x="252" y="238"/>
                </a:cubicBezTo>
                <a:cubicBezTo>
                  <a:pt x="312" y="188"/>
                  <a:pt x="312" y="107"/>
                  <a:pt x="252" y="47"/>
                </a:cubicBezTo>
                <a:cubicBezTo>
                  <a:pt x="226" y="15"/>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4"/>
          <p:cNvSpPr/>
          <p:nvPr/>
        </p:nvSpPr>
        <p:spPr>
          <a:xfrm>
            <a:off x="1634652" y="4044480"/>
            <a:ext cx="36688" cy="32469"/>
          </a:xfrm>
          <a:custGeom>
            <a:rect b="b" l="l" r="r" t="t"/>
            <a:pathLst>
              <a:path extrusionOk="0" h="277" w="313">
                <a:moveTo>
                  <a:pt x="160" y="1"/>
                </a:moveTo>
                <a:cubicBezTo>
                  <a:pt x="127" y="1"/>
                  <a:pt x="91" y="14"/>
                  <a:pt x="61" y="39"/>
                </a:cubicBezTo>
                <a:cubicBezTo>
                  <a:pt x="10" y="99"/>
                  <a:pt x="1" y="180"/>
                  <a:pt x="61" y="230"/>
                </a:cubicBezTo>
                <a:cubicBezTo>
                  <a:pt x="87" y="261"/>
                  <a:pt x="125" y="277"/>
                  <a:pt x="162" y="277"/>
                </a:cubicBezTo>
                <a:cubicBezTo>
                  <a:pt x="195" y="277"/>
                  <a:pt x="228" y="264"/>
                  <a:pt x="252" y="240"/>
                </a:cubicBezTo>
                <a:cubicBezTo>
                  <a:pt x="312" y="180"/>
                  <a:pt x="312" y="99"/>
                  <a:pt x="252" y="39"/>
                </a:cubicBezTo>
                <a:cubicBezTo>
                  <a:pt x="227" y="14"/>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4"/>
          <p:cNvSpPr/>
          <p:nvPr/>
        </p:nvSpPr>
        <p:spPr>
          <a:xfrm>
            <a:off x="1294964" y="4498692"/>
            <a:ext cx="35516" cy="32586"/>
          </a:xfrm>
          <a:custGeom>
            <a:rect b="b" l="l" r="r" t="t"/>
            <a:pathLst>
              <a:path extrusionOk="0" h="278" w="303">
                <a:moveTo>
                  <a:pt x="151" y="1"/>
                </a:moveTo>
                <a:cubicBezTo>
                  <a:pt x="116" y="1"/>
                  <a:pt x="80" y="13"/>
                  <a:pt x="50" y="38"/>
                </a:cubicBezTo>
                <a:cubicBezTo>
                  <a:pt x="0" y="99"/>
                  <a:pt x="0" y="179"/>
                  <a:pt x="50" y="240"/>
                </a:cubicBezTo>
                <a:cubicBezTo>
                  <a:pt x="80" y="265"/>
                  <a:pt x="116" y="278"/>
                  <a:pt x="151" y="278"/>
                </a:cubicBezTo>
                <a:cubicBezTo>
                  <a:pt x="186" y="278"/>
                  <a:pt x="221" y="265"/>
                  <a:pt x="251" y="240"/>
                </a:cubicBezTo>
                <a:cubicBezTo>
                  <a:pt x="302" y="179"/>
                  <a:pt x="302" y="99"/>
                  <a:pt x="251" y="38"/>
                </a:cubicBezTo>
                <a:cubicBezTo>
                  <a:pt x="221" y="13"/>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4"/>
          <p:cNvSpPr/>
          <p:nvPr/>
        </p:nvSpPr>
        <p:spPr>
          <a:xfrm>
            <a:off x="1408193" y="4384993"/>
            <a:ext cx="36571" cy="32938"/>
          </a:xfrm>
          <a:custGeom>
            <a:rect b="b" l="l" r="r" t="t"/>
            <a:pathLst>
              <a:path extrusionOk="0" h="281" w="312">
                <a:moveTo>
                  <a:pt x="146" y="0"/>
                </a:moveTo>
                <a:cubicBezTo>
                  <a:pt x="117" y="0"/>
                  <a:pt x="87" y="11"/>
                  <a:pt x="61" y="33"/>
                </a:cubicBezTo>
                <a:cubicBezTo>
                  <a:pt x="0" y="93"/>
                  <a:pt x="0" y="173"/>
                  <a:pt x="50" y="234"/>
                </a:cubicBezTo>
                <a:cubicBezTo>
                  <a:pt x="77" y="265"/>
                  <a:pt x="111" y="280"/>
                  <a:pt x="147" y="280"/>
                </a:cubicBezTo>
                <a:cubicBezTo>
                  <a:pt x="180" y="280"/>
                  <a:pt x="213" y="268"/>
                  <a:pt x="242" y="243"/>
                </a:cubicBezTo>
                <a:cubicBezTo>
                  <a:pt x="302" y="194"/>
                  <a:pt x="312" y="103"/>
                  <a:pt x="252" y="53"/>
                </a:cubicBezTo>
                <a:cubicBezTo>
                  <a:pt x="223" y="18"/>
                  <a:pt x="185" y="0"/>
                  <a:pt x="1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4"/>
          <p:cNvSpPr/>
          <p:nvPr/>
        </p:nvSpPr>
        <p:spPr>
          <a:xfrm>
            <a:off x="1521422" y="4271176"/>
            <a:ext cx="36688" cy="32938"/>
          </a:xfrm>
          <a:custGeom>
            <a:rect b="b" l="l" r="r" t="t"/>
            <a:pathLst>
              <a:path extrusionOk="0" h="281" w="313">
                <a:moveTo>
                  <a:pt x="156" y="0"/>
                </a:moveTo>
                <a:cubicBezTo>
                  <a:pt x="123" y="0"/>
                  <a:pt x="90" y="13"/>
                  <a:pt x="61" y="37"/>
                </a:cubicBezTo>
                <a:cubicBezTo>
                  <a:pt x="1" y="98"/>
                  <a:pt x="1" y="178"/>
                  <a:pt x="50" y="239"/>
                </a:cubicBezTo>
                <a:cubicBezTo>
                  <a:pt x="82" y="265"/>
                  <a:pt x="119" y="280"/>
                  <a:pt x="156" y="280"/>
                </a:cubicBezTo>
                <a:cubicBezTo>
                  <a:pt x="190" y="280"/>
                  <a:pt x="223" y="267"/>
                  <a:pt x="252" y="239"/>
                </a:cubicBezTo>
                <a:cubicBezTo>
                  <a:pt x="312" y="188"/>
                  <a:pt x="312" y="107"/>
                  <a:pt x="252" y="47"/>
                </a:cubicBezTo>
                <a:cubicBezTo>
                  <a:pt x="226" y="16"/>
                  <a:pt x="191"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4"/>
          <p:cNvSpPr/>
          <p:nvPr/>
        </p:nvSpPr>
        <p:spPr>
          <a:xfrm>
            <a:off x="1634652" y="4157945"/>
            <a:ext cx="36688" cy="32352"/>
          </a:xfrm>
          <a:custGeom>
            <a:rect b="b" l="l" r="r" t="t"/>
            <a:pathLst>
              <a:path extrusionOk="0" h="276" w="313">
                <a:moveTo>
                  <a:pt x="161" y="0"/>
                </a:moveTo>
                <a:cubicBezTo>
                  <a:pt x="124" y="0"/>
                  <a:pt x="87" y="15"/>
                  <a:pt x="61" y="47"/>
                </a:cubicBezTo>
                <a:cubicBezTo>
                  <a:pt x="1" y="98"/>
                  <a:pt x="10" y="178"/>
                  <a:pt x="61" y="238"/>
                </a:cubicBezTo>
                <a:cubicBezTo>
                  <a:pt x="91" y="263"/>
                  <a:pt x="127" y="276"/>
                  <a:pt x="162" y="276"/>
                </a:cubicBezTo>
                <a:cubicBezTo>
                  <a:pt x="197" y="276"/>
                  <a:pt x="232" y="263"/>
                  <a:pt x="262" y="238"/>
                </a:cubicBezTo>
                <a:cubicBezTo>
                  <a:pt x="312" y="178"/>
                  <a:pt x="312" y="98"/>
                  <a:pt x="252" y="37"/>
                </a:cubicBezTo>
                <a:cubicBezTo>
                  <a:pt x="228" y="13"/>
                  <a:pt x="195"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4"/>
          <p:cNvSpPr/>
          <p:nvPr/>
        </p:nvSpPr>
        <p:spPr>
          <a:xfrm>
            <a:off x="1408193" y="4498692"/>
            <a:ext cx="35516" cy="32586"/>
          </a:xfrm>
          <a:custGeom>
            <a:rect b="b" l="l" r="r" t="t"/>
            <a:pathLst>
              <a:path extrusionOk="0" h="278" w="303">
                <a:moveTo>
                  <a:pt x="152" y="1"/>
                </a:moveTo>
                <a:cubicBezTo>
                  <a:pt x="118" y="1"/>
                  <a:pt x="86" y="13"/>
                  <a:pt x="61" y="38"/>
                </a:cubicBezTo>
                <a:cubicBezTo>
                  <a:pt x="0" y="99"/>
                  <a:pt x="0" y="179"/>
                  <a:pt x="61" y="240"/>
                </a:cubicBezTo>
                <a:cubicBezTo>
                  <a:pt x="86" y="265"/>
                  <a:pt x="118" y="278"/>
                  <a:pt x="152" y="278"/>
                </a:cubicBezTo>
                <a:cubicBezTo>
                  <a:pt x="186" y="278"/>
                  <a:pt x="221" y="265"/>
                  <a:pt x="252" y="240"/>
                </a:cubicBezTo>
                <a:cubicBezTo>
                  <a:pt x="302" y="179"/>
                  <a:pt x="302" y="99"/>
                  <a:pt x="252" y="38"/>
                </a:cubicBezTo>
                <a:cubicBezTo>
                  <a:pt x="221" y="13"/>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4"/>
          <p:cNvSpPr/>
          <p:nvPr/>
        </p:nvSpPr>
        <p:spPr>
          <a:xfrm>
            <a:off x="1521422" y="4384993"/>
            <a:ext cx="36688" cy="32938"/>
          </a:xfrm>
          <a:custGeom>
            <a:rect b="b" l="l" r="r" t="t"/>
            <a:pathLst>
              <a:path extrusionOk="0" h="281" w="313">
                <a:moveTo>
                  <a:pt x="157" y="1"/>
                </a:moveTo>
                <a:cubicBezTo>
                  <a:pt x="122" y="1"/>
                  <a:pt x="87" y="16"/>
                  <a:pt x="61" y="42"/>
                </a:cubicBezTo>
                <a:cubicBezTo>
                  <a:pt x="1" y="103"/>
                  <a:pt x="1" y="183"/>
                  <a:pt x="61" y="243"/>
                </a:cubicBezTo>
                <a:cubicBezTo>
                  <a:pt x="90" y="268"/>
                  <a:pt x="123" y="280"/>
                  <a:pt x="156" y="280"/>
                </a:cubicBezTo>
                <a:cubicBezTo>
                  <a:pt x="191" y="280"/>
                  <a:pt x="226" y="265"/>
                  <a:pt x="252" y="234"/>
                </a:cubicBezTo>
                <a:cubicBezTo>
                  <a:pt x="312" y="173"/>
                  <a:pt x="312" y="93"/>
                  <a:pt x="252" y="42"/>
                </a:cubicBezTo>
                <a:cubicBezTo>
                  <a:pt x="223" y="13"/>
                  <a:pt x="190"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4"/>
          <p:cNvSpPr/>
          <p:nvPr/>
        </p:nvSpPr>
        <p:spPr>
          <a:xfrm>
            <a:off x="1634652" y="4271293"/>
            <a:ext cx="36688" cy="33173"/>
          </a:xfrm>
          <a:custGeom>
            <a:rect b="b" l="l" r="r" t="t"/>
            <a:pathLst>
              <a:path extrusionOk="0" h="283" w="313">
                <a:moveTo>
                  <a:pt x="160" y="1"/>
                </a:moveTo>
                <a:cubicBezTo>
                  <a:pt x="127" y="1"/>
                  <a:pt x="91" y="16"/>
                  <a:pt x="61" y="46"/>
                </a:cubicBezTo>
                <a:cubicBezTo>
                  <a:pt x="10" y="97"/>
                  <a:pt x="1" y="177"/>
                  <a:pt x="61" y="238"/>
                </a:cubicBezTo>
                <a:cubicBezTo>
                  <a:pt x="86" y="268"/>
                  <a:pt x="121" y="283"/>
                  <a:pt x="156" y="283"/>
                </a:cubicBezTo>
                <a:cubicBezTo>
                  <a:pt x="192" y="283"/>
                  <a:pt x="227" y="268"/>
                  <a:pt x="252" y="238"/>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4"/>
          <p:cNvSpPr/>
          <p:nvPr/>
        </p:nvSpPr>
        <p:spPr>
          <a:xfrm>
            <a:off x="1521422" y="4498927"/>
            <a:ext cx="36688" cy="32235"/>
          </a:xfrm>
          <a:custGeom>
            <a:rect b="b" l="l" r="r" t="t"/>
            <a:pathLst>
              <a:path extrusionOk="0" h="275" w="313">
                <a:moveTo>
                  <a:pt x="155" y="0"/>
                </a:moveTo>
                <a:cubicBezTo>
                  <a:pt x="123" y="0"/>
                  <a:pt x="90" y="13"/>
                  <a:pt x="61" y="36"/>
                </a:cubicBezTo>
                <a:cubicBezTo>
                  <a:pt x="1" y="87"/>
                  <a:pt x="1" y="177"/>
                  <a:pt x="50" y="228"/>
                </a:cubicBezTo>
                <a:cubicBezTo>
                  <a:pt x="82" y="260"/>
                  <a:pt x="119" y="275"/>
                  <a:pt x="156" y="275"/>
                </a:cubicBezTo>
                <a:cubicBezTo>
                  <a:pt x="189" y="275"/>
                  <a:pt x="223" y="262"/>
                  <a:pt x="252" y="238"/>
                </a:cubicBezTo>
                <a:cubicBezTo>
                  <a:pt x="312" y="188"/>
                  <a:pt x="312" y="97"/>
                  <a:pt x="252" y="47"/>
                </a:cubicBezTo>
                <a:cubicBezTo>
                  <a:pt x="226" y="15"/>
                  <a:pt x="191"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4"/>
          <p:cNvSpPr/>
          <p:nvPr/>
        </p:nvSpPr>
        <p:spPr>
          <a:xfrm>
            <a:off x="1634652" y="4384993"/>
            <a:ext cx="36688" cy="32938"/>
          </a:xfrm>
          <a:custGeom>
            <a:rect b="b" l="l" r="r" t="t"/>
            <a:pathLst>
              <a:path extrusionOk="0" h="281" w="313">
                <a:moveTo>
                  <a:pt x="157" y="1"/>
                </a:moveTo>
                <a:cubicBezTo>
                  <a:pt x="123" y="1"/>
                  <a:pt x="90" y="13"/>
                  <a:pt x="61" y="42"/>
                </a:cubicBezTo>
                <a:cubicBezTo>
                  <a:pt x="10" y="93"/>
                  <a:pt x="1" y="173"/>
                  <a:pt x="61" y="234"/>
                </a:cubicBezTo>
                <a:cubicBezTo>
                  <a:pt x="87" y="265"/>
                  <a:pt x="124" y="280"/>
                  <a:pt x="161" y="280"/>
                </a:cubicBezTo>
                <a:cubicBezTo>
                  <a:pt x="195" y="280"/>
                  <a:pt x="228" y="268"/>
                  <a:pt x="252" y="243"/>
                </a:cubicBezTo>
                <a:cubicBezTo>
                  <a:pt x="312" y="183"/>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4"/>
          <p:cNvSpPr/>
          <p:nvPr/>
        </p:nvSpPr>
        <p:spPr>
          <a:xfrm>
            <a:off x="1634652" y="4498692"/>
            <a:ext cx="36688" cy="32469"/>
          </a:xfrm>
          <a:custGeom>
            <a:rect b="b" l="l" r="r" t="t"/>
            <a:pathLst>
              <a:path extrusionOk="0" h="277" w="313">
                <a:moveTo>
                  <a:pt x="156" y="1"/>
                </a:moveTo>
                <a:cubicBezTo>
                  <a:pt x="121" y="1"/>
                  <a:pt x="86" y="13"/>
                  <a:pt x="61" y="38"/>
                </a:cubicBezTo>
                <a:cubicBezTo>
                  <a:pt x="1" y="99"/>
                  <a:pt x="10" y="179"/>
                  <a:pt x="61" y="240"/>
                </a:cubicBezTo>
                <a:cubicBezTo>
                  <a:pt x="90" y="264"/>
                  <a:pt x="123" y="277"/>
                  <a:pt x="157" y="277"/>
                </a:cubicBezTo>
                <a:cubicBezTo>
                  <a:pt x="194" y="277"/>
                  <a:pt x="231" y="262"/>
                  <a:pt x="262" y="230"/>
                </a:cubicBezTo>
                <a:cubicBezTo>
                  <a:pt x="312" y="179"/>
                  <a:pt x="312" y="99"/>
                  <a:pt x="252" y="38"/>
                </a:cubicBezTo>
                <a:cubicBezTo>
                  <a:pt x="227" y="13"/>
                  <a:pt x="192"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4"/>
          <p:cNvSpPr/>
          <p:nvPr/>
        </p:nvSpPr>
        <p:spPr>
          <a:xfrm>
            <a:off x="1180445" y="4044246"/>
            <a:ext cx="36688" cy="32704"/>
          </a:xfrm>
          <a:custGeom>
            <a:rect b="b" l="l" r="r" t="t"/>
            <a:pathLst>
              <a:path extrusionOk="0" h="279" w="313">
                <a:moveTo>
                  <a:pt x="158" y="0"/>
                </a:moveTo>
                <a:cubicBezTo>
                  <a:pt x="126" y="0"/>
                  <a:pt x="94" y="13"/>
                  <a:pt x="71" y="41"/>
                </a:cubicBezTo>
                <a:cubicBezTo>
                  <a:pt x="11" y="91"/>
                  <a:pt x="1" y="171"/>
                  <a:pt x="51" y="232"/>
                </a:cubicBezTo>
                <a:cubicBezTo>
                  <a:pt x="83" y="263"/>
                  <a:pt x="120" y="279"/>
                  <a:pt x="157" y="279"/>
                </a:cubicBezTo>
                <a:cubicBezTo>
                  <a:pt x="190" y="279"/>
                  <a:pt x="224" y="266"/>
                  <a:pt x="253" y="242"/>
                </a:cubicBezTo>
                <a:cubicBezTo>
                  <a:pt x="313" y="192"/>
                  <a:pt x="313" y="111"/>
                  <a:pt x="262" y="51"/>
                </a:cubicBezTo>
                <a:cubicBezTo>
                  <a:pt x="235" y="18"/>
                  <a:pt x="196"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4"/>
          <p:cNvSpPr/>
          <p:nvPr/>
        </p:nvSpPr>
        <p:spPr>
          <a:xfrm>
            <a:off x="1180445" y="4157945"/>
            <a:ext cx="36688" cy="32352"/>
          </a:xfrm>
          <a:custGeom>
            <a:rect b="b" l="l" r="r" t="t"/>
            <a:pathLst>
              <a:path extrusionOk="0" h="276" w="313">
                <a:moveTo>
                  <a:pt x="156" y="0"/>
                </a:moveTo>
                <a:cubicBezTo>
                  <a:pt x="123" y="0"/>
                  <a:pt x="90" y="13"/>
                  <a:pt x="61" y="37"/>
                </a:cubicBezTo>
                <a:cubicBezTo>
                  <a:pt x="11" y="98"/>
                  <a:pt x="1" y="178"/>
                  <a:pt x="61" y="238"/>
                </a:cubicBezTo>
                <a:cubicBezTo>
                  <a:pt x="86" y="263"/>
                  <a:pt x="122" y="276"/>
                  <a:pt x="157" y="276"/>
                </a:cubicBezTo>
                <a:cubicBezTo>
                  <a:pt x="192" y="276"/>
                  <a:pt x="227" y="263"/>
                  <a:pt x="253" y="238"/>
                </a:cubicBezTo>
                <a:cubicBezTo>
                  <a:pt x="313" y="178"/>
                  <a:pt x="313" y="98"/>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4"/>
          <p:cNvSpPr/>
          <p:nvPr/>
        </p:nvSpPr>
        <p:spPr>
          <a:xfrm>
            <a:off x="1294964" y="4044480"/>
            <a:ext cx="35516" cy="32469"/>
          </a:xfrm>
          <a:custGeom>
            <a:rect b="b" l="l" r="r" t="t"/>
            <a:pathLst>
              <a:path extrusionOk="0" h="277" w="303">
                <a:moveTo>
                  <a:pt x="151" y="1"/>
                </a:moveTo>
                <a:cubicBezTo>
                  <a:pt x="116" y="1"/>
                  <a:pt x="80" y="14"/>
                  <a:pt x="50" y="39"/>
                </a:cubicBezTo>
                <a:cubicBezTo>
                  <a:pt x="0" y="99"/>
                  <a:pt x="0" y="180"/>
                  <a:pt x="50" y="230"/>
                </a:cubicBezTo>
                <a:cubicBezTo>
                  <a:pt x="82" y="261"/>
                  <a:pt x="119" y="277"/>
                  <a:pt x="156" y="277"/>
                </a:cubicBezTo>
                <a:cubicBezTo>
                  <a:pt x="189" y="277"/>
                  <a:pt x="223" y="264"/>
                  <a:pt x="251" y="240"/>
                </a:cubicBezTo>
                <a:cubicBezTo>
                  <a:pt x="302" y="180"/>
                  <a:pt x="302" y="99"/>
                  <a:pt x="251" y="39"/>
                </a:cubicBezTo>
                <a:cubicBezTo>
                  <a:pt x="221" y="14"/>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4"/>
          <p:cNvSpPr/>
          <p:nvPr/>
        </p:nvSpPr>
        <p:spPr>
          <a:xfrm>
            <a:off x="1180445" y="4271293"/>
            <a:ext cx="36688" cy="33173"/>
          </a:xfrm>
          <a:custGeom>
            <a:rect b="b" l="l" r="r" t="t"/>
            <a:pathLst>
              <a:path extrusionOk="0" h="283" w="313">
                <a:moveTo>
                  <a:pt x="160" y="1"/>
                </a:moveTo>
                <a:cubicBezTo>
                  <a:pt x="126" y="1"/>
                  <a:pt x="91" y="16"/>
                  <a:pt x="61" y="46"/>
                </a:cubicBezTo>
                <a:cubicBezTo>
                  <a:pt x="1" y="97"/>
                  <a:pt x="1" y="177"/>
                  <a:pt x="61" y="238"/>
                </a:cubicBezTo>
                <a:cubicBezTo>
                  <a:pt x="86" y="268"/>
                  <a:pt x="122" y="283"/>
                  <a:pt x="157" y="283"/>
                </a:cubicBezTo>
                <a:cubicBezTo>
                  <a:pt x="192" y="283"/>
                  <a:pt x="227" y="268"/>
                  <a:pt x="253" y="238"/>
                </a:cubicBezTo>
                <a:cubicBezTo>
                  <a:pt x="313" y="187"/>
                  <a:pt x="313" y="106"/>
                  <a:pt x="253"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4"/>
          <p:cNvSpPr/>
          <p:nvPr/>
        </p:nvSpPr>
        <p:spPr>
          <a:xfrm>
            <a:off x="1294964" y="4157945"/>
            <a:ext cx="35516" cy="32704"/>
          </a:xfrm>
          <a:custGeom>
            <a:rect b="b" l="l" r="r" t="t"/>
            <a:pathLst>
              <a:path extrusionOk="0" h="279" w="303">
                <a:moveTo>
                  <a:pt x="148" y="0"/>
                </a:moveTo>
                <a:cubicBezTo>
                  <a:pt x="115" y="0"/>
                  <a:pt x="84" y="13"/>
                  <a:pt x="61" y="37"/>
                </a:cubicBezTo>
                <a:cubicBezTo>
                  <a:pt x="0" y="98"/>
                  <a:pt x="0" y="178"/>
                  <a:pt x="50" y="228"/>
                </a:cubicBezTo>
                <a:cubicBezTo>
                  <a:pt x="78" y="261"/>
                  <a:pt x="117" y="279"/>
                  <a:pt x="155" y="279"/>
                </a:cubicBezTo>
                <a:cubicBezTo>
                  <a:pt x="187" y="279"/>
                  <a:pt x="219" y="266"/>
                  <a:pt x="242" y="238"/>
                </a:cubicBezTo>
                <a:cubicBezTo>
                  <a:pt x="302" y="188"/>
                  <a:pt x="302" y="107"/>
                  <a:pt x="251" y="47"/>
                </a:cubicBezTo>
                <a:cubicBezTo>
                  <a:pt x="220" y="15"/>
                  <a:pt x="183"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4"/>
          <p:cNvSpPr/>
          <p:nvPr/>
        </p:nvSpPr>
        <p:spPr>
          <a:xfrm>
            <a:off x="1408193" y="4044480"/>
            <a:ext cx="35516" cy="32586"/>
          </a:xfrm>
          <a:custGeom>
            <a:rect b="b" l="l" r="r" t="t"/>
            <a:pathLst>
              <a:path extrusionOk="0" h="278" w="303">
                <a:moveTo>
                  <a:pt x="152" y="1"/>
                </a:moveTo>
                <a:cubicBezTo>
                  <a:pt x="118" y="1"/>
                  <a:pt x="86" y="14"/>
                  <a:pt x="61" y="39"/>
                </a:cubicBezTo>
                <a:cubicBezTo>
                  <a:pt x="0" y="99"/>
                  <a:pt x="0" y="180"/>
                  <a:pt x="50" y="240"/>
                </a:cubicBezTo>
                <a:cubicBezTo>
                  <a:pt x="80" y="265"/>
                  <a:pt x="116" y="278"/>
                  <a:pt x="151" y="278"/>
                </a:cubicBezTo>
                <a:cubicBezTo>
                  <a:pt x="186" y="278"/>
                  <a:pt x="221" y="265"/>
                  <a:pt x="252" y="240"/>
                </a:cubicBezTo>
                <a:cubicBezTo>
                  <a:pt x="302" y="180"/>
                  <a:pt x="302" y="99"/>
                  <a:pt x="252" y="39"/>
                </a:cubicBezTo>
                <a:cubicBezTo>
                  <a:pt x="221" y="14"/>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4"/>
          <p:cNvSpPr/>
          <p:nvPr/>
        </p:nvSpPr>
        <p:spPr>
          <a:xfrm>
            <a:off x="1180445" y="4384993"/>
            <a:ext cx="36688" cy="32938"/>
          </a:xfrm>
          <a:custGeom>
            <a:rect b="b" l="l" r="r" t="t"/>
            <a:pathLst>
              <a:path extrusionOk="0" h="281" w="313">
                <a:moveTo>
                  <a:pt x="157" y="1"/>
                </a:moveTo>
                <a:cubicBezTo>
                  <a:pt x="123" y="1"/>
                  <a:pt x="90" y="13"/>
                  <a:pt x="61" y="42"/>
                </a:cubicBezTo>
                <a:cubicBezTo>
                  <a:pt x="11" y="93"/>
                  <a:pt x="1" y="173"/>
                  <a:pt x="61" y="234"/>
                </a:cubicBezTo>
                <a:cubicBezTo>
                  <a:pt x="87" y="265"/>
                  <a:pt x="122" y="280"/>
                  <a:pt x="158" y="280"/>
                </a:cubicBezTo>
                <a:cubicBezTo>
                  <a:pt x="190" y="280"/>
                  <a:pt x="224" y="268"/>
                  <a:pt x="253" y="243"/>
                </a:cubicBezTo>
                <a:cubicBezTo>
                  <a:pt x="313" y="183"/>
                  <a:pt x="313" y="103"/>
                  <a:pt x="262" y="42"/>
                </a:cubicBezTo>
                <a:cubicBezTo>
                  <a:pt x="231"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4"/>
          <p:cNvSpPr/>
          <p:nvPr/>
        </p:nvSpPr>
        <p:spPr>
          <a:xfrm>
            <a:off x="1294964" y="4271293"/>
            <a:ext cx="35516" cy="33173"/>
          </a:xfrm>
          <a:custGeom>
            <a:rect b="b" l="l" r="r" t="t"/>
            <a:pathLst>
              <a:path extrusionOk="0" h="283" w="303">
                <a:moveTo>
                  <a:pt x="151" y="1"/>
                </a:moveTo>
                <a:cubicBezTo>
                  <a:pt x="116" y="1"/>
                  <a:pt x="80" y="16"/>
                  <a:pt x="50" y="46"/>
                </a:cubicBezTo>
                <a:cubicBezTo>
                  <a:pt x="0" y="97"/>
                  <a:pt x="0" y="177"/>
                  <a:pt x="50" y="238"/>
                </a:cubicBezTo>
                <a:cubicBezTo>
                  <a:pt x="80" y="268"/>
                  <a:pt x="116" y="283"/>
                  <a:pt x="150" y="283"/>
                </a:cubicBezTo>
                <a:cubicBezTo>
                  <a:pt x="184" y="283"/>
                  <a:pt x="216" y="268"/>
                  <a:pt x="242" y="238"/>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4"/>
          <p:cNvSpPr/>
          <p:nvPr/>
        </p:nvSpPr>
        <p:spPr>
          <a:xfrm>
            <a:off x="1749053" y="4044246"/>
            <a:ext cx="35516" cy="32704"/>
          </a:xfrm>
          <a:custGeom>
            <a:rect b="b" l="l" r="r" t="t"/>
            <a:pathLst>
              <a:path extrusionOk="0" h="279" w="303">
                <a:moveTo>
                  <a:pt x="152" y="0"/>
                </a:moveTo>
                <a:cubicBezTo>
                  <a:pt x="121" y="0"/>
                  <a:pt x="89" y="13"/>
                  <a:pt x="61" y="41"/>
                </a:cubicBezTo>
                <a:cubicBezTo>
                  <a:pt x="1" y="91"/>
                  <a:pt x="1" y="171"/>
                  <a:pt x="51" y="232"/>
                </a:cubicBezTo>
                <a:cubicBezTo>
                  <a:pt x="77" y="263"/>
                  <a:pt x="112" y="279"/>
                  <a:pt x="148" y="279"/>
                </a:cubicBezTo>
                <a:cubicBezTo>
                  <a:pt x="180" y="279"/>
                  <a:pt x="213" y="266"/>
                  <a:pt x="242" y="242"/>
                </a:cubicBezTo>
                <a:cubicBezTo>
                  <a:pt x="302" y="192"/>
                  <a:pt x="302" y="111"/>
                  <a:pt x="253" y="51"/>
                </a:cubicBezTo>
                <a:cubicBezTo>
                  <a:pt x="225" y="18"/>
                  <a:pt x="189"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4"/>
          <p:cNvSpPr/>
          <p:nvPr/>
        </p:nvSpPr>
        <p:spPr>
          <a:xfrm>
            <a:off x="1749053" y="4157945"/>
            <a:ext cx="35516" cy="32352"/>
          </a:xfrm>
          <a:custGeom>
            <a:rect b="b" l="l" r="r" t="t"/>
            <a:pathLst>
              <a:path extrusionOk="0" h="276" w="303">
                <a:moveTo>
                  <a:pt x="149" y="0"/>
                </a:moveTo>
                <a:cubicBezTo>
                  <a:pt x="116" y="0"/>
                  <a:pt x="85" y="13"/>
                  <a:pt x="61" y="37"/>
                </a:cubicBezTo>
                <a:cubicBezTo>
                  <a:pt x="1" y="98"/>
                  <a:pt x="1" y="178"/>
                  <a:pt x="51" y="238"/>
                </a:cubicBezTo>
                <a:cubicBezTo>
                  <a:pt x="81" y="263"/>
                  <a:pt x="117" y="276"/>
                  <a:pt x="152" y="276"/>
                </a:cubicBezTo>
                <a:cubicBezTo>
                  <a:pt x="187" y="276"/>
                  <a:pt x="222" y="263"/>
                  <a:pt x="253" y="238"/>
                </a:cubicBezTo>
                <a:cubicBezTo>
                  <a:pt x="302" y="178"/>
                  <a:pt x="302" y="98"/>
                  <a:pt x="253" y="47"/>
                </a:cubicBezTo>
                <a:cubicBezTo>
                  <a:pt x="221" y="15"/>
                  <a:pt x="184" y="0"/>
                  <a:pt x="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4"/>
          <p:cNvSpPr/>
          <p:nvPr/>
        </p:nvSpPr>
        <p:spPr>
          <a:xfrm>
            <a:off x="1862283" y="4044480"/>
            <a:ext cx="36806" cy="32469"/>
          </a:xfrm>
          <a:custGeom>
            <a:rect b="b" l="l" r="r" t="t"/>
            <a:pathLst>
              <a:path extrusionOk="0" h="277" w="314">
                <a:moveTo>
                  <a:pt x="153" y="1"/>
                </a:moveTo>
                <a:cubicBezTo>
                  <a:pt x="119" y="1"/>
                  <a:pt x="86" y="14"/>
                  <a:pt x="61" y="39"/>
                </a:cubicBezTo>
                <a:cubicBezTo>
                  <a:pt x="1" y="99"/>
                  <a:pt x="1" y="180"/>
                  <a:pt x="61" y="230"/>
                </a:cubicBezTo>
                <a:cubicBezTo>
                  <a:pt x="88" y="261"/>
                  <a:pt x="122" y="277"/>
                  <a:pt x="158" y="277"/>
                </a:cubicBezTo>
                <a:cubicBezTo>
                  <a:pt x="191" y="277"/>
                  <a:pt x="224" y="264"/>
                  <a:pt x="253" y="240"/>
                </a:cubicBezTo>
                <a:cubicBezTo>
                  <a:pt x="303" y="180"/>
                  <a:pt x="313" y="99"/>
                  <a:pt x="253" y="39"/>
                </a:cubicBezTo>
                <a:cubicBezTo>
                  <a:pt x="223" y="14"/>
                  <a:pt x="187"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4"/>
          <p:cNvSpPr/>
          <p:nvPr/>
        </p:nvSpPr>
        <p:spPr>
          <a:xfrm>
            <a:off x="1749053" y="4271293"/>
            <a:ext cx="35516" cy="33173"/>
          </a:xfrm>
          <a:custGeom>
            <a:rect b="b" l="l" r="r" t="t"/>
            <a:pathLst>
              <a:path extrusionOk="0" h="283" w="303">
                <a:moveTo>
                  <a:pt x="152" y="1"/>
                </a:moveTo>
                <a:cubicBezTo>
                  <a:pt x="117" y="1"/>
                  <a:pt x="81" y="16"/>
                  <a:pt x="51" y="46"/>
                </a:cubicBezTo>
                <a:cubicBezTo>
                  <a:pt x="1" y="97"/>
                  <a:pt x="1" y="177"/>
                  <a:pt x="51" y="238"/>
                </a:cubicBezTo>
                <a:cubicBezTo>
                  <a:pt x="81" y="268"/>
                  <a:pt x="117" y="283"/>
                  <a:pt x="152" y="283"/>
                </a:cubicBezTo>
                <a:cubicBezTo>
                  <a:pt x="187" y="283"/>
                  <a:pt x="222" y="268"/>
                  <a:pt x="253" y="238"/>
                </a:cubicBezTo>
                <a:cubicBezTo>
                  <a:pt x="302" y="187"/>
                  <a:pt x="302" y="106"/>
                  <a:pt x="253" y="46"/>
                </a:cubicBezTo>
                <a:cubicBezTo>
                  <a:pt x="222" y="16"/>
                  <a:pt x="187"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4"/>
          <p:cNvSpPr/>
          <p:nvPr/>
        </p:nvSpPr>
        <p:spPr>
          <a:xfrm>
            <a:off x="1862283" y="4157945"/>
            <a:ext cx="36806" cy="32704"/>
          </a:xfrm>
          <a:custGeom>
            <a:rect b="b" l="l" r="r" t="t"/>
            <a:pathLst>
              <a:path extrusionOk="0" h="279" w="314">
                <a:moveTo>
                  <a:pt x="156" y="0"/>
                </a:moveTo>
                <a:cubicBezTo>
                  <a:pt x="123" y="0"/>
                  <a:pt x="90" y="13"/>
                  <a:pt x="61" y="37"/>
                </a:cubicBezTo>
                <a:cubicBezTo>
                  <a:pt x="1" y="98"/>
                  <a:pt x="1" y="178"/>
                  <a:pt x="51" y="228"/>
                </a:cubicBezTo>
                <a:cubicBezTo>
                  <a:pt x="84" y="261"/>
                  <a:pt x="123" y="279"/>
                  <a:pt x="161" y="279"/>
                </a:cubicBezTo>
                <a:cubicBezTo>
                  <a:pt x="193" y="279"/>
                  <a:pt x="225" y="266"/>
                  <a:pt x="253" y="238"/>
                </a:cubicBezTo>
                <a:cubicBezTo>
                  <a:pt x="303" y="188"/>
                  <a:pt x="313" y="107"/>
                  <a:pt x="253" y="47"/>
                </a:cubicBezTo>
                <a:cubicBezTo>
                  <a:pt x="226" y="15"/>
                  <a:pt x="192"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4"/>
          <p:cNvSpPr/>
          <p:nvPr/>
        </p:nvSpPr>
        <p:spPr>
          <a:xfrm>
            <a:off x="1749053" y="4384993"/>
            <a:ext cx="35516" cy="32938"/>
          </a:xfrm>
          <a:custGeom>
            <a:rect b="b" l="l" r="r" t="t"/>
            <a:pathLst>
              <a:path extrusionOk="0" h="281" w="303">
                <a:moveTo>
                  <a:pt x="152" y="1"/>
                </a:moveTo>
                <a:cubicBezTo>
                  <a:pt x="118" y="1"/>
                  <a:pt x="85" y="13"/>
                  <a:pt x="61" y="42"/>
                </a:cubicBezTo>
                <a:cubicBezTo>
                  <a:pt x="1" y="93"/>
                  <a:pt x="1" y="173"/>
                  <a:pt x="51" y="234"/>
                </a:cubicBezTo>
                <a:cubicBezTo>
                  <a:pt x="77" y="265"/>
                  <a:pt x="115" y="280"/>
                  <a:pt x="151" y="280"/>
                </a:cubicBezTo>
                <a:cubicBezTo>
                  <a:pt x="185" y="280"/>
                  <a:pt x="218" y="268"/>
                  <a:pt x="242" y="243"/>
                </a:cubicBezTo>
                <a:cubicBezTo>
                  <a:pt x="302" y="183"/>
                  <a:pt x="302" y="103"/>
                  <a:pt x="253" y="42"/>
                </a:cubicBezTo>
                <a:cubicBezTo>
                  <a:pt x="226" y="16"/>
                  <a:pt x="189"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4"/>
          <p:cNvSpPr/>
          <p:nvPr/>
        </p:nvSpPr>
        <p:spPr>
          <a:xfrm>
            <a:off x="1862283" y="4271879"/>
            <a:ext cx="15472" cy="24967"/>
          </a:xfrm>
          <a:custGeom>
            <a:rect b="b" l="l" r="r" t="t"/>
            <a:pathLst>
              <a:path extrusionOk="0" h="213" w="132">
                <a:moveTo>
                  <a:pt x="132" y="1"/>
                </a:moveTo>
                <a:cubicBezTo>
                  <a:pt x="101" y="1"/>
                  <a:pt x="81" y="21"/>
                  <a:pt x="61" y="41"/>
                </a:cubicBezTo>
                <a:cubicBezTo>
                  <a:pt x="11" y="81"/>
                  <a:pt x="1" y="152"/>
                  <a:pt x="41" y="213"/>
                </a:cubicBezTo>
                <a:lnTo>
                  <a:pt x="1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4"/>
          <p:cNvSpPr/>
          <p:nvPr/>
        </p:nvSpPr>
        <p:spPr>
          <a:xfrm>
            <a:off x="1410537" y="4726092"/>
            <a:ext cx="24850" cy="13128"/>
          </a:xfrm>
          <a:custGeom>
            <a:rect b="b" l="l" r="r" t="t"/>
            <a:pathLst>
              <a:path extrusionOk="0" h="112" w="212">
                <a:moveTo>
                  <a:pt x="130" y="0"/>
                </a:moveTo>
                <a:cubicBezTo>
                  <a:pt x="96" y="0"/>
                  <a:pt x="63" y="13"/>
                  <a:pt x="41" y="41"/>
                </a:cubicBezTo>
                <a:cubicBezTo>
                  <a:pt x="10" y="61"/>
                  <a:pt x="0" y="91"/>
                  <a:pt x="0" y="111"/>
                </a:cubicBezTo>
                <a:lnTo>
                  <a:pt x="211" y="21"/>
                </a:lnTo>
                <a:cubicBezTo>
                  <a:pt x="185" y="8"/>
                  <a:pt x="157"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4"/>
          <p:cNvSpPr/>
          <p:nvPr/>
        </p:nvSpPr>
        <p:spPr>
          <a:xfrm>
            <a:off x="1521422" y="4612275"/>
            <a:ext cx="36688" cy="33173"/>
          </a:xfrm>
          <a:custGeom>
            <a:rect b="b" l="l" r="r" t="t"/>
            <a:pathLst>
              <a:path extrusionOk="0" h="283" w="313">
                <a:moveTo>
                  <a:pt x="160" y="1"/>
                </a:moveTo>
                <a:cubicBezTo>
                  <a:pt x="126" y="1"/>
                  <a:pt x="91" y="16"/>
                  <a:pt x="61" y="46"/>
                </a:cubicBezTo>
                <a:cubicBezTo>
                  <a:pt x="1" y="96"/>
                  <a:pt x="1" y="176"/>
                  <a:pt x="61" y="237"/>
                </a:cubicBezTo>
                <a:cubicBezTo>
                  <a:pt x="86" y="267"/>
                  <a:pt x="118" y="282"/>
                  <a:pt x="152" y="282"/>
                </a:cubicBezTo>
                <a:cubicBezTo>
                  <a:pt x="186" y="282"/>
                  <a:pt x="222" y="267"/>
                  <a:pt x="252" y="237"/>
                </a:cubicBezTo>
                <a:cubicBezTo>
                  <a:pt x="312" y="187"/>
                  <a:pt x="312" y="106"/>
                  <a:pt x="252" y="46"/>
                </a:cubicBezTo>
                <a:cubicBezTo>
                  <a:pt x="227" y="16"/>
                  <a:pt x="194"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4"/>
          <p:cNvSpPr/>
          <p:nvPr/>
        </p:nvSpPr>
        <p:spPr>
          <a:xfrm>
            <a:off x="1180445" y="4612626"/>
            <a:ext cx="36688" cy="32586"/>
          </a:xfrm>
          <a:custGeom>
            <a:rect b="b" l="l" r="r" t="t"/>
            <a:pathLst>
              <a:path extrusionOk="0" h="278" w="313">
                <a:moveTo>
                  <a:pt x="153" y="0"/>
                </a:moveTo>
                <a:cubicBezTo>
                  <a:pt x="122" y="0"/>
                  <a:pt x="93" y="11"/>
                  <a:pt x="71" y="33"/>
                </a:cubicBezTo>
                <a:cubicBezTo>
                  <a:pt x="11" y="93"/>
                  <a:pt x="1" y="173"/>
                  <a:pt x="51" y="234"/>
                </a:cubicBezTo>
                <a:cubicBezTo>
                  <a:pt x="84" y="262"/>
                  <a:pt x="124" y="277"/>
                  <a:pt x="162" y="277"/>
                </a:cubicBezTo>
                <a:cubicBezTo>
                  <a:pt x="194" y="277"/>
                  <a:pt x="225" y="267"/>
                  <a:pt x="253" y="244"/>
                </a:cubicBezTo>
                <a:cubicBezTo>
                  <a:pt x="313" y="194"/>
                  <a:pt x="313" y="103"/>
                  <a:pt x="262" y="53"/>
                </a:cubicBezTo>
                <a:cubicBezTo>
                  <a:pt x="234" y="18"/>
                  <a:pt x="192"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4"/>
          <p:cNvSpPr/>
          <p:nvPr/>
        </p:nvSpPr>
        <p:spPr>
          <a:xfrm>
            <a:off x="1180445" y="4726443"/>
            <a:ext cx="36688" cy="32352"/>
          </a:xfrm>
          <a:custGeom>
            <a:rect b="b" l="l" r="r" t="t"/>
            <a:pathLst>
              <a:path extrusionOk="0" h="276" w="313">
                <a:moveTo>
                  <a:pt x="160" y="0"/>
                </a:moveTo>
                <a:cubicBezTo>
                  <a:pt x="126" y="0"/>
                  <a:pt x="91" y="13"/>
                  <a:pt x="61" y="38"/>
                </a:cubicBezTo>
                <a:cubicBezTo>
                  <a:pt x="11" y="99"/>
                  <a:pt x="1" y="179"/>
                  <a:pt x="61" y="229"/>
                </a:cubicBezTo>
                <a:cubicBezTo>
                  <a:pt x="88" y="261"/>
                  <a:pt x="125" y="276"/>
                  <a:pt x="162" y="276"/>
                </a:cubicBezTo>
                <a:cubicBezTo>
                  <a:pt x="195" y="276"/>
                  <a:pt x="228" y="263"/>
                  <a:pt x="253" y="239"/>
                </a:cubicBezTo>
                <a:cubicBezTo>
                  <a:pt x="313" y="179"/>
                  <a:pt x="313" y="99"/>
                  <a:pt x="253" y="38"/>
                </a:cubicBezTo>
                <a:cubicBezTo>
                  <a:pt x="227" y="13"/>
                  <a:pt x="194"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4"/>
          <p:cNvSpPr/>
          <p:nvPr/>
        </p:nvSpPr>
        <p:spPr>
          <a:xfrm>
            <a:off x="1294964" y="4612275"/>
            <a:ext cx="35516" cy="33173"/>
          </a:xfrm>
          <a:custGeom>
            <a:rect b="b" l="l" r="r" t="t"/>
            <a:pathLst>
              <a:path extrusionOk="0" h="283" w="303">
                <a:moveTo>
                  <a:pt x="151" y="1"/>
                </a:moveTo>
                <a:cubicBezTo>
                  <a:pt x="116" y="1"/>
                  <a:pt x="80" y="16"/>
                  <a:pt x="50" y="46"/>
                </a:cubicBezTo>
                <a:cubicBezTo>
                  <a:pt x="0" y="96"/>
                  <a:pt x="0" y="187"/>
                  <a:pt x="50" y="237"/>
                </a:cubicBezTo>
                <a:cubicBezTo>
                  <a:pt x="80" y="267"/>
                  <a:pt x="116" y="282"/>
                  <a:pt x="151" y="282"/>
                </a:cubicBezTo>
                <a:cubicBezTo>
                  <a:pt x="186" y="282"/>
                  <a:pt x="221" y="267"/>
                  <a:pt x="251" y="237"/>
                </a:cubicBezTo>
                <a:cubicBezTo>
                  <a:pt x="302" y="187"/>
                  <a:pt x="302" y="106"/>
                  <a:pt x="251" y="46"/>
                </a:cubicBezTo>
                <a:cubicBezTo>
                  <a:pt x="221" y="16"/>
                  <a:pt x="186"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4"/>
          <p:cNvSpPr/>
          <p:nvPr/>
        </p:nvSpPr>
        <p:spPr>
          <a:xfrm>
            <a:off x="1294964" y="4726092"/>
            <a:ext cx="35516" cy="32704"/>
          </a:xfrm>
          <a:custGeom>
            <a:rect b="b" l="l" r="r" t="t"/>
            <a:pathLst>
              <a:path extrusionOk="0" h="279" w="303">
                <a:moveTo>
                  <a:pt x="144" y="0"/>
                </a:moveTo>
                <a:cubicBezTo>
                  <a:pt x="113" y="0"/>
                  <a:pt x="84" y="13"/>
                  <a:pt x="61" y="41"/>
                </a:cubicBezTo>
                <a:cubicBezTo>
                  <a:pt x="0" y="91"/>
                  <a:pt x="0" y="172"/>
                  <a:pt x="50" y="232"/>
                </a:cubicBezTo>
                <a:cubicBezTo>
                  <a:pt x="77" y="264"/>
                  <a:pt x="114" y="279"/>
                  <a:pt x="151" y="279"/>
                </a:cubicBezTo>
                <a:cubicBezTo>
                  <a:pt x="184" y="279"/>
                  <a:pt x="218" y="266"/>
                  <a:pt x="242" y="242"/>
                </a:cubicBezTo>
                <a:cubicBezTo>
                  <a:pt x="302" y="182"/>
                  <a:pt x="302" y="102"/>
                  <a:pt x="251" y="51"/>
                </a:cubicBezTo>
                <a:cubicBezTo>
                  <a:pt x="219" y="18"/>
                  <a:pt x="180"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4"/>
          <p:cNvSpPr/>
          <p:nvPr/>
        </p:nvSpPr>
        <p:spPr>
          <a:xfrm>
            <a:off x="1408193" y="4612275"/>
            <a:ext cx="35516" cy="33173"/>
          </a:xfrm>
          <a:custGeom>
            <a:rect b="b" l="l" r="r" t="t"/>
            <a:pathLst>
              <a:path extrusionOk="0" h="283" w="303">
                <a:moveTo>
                  <a:pt x="152" y="1"/>
                </a:moveTo>
                <a:cubicBezTo>
                  <a:pt x="118" y="1"/>
                  <a:pt x="86" y="16"/>
                  <a:pt x="61" y="46"/>
                </a:cubicBezTo>
                <a:cubicBezTo>
                  <a:pt x="0" y="96"/>
                  <a:pt x="0" y="187"/>
                  <a:pt x="50" y="237"/>
                </a:cubicBezTo>
                <a:cubicBezTo>
                  <a:pt x="80" y="267"/>
                  <a:pt x="116" y="282"/>
                  <a:pt x="151" y="282"/>
                </a:cubicBezTo>
                <a:cubicBezTo>
                  <a:pt x="186" y="282"/>
                  <a:pt x="221" y="267"/>
                  <a:pt x="252" y="237"/>
                </a:cubicBezTo>
                <a:cubicBezTo>
                  <a:pt x="302" y="187"/>
                  <a:pt x="302" y="106"/>
                  <a:pt x="252" y="46"/>
                </a:cubicBezTo>
                <a:cubicBezTo>
                  <a:pt x="221" y="16"/>
                  <a:pt x="186"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4"/>
          <p:cNvSpPr/>
          <p:nvPr/>
        </p:nvSpPr>
        <p:spPr>
          <a:xfrm>
            <a:off x="0" y="2305924"/>
            <a:ext cx="382995" cy="828208"/>
          </a:xfrm>
          <a:custGeom>
            <a:rect b="b" l="l" r="r" t="t"/>
            <a:pathLst>
              <a:path extrusionOk="0" h="8466" w="3915">
                <a:moveTo>
                  <a:pt x="0" y="1"/>
                </a:moveTo>
                <a:lnTo>
                  <a:pt x="0" y="8465"/>
                </a:lnTo>
                <a:cubicBezTo>
                  <a:pt x="2194" y="8294"/>
                  <a:pt x="3915" y="6462"/>
                  <a:pt x="3915" y="4238"/>
                </a:cubicBezTo>
                <a:cubicBezTo>
                  <a:pt x="3915" y="2004"/>
                  <a:pt x="2194" y="17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4"/>
          <p:cNvSpPr/>
          <p:nvPr/>
        </p:nvSpPr>
        <p:spPr>
          <a:xfrm>
            <a:off x="0" y="4600949"/>
            <a:ext cx="702010" cy="542551"/>
          </a:xfrm>
          <a:custGeom>
            <a:rect b="b" l="l" r="r" t="t"/>
            <a:pathLst>
              <a:path extrusionOk="0" h="5546" w="7176">
                <a:moveTo>
                  <a:pt x="0" y="1"/>
                </a:moveTo>
                <a:lnTo>
                  <a:pt x="0" y="5546"/>
                </a:lnTo>
                <a:lnTo>
                  <a:pt x="7176" y="5546"/>
                </a:lnTo>
                <a:cubicBezTo>
                  <a:pt x="5717" y="2788"/>
                  <a:pt x="3120" y="726"/>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4"/>
          <p:cNvSpPr/>
          <p:nvPr/>
        </p:nvSpPr>
        <p:spPr>
          <a:xfrm>
            <a:off x="2312542" y="4591166"/>
            <a:ext cx="647912" cy="552334"/>
          </a:xfrm>
          <a:custGeom>
            <a:rect b="b" l="l" r="r" t="t"/>
            <a:pathLst>
              <a:path extrusionOk="0" h="5646" w="6623">
                <a:moveTo>
                  <a:pt x="5646" y="0"/>
                </a:moveTo>
                <a:lnTo>
                  <a:pt x="1" y="5646"/>
                </a:lnTo>
                <a:lnTo>
                  <a:pt x="1943" y="5646"/>
                </a:lnTo>
                <a:lnTo>
                  <a:pt x="6623" y="976"/>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4"/>
          <p:cNvSpPr/>
          <p:nvPr/>
        </p:nvSpPr>
        <p:spPr>
          <a:xfrm rot="10800000">
            <a:off x="4047801" y="163640"/>
            <a:ext cx="1638510" cy="363544"/>
          </a:xfrm>
          <a:custGeom>
            <a:rect b="b" l="l" r="r" t="t"/>
            <a:pathLst>
              <a:path extrusionOk="0" h="3544" w="15973">
                <a:moveTo>
                  <a:pt x="5013" y="0"/>
                </a:moveTo>
                <a:lnTo>
                  <a:pt x="2336" y="2507"/>
                </a:lnTo>
                <a:lnTo>
                  <a:pt x="514" y="836"/>
                </a:lnTo>
                <a:lnTo>
                  <a:pt x="1" y="1400"/>
                </a:lnTo>
                <a:lnTo>
                  <a:pt x="2346" y="3543"/>
                </a:lnTo>
                <a:lnTo>
                  <a:pt x="5013" y="1047"/>
                </a:lnTo>
                <a:lnTo>
                  <a:pt x="7690" y="3543"/>
                </a:lnTo>
                <a:lnTo>
                  <a:pt x="10367" y="1047"/>
                </a:lnTo>
                <a:lnTo>
                  <a:pt x="13034" y="3543"/>
                </a:lnTo>
                <a:lnTo>
                  <a:pt x="15973" y="806"/>
                </a:lnTo>
                <a:lnTo>
                  <a:pt x="15460" y="242"/>
                </a:lnTo>
                <a:lnTo>
                  <a:pt x="13034" y="2507"/>
                </a:lnTo>
                <a:lnTo>
                  <a:pt x="10367" y="0"/>
                </a:lnTo>
                <a:lnTo>
                  <a:pt x="7690" y="2507"/>
                </a:lnTo>
                <a:lnTo>
                  <a:pt x="50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782" name="Shape 782"/>
        <p:cNvGrpSpPr/>
        <p:nvPr/>
      </p:nvGrpSpPr>
      <p:grpSpPr>
        <a:xfrm>
          <a:off x="0" y="0"/>
          <a:ext cx="0" cy="0"/>
          <a:chOff x="0" y="0"/>
          <a:chExt cx="0" cy="0"/>
        </a:xfrm>
      </p:grpSpPr>
      <p:grpSp>
        <p:nvGrpSpPr>
          <p:cNvPr id="783" name="Google Shape;783;p4"/>
          <p:cNvGrpSpPr/>
          <p:nvPr/>
        </p:nvGrpSpPr>
        <p:grpSpPr>
          <a:xfrm>
            <a:off x="7403366" y="0"/>
            <a:ext cx="1740441" cy="1641009"/>
            <a:chOff x="7542270" y="1"/>
            <a:chExt cx="1601731" cy="1510224"/>
          </a:xfrm>
        </p:grpSpPr>
        <p:sp>
          <p:nvSpPr>
            <p:cNvPr id="784" name="Google Shape;784;p4"/>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4"/>
          <p:cNvSpPr/>
          <p:nvPr/>
        </p:nvSpPr>
        <p:spPr>
          <a:xfrm flipH="1" rot="10800000">
            <a:off x="7962121"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
          <p:cNvSpPr/>
          <p:nvPr/>
        </p:nvSpPr>
        <p:spPr>
          <a:xfrm flipH="1" rot="10800000">
            <a:off x="7962121"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4"/>
          <p:cNvGrpSpPr/>
          <p:nvPr/>
        </p:nvGrpSpPr>
        <p:grpSpPr>
          <a:xfrm rot="-5400000">
            <a:off x="-547982" y="2657150"/>
            <a:ext cx="1738209" cy="642241"/>
            <a:chOff x="5330143" y="0"/>
            <a:chExt cx="1738209" cy="642241"/>
          </a:xfrm>
        </p:grpSpPr>
        <p:sp>
          <p:nvSpPr>
            <p:cNvPr id="889" name="Google Shape;889;p4"/>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4"/>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
          <p:cNvSpPr/>
          <p:nvPr/>
        </p:nvSpPr>
        <p:spPr>
          <a:xfrm flipH="1" rot="10800000">
            <a:off x="791441"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
          <p:cNvSpPr/>
          <p:nvPr/>
        </p:nvSpPr>
        <p:spPr>
          <a:xfrm>
            <a:off x="-168227"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902" name="Google Shape;902;p4"/>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sz="1200"/>
            </a:lvl2pPr>
            <a:lvl3pPr indent="-304800" lvl="2" marL="1371600">
              <a:spcBef>
                <a:spcPts val="0"/>
              </a:spcBef>
              <a:spcAft>
                <a:spcPts val="0"/>
              </a:spcAft>
              <a:buClr>
                <a:srgbClr val="434343"/>
              </a:buClr>
              <a:buSzPts val="1200"/>
              <a:buFont typeface="Roboto Condensed Light"/>
              <a:buAutoNum type="romanLcPeriod"/>
              <a:defRPr sz="1200"/>
            </a:lvl3pPr>
            <a:lvl4pPr indent="-304800" lvl="3" marL="1828800">
              <a:spcBef>
                <a:spcPts val="0"/>
              </a:spcBef>
              <a:spcAft>
                <a:spcPts val="0"/>
              </a:spcAft>
              <a:buClr>
                <a:srgbClr val="434343"/>
              </a:buClr>
              <a:buSzPts val="1200"/>
              <a:buFont typeface="Roboto Condensed Light"/>
              <a:buAutoNum type="arabicPeriod"/>
              <a:defRPr sz="1200"/>
            </a:lvl4pPr>
            <a:lvl5pPr indent="-304800" lvl="4" marL="2286000">
              <a:spcBef>
                <a:spcPts val="0"/>
              </a:spcBef>
              <a:spcAft>
                <a:spcPts val="0"/>
              </a:spcAft>
              <a:buClr>
                <a:srgbClr val="434343"/>
              </a:buClr>
              <a:buSzPts val="1200"/>
              <a:buFont typeface="Roboto Condensed Light"/>
              <a:buAutoNum type="alphaLcPeriod"/>
              <a:defRPr sz="1200"/>
            </a:lvl5pPr>
            <a:lvl6pPr indent="-304800" lvl="5" marL="2743200">
              <a:spcBef>
                <a:spcPts val="0"/>
              </a:spcBef>
              <a:spcAft>
                <a:spcPts val="0"/>
              </a:spcAft>
              <a:buClr>
                <a:srgbClr val="434343"/>
              </a:buClr>
              <a:buSzPts val="1200"/>
              <a:buFont typeface="Roboto Condensed Light"/>
              <a:buAutoNum type="romanLcPeriod"/>
              <a:defRPr sz="1200"/>
            </a:lvl6pPr>
            <a:lvl7pPr indent="-304800" lvl="6" marL="3200400">
              <a:spcBef>
                <a:spcPts val="0"/>
              </a:spcBef>
              <a:spcAft>
                <a:spcPts val="0"/>
              </a:spcAft>
              <a:buClr>
                <a:srgbClr val="434343"/>
              </a:buClr>
              <a:buSzPts val="1200"/>
              <a:buFont typeface="Roboto Condensed Light"/>
              <a:buAutoNum type="arabicPeriod"/>
              <a:defRPr sz="1200"/>
            </a:lvl7pPr>
            <a:lvl8pPr indent="-304800" lvl="7" marL="3657600">
              <a:spcBef>
                <a:spcPts val="0"/>
              </a:spcBef>
              <a:spcAft>
                <a:spcPts val="0"/>
              </a:spcAft>
              <a:buClr>
                <a:srgbClr val="434343"/>
              </a:buClr>
              <a:buSzPts val="1200"/>
              <a:buFont typeface="Roboto Condensed Light"/>
              <a:buAutoNum type="alphaLcPeriod"/>
              <a:defRPr sz="1200"/>
            </a:lvl8pPr>
            <a:lvl9pPr indent="-304800" lvl="8" marL="4114800">
              <a:spcBef>
                <a:spcPts val="0"/>
              </a:spcBef>
              <a:spcAft>
                <a:spcPts val="0"/>
              </a:spcAft>
              <a:buClr>
                <a:srgbClr val="434343"/>
              </a:buClr>
              <a:buSzPts val="1200"/>
              <a:buFont typeface="Roboto Condensed Light"/>
              <a:buAutoNum type="romanLcPeriod"/>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3" name="Shape 903"/>
        <p:cNvGrpSpPr/>
        <p:nvPr/>
      </p:nvGrpSpPr>
      <p:grpSpPr>
        <a:xfrm>
          <a:off x="0" y="0"/>
          <a:ext cx="0" cy="0"/>
          <a:chOff x="0" y="0"/>
          <a:chExt cx="0" cy="0"/>
        </a:xfrm>
      </p:grpSpPr>
      <p:sp>
        <p:nvSpPr>
          <p:cNvPr id="904" name="Google Shape;904;p5"/>
          <p:cNvSpPr/>
          <p:nvPr/>
        </p:nvSpPr>
        <p:spPr>
          <a:xfrm flipH="1">
            <a:off x="7294944" y="3294649"/>
            <a:ext cx="1849047" cy="1848869"/>
          </a:xfrm>
          <a:custGeom>
            <a:rect b="b" l="l" r="r" t="t"/>
            <a:pathLst>
              <a:path extrusionOk="0" h="20722" w="20724">
                <a:moveTo>
                  <a:pt x="1" y="0"/>
                </a:moveTo>
                <a:lnTo>
                  <a:pt x="1" y="20722"/>
                </a:lnTo>
                <a:lnTo>
                  <a:pt x="20723" y="2072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
          <p:cNvSpPr/>
          <p:nvPr/>
        </p:nvSpPr>
        <p:spPr>
          <a:xfrm flipH="1">
            <a:off x="8786478" y="3909649"/>
            <a:ext cx="215651" cy="153730"/>
          </a:xfrm>
          <a:custGeom>
            <a:rect b="b" l="l" r="r" t="t"/>
            <a:pathLst>
              <a:path extrusionOk="0" h="1723" w="2417">
                <a:moveTo>
                  <a:pt x="1209" y="1"/>
                </a:moveTo>
                <a:lnTo>
                  <a:pt x="1" y="1722"/>
                </a:lnTo>
                <a:lnTo>
                  <a:pt x="2416" y="1722"/>
                </a:lnTo>
                <a:lnTo>
                  <a:pt x="12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
          <p:cNvSpPr/>
          <p:nvPr/>
        </p:nvSpPr>
        <p:spPr>
          <a:xfrm flipH="1">
            <a:off x="8415584" y="3909649"/>
            <a:ext cx="214759" cy="153730"/>
          </a:xfrm>
          <a:custGeom>
            <a:rect b="b" l="l" r="r" t="t"/>
            <a:pathLst>
              <a:path extrusionOk="0" h="1723" w="2407">
                <a:moveTo>
                  <a:pt x="1208" y="1"/>
                </a:moveTo>
                <a:lnTo>
                  <a:pt x="1" y="1722"/>
                </a:lnTo>
                <a:lnTo>
                  <a:pt x="2406" y="1722"/>
                </a:lnTo>
                <a:lnTo>
                  <a:pt x="12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
          <p:cNvSpPr/>
          <p:nvPr/>
        </p:nvSpPr>
        <p:spPr>
          <a:xfrm flipH="1">
            <a:off x="8043886" y="3909649"/>
            <a:ext cx="215562" cy="153730"/>
          </a:xfrm>
          <a:custGeom>
            <a:rect b="b" l="l" r="r" t="t"/>
            <a:pathLst>
              <a:path extrusionOk="0" h="1723" w="2416">
                <a:moveTo>
                  <a:pt x="1208" y="1"/>
                </a:moveTo>
                <a:lnTo>
                  <a:pt x="0" y="1722"/>
                </a:lnTo>
                <a:lnTo>
                  <a:pt x="2416" y="1722"/>
                </a:lnTo>
                <a:lnTo>
                  <a:pt x="12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
          <p:cNvSpPr/>
          <p:nvPr/>
        </p:nvSpPr>
        <p:spPr>
          <a:xfrm flipH="1">
            <a:off x="8786478" y="4223082"/>
            <a:ext cx="215651" cy="153641"/>
          </a:xfrm>
          <a:custGeom>
            <a:rect b="b" l="l" r="r" t="t"/>
            <a:pathLst>
              <a:path extrusionOk="0" h="1722"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
          <p:cNvSpPr/>
          <p:nvPr/>
        </p:nvSpPr>
        <p:spPr>
          <a:xfrm flipH="1">
            <a:off x="8415584" y="4223082"/>
            <a:ext cx="214759" cy="153641"/>
          </a:xfrm>
          <a:custGeom>
            <a:rect b="b" l="l" r="r" t="t"/>
            <a:pathLst>
              <a:path extrusionOk="0" h="1722"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
          <p:cNvSpPr/>
          <p:nvPr/>
        </p:nvSpPr>
        <p:spPr>
          <a:xfrm flipH="1">
            <a:off x="8043886" y="4223082"/>
            <a:ext cx="215562" cy="153641"/>
          </a:xfrm>
          <a:custGeom>
            <a:rect b="b" l="l" r="r" t="t"/>
            <a:pathLst>
              <a:path extrusionOk="0" h="1722"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
          <p:cNvSpPr/>
          <p:nvPr/>
        </p:nvSpPr>
        <p:spPr>
          <a:xfrm flipH="1">
            <a:off x="8786478" y="4536427"/>
            <a:ext cx="215651" cy="153641"/>
          </a:xfrm>
          <a:custGeom>
            <a:rect b="b" l="l" r="r" t="t"/>
            <a:pathLst>
              <a:path extrusionOk="0" h="1722" w="2417">
                <a:moveTo>
                  <a:pt x="1209" y="0"/>
                </a:moveTo>
                <a:lnTo>
                  <a:pt x="1" y="1722"/>
                </a:lnTo>
                <a:lnTo>
                  <a:pt x="2416" y="1722"/>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
          <p:cNvSpPr/>
          <p:nvPr/>
        </p:nvSpPr>
        <p:spPr>
          <a:xfrm flipH="1">
            <a:off x="8415584" y="4536427"/>
            <a:ext cx="214759" cy="153641"/>
          </a:xfrm>
          <a:custGeom>
            <a:rect b="b" l="l" r="r" t="t"/>
            <a:pathLst>
              <a:path extrusionOk="0" h="1722" w="2407">
                <a:moveTo>
                  <a:pt x="1208" y="0"/>
                </a:moveTo>
                <a:lnTo>
                  <a:pt x="1" y="1722"/>
                </a:lnTo>
                <a:lnTo>
                  <a:pt x="2406" y="1722"/>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
          <p:cNvSpPr/>
          <p:nvPr/>
        </p:nvSpPr>
        <p:spPr>
          <a:xfrm flipH="1">
            <a:off x="8043886"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
          <p:cNvSpPr/>
          <p:nvPr/>
        </p:nvSpPr>
        <p:spPr>
          <a:xfrm flipH="1">
            <a:off x="8786478" y="4849860"/>
            <a:ext cx="215651" cy="153552"/>
          </a:xfrm>
          <a:custGeom>
            <a:rect b="b" l="l" r="r" t="t"/>
            <a:pathLst>
              <a:path extrusionOk="0" h="1721"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
          <p:cNvSpPr/>
          <p:nvPr/>
        </p:nvSpPr>
        <p:spPr>
          <a:xfrm flipH="1">
            <a:off x="8415584" y="4849860"/>
            <a:ext cx="214759" cy="153552"/>
          </a:xfrm>
          <a:custGeom>
            <a:rect b="b" l="l" r="r" t="t"/>
            <a:pathLst>
              <a:path extrusionOk="0" h="1721"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
          <p:cNvSpPr/>
          <p:nvPr/>
        </p:nvSpPr>
        <p:spPr>
          <a:xfrm flipH="1">
            <a:off x="8043886"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
          <p:cNvSpPr/>
          <p:nvPr/>
        </p:nvSpPr>
        <p:spPr>
          <a:xfrm flipH="1">
            <a:off x="7668531" y="3909649"/>
            <a:ext cx="215562" cy="153730"/>
          </a:xfrm>
          <a:custGeom>
            <a:rect b="b" l="l" r="r" t="t"/>
            <a:pathLst>
              <a:path extrusionOk="0" h="1723" w="2416">
                <a:moveTo>
                  <a:pt x="1208" y="1"/>
                </a:moveTo>
                <a:lnTo>
                  <a:pt x="0" y="1722"/>
                </a:lnTo>
                <a:lnTo>
                  <a:pt x="2416" y="1722"/>
                </a:lnTo>
                <a:lnTo>
                  <a:pt x="12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
          <p:cNvSpPr/>
          <p:nvPr/>
        </p:nvSpPr>
        <p:spPr>
          <a:xfrm flipH="1">
            <a:off x="7668531" y="4223082"/>
            <a:ext cx="215562" cy="153641"/>
          </a:xfrm>
          <a:custGeom>
            <a:rect b="b" l="l" r="r" t="t"/>
            <a:pathLst>
              <a:path extrusionOk="0" h="1722"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
          <p:cNvSpPr/>
          <p:nvPr/>
        </p:nvSpPr>
        <p:spPr>
          <a:xfrm flipH="1">
            <a:off x="7668531" y="4536427"/>
            <a:ext cx="215562" cy="153641"/>
          </a:xfrm>
          <a:custGeom>
            <a:rect b="b" l="l" r="r" t="t"/>
            <a:pathLst>
              <a:path extrusionOk="0" h="1722" w="2416">
                <a:moveTo>
                  <a:pt x="1208" y="0"/>
                </a:moveTo>
                <a:lnTo>
                  <a:pt x="0" y="1722"/>
                </a:lnTo>
                <a:lnTo>
                  <a:pt x="2416" y="1722"/>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
          <p:cNvSpPr/>
          <p:nvPr/>
        </p:nvSpPr>
        <p:spPr>
          <a:xfrm flipH="1">
            <a:off x="7668531" y="4849860"/>
            <a:ext cx="215562" cy="153552"/>
          </a:xfrm>
          <a:custGeom>
            <a:rect b="b" l="l" r="r" t="t"/>
            <a:pathLst>
              <a:path extrusionOk="0" h="1721" w="2416">
                <a:moveTo>
                  <a:pt x="1208" y="0"/>
                </a:moveTo>
                <a:lnTo>
                  <a:pt x="0" y="1721"/>
                </a:lnTo>
                <a:lnTo>
                  <a:pt x="2416" y="1721"/>
                </a:lnTo>
                <a:lnTo>
                  <a:pt x="1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5"/>
          <p:cNvGrpSpPr/>
          <p:nvPr/>
        </p:nvGrpSpPr>
        <p:grpSpPr>
          <a:xfrm flipH="1">
            <a:off x="184" y="0"/>
            <a:ext cx="1740441" cy="1641009"/>
            <a:chOff x="7403366" y="0"/>
            <a:chExt cx="1740441" cy="1641009"/>
          </a:xfrm>
        </p:grpSpPr>
        <p:sp>
          <p:nvSpPr>
            <p:cNvPr id="922" name="Google Shape;922;p5"/>
            <p:cNvSpPr/>
            <p:nvPr/>
          </p:nvSpPr>
          <p:spPr>
            <a:xfrm rot="10800000">
              <a:off x="7654873" y="0"/>
              <a:ext cx="1488935" cy="1120935"/>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
            <p:cNvSpPr/>
            <p:nvPr/>
          </p:nvSpPr>
          <p:spPr>
            <a:xfrm rot="10800000">
              <a:off x="9066308" y="1285560"/>
              <a:ext cx="39359" cy="35460"/>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
            <p:cNvSpPr/>
            <p:nvPr/>
          </p:nvSpPr>
          <p:spPr>
            <a:xfrm rot="10800000">
              <a:off x="9066308" y="1162488"/>
              <a:ext cx="39359" cy="35703"/>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
            <p:cNvSpPr/>
            <p:nvPr/>
          </p:nvSpPr>
          <p:spPr>
            <a:xfrm rot="10800000">
              <a:off x="8943723" y="1285560"/>
              <a:ext cx="39359" cy="35338"/>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
            <p:cNvSpPr/>
            <p:nvPr/>
          </p:nvSpPr>
          <p:spPr>
            <a:xfrm rot="10800000">
              <a:off x="9066308" y="1040146"/>
              <a:ext cx="39359" cy="34850"/>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
            <p:cNvSpPr/>
            <p:nvPr/>
          </p:nvSpPr>
          <p:spPr>
            <a:xfrm rot="10800000">
              <a:off x="8943723" y="1162975"/>
              <a:ext cx="39359" cy="34850"/>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
            <p:cNvSpPr/>
            <p:nvPr/>
          </p:nvSpPr>
          <p:spPr>
            <a:xfrm rot="10800000">
              <a:off x="8821015" y="1285560"/>
              <a:ext cx="39481" cy="35338"/>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
            <p:cNvSpPr/>
            <p:nvPr/>
          </p:nvSpPr>
          <p:spPr>
            <a:xfrm rot="10800000">
              <a:off x="8943723" y="1039902"/>
              <a:ext cx="39359" cy="35216"/>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
            <p:cNvSpPr/>
            <p:nvPr/>
          </p:nvSpPr>
          <p:spPr>
            <a:xfrm rot="10800000">
              <a:off x="8821015" y="1162975"/>
              <a:ext cx="39481" cy="34850"/>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
            <p:cNvSpPr/>
            <p:nvPr/>
          </p:nvSpPr>
          <p:spPr>
            <a:xfrm rot="10800000">
              <a:off x="8821015" y="1039902"/>
              <a:ext cx="39481" cy="35216"/>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
            <p:cNvSpPr/>
            <p:nvPr/>
          </p:nvSpPr>
          <p:spPr>
            <a:xfrm rot="10800000">
              <a:off x="9066308" y="794000"/>
              <a:ext cx="39359" cy="35703"/>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
            <p:cNvSpPr/>
            <p:nvPr/>
          </p:nvSpPr>
          <p:spPr>
            <a:xfrm rot="10800000">
              <a:off x="8943723" y="916708"/>
              <a:ext cx="39359" cy="35581"/>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
            <p:cNvSpPr/>
            <p:nvPr/>
          </p:nvSpPr>
          <p:spPr>
            <a:xfrm rot="10800000">
              <a:off x="9066308" y="67117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
            <p:cNvSpPr/>
            <p:nvPr/>
          </p:nvSpPr>
          <p:spPr>
            <a:xfrm rot="10800000">
              <a:off x="8943723" y="793879"/>
              <a:ext cx="39359" cy="35216"/>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
            <p:cNvSpPr/>
            <p:nvPr/>
          </p:nvSpPr>
          <p:spPr>
            <a:xfrm rot="10800000">
              <a:off x="8821015" y="916708"/>
              <a:ext cx="39481" cy="35581"/>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
            <p:cNvSpPr/>
            <p:nvPr/>
          </p:nvSpPr>
          <p:spPr>
            <a:xfrm rot="10800000">
              <a:off x="9066308" y="548099"/>
              <a:ext cx="39359" cy="35703"/>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
            <p:cNvSpPr/>
            <p:nvPr/>
          </p:nvSpPr>
          <p:spPr>
            <a:xfrm rot="10800000">
              <a:off x="8943723" y="671171"/>
              <a:ext cx="39359" cy="35338"/>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
            <p:cNvSpPr/>
            <p:nvPr/>
          </p:nvSpPr>
          <p:spPr>
            <a:xfrm rot="10800000">
              <a:off x="8821015" y="794000"/>
              <a:ext cx="39481" cy="35703"/>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
            <p:cNvSpPr/>
            <p:nvPr/>
          </p:nvSpPr>
          <p:spPr>
            <a:xfrm rot="10800000">
              <a:off x="9066308" y="425757"/>
              <a:ext cx="39359" cy="34728"/>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
            <p:cNvSpPr/>
            <p:nvPr/>
          </p:nvSpPr>
          <p:spPr>
            <a:xfrm rot="10800000">
              <a:off x="8943723" y="548586"/>
              <a:ext cx="39359" cy="34728"/>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
            <p:cNvSpPr/>
            <p:nvPr/>
          </p:nvSpPr>
          <p:spPr>
            <a:xfrm rot="10800000">
              <a:off x="8821015" y="671171"/>
              <a:ext cx="39481" cy="35338"/>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
            <p:cNvSpPr/>
            <p:nvPr/>
          </p:nvSpPr>
          <p:spPr>
            <a:xfrm rot="10800000">
              <a:off x="8943723" y="425391"/>
              <a:ext cx="39359" cy="35338"/>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
            <p:cNvSpPr/>
            <p:nvPr/>
          </p:nvSpPr>
          <p:spPr>
            <a:xfrm rot="10800000">
              <a:off x="8821015" y="548586"/>
              <a:ext cx="39481" cy="34728"/>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
            <p:cNvSpPr/>
            <p:nvPr/>
          </p:nvSpPr>
          <p:spPr>
            <a:xfrm rot="10800000">
              <a:off x="8821015" y="426001"/>
              <a:ext cx="39481" cy="34728"/>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
            <p:cNvSpPr/>
            <p:nvPr/>
          </p:nvSpPr>
          <p:spPr>
            <a:xfrm rot="10800000">
              <a:off x="9066308" y="916708"/>
              <a:ext cx="39359" cy="35581"/>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
            <p:cNvSpPr/>
            <p:nvPr/>
          </p:nvSpPr>
          <p:spPr>
            <a:xfrm rot="10800000">
              <a:off x="8697212" y="1040146"/>
              <a:ext cx="39359" cy="34850"/>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
            <p:cNvSpPr/>
            <p:nvPr/>
          </p:nvSpPr>
          <p:spPr>
            <a:xfrm rot="10800000">
              <a:off x="8574626" y="1162975"/>
              <a:ext cx="39359" cy="34850"/>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
            <p:cNvSpPr/>
            <p:nvPr/>
          </p:nvSpPr>
          <p:spPr>
            <a:xfrm rot="10800000">
              <a:off x="8461789" y="1285682"/>
              <a:ext cx="27052" cy="14379"/>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
            <p:cNvSpPr/>
            <p:nvPr/>
          </p:nvSpPr>
          <p:spPr>
            <a:xfrm rot="10800000">
              <a:off x="8574626" y="1040146"/>
              <a:ext cx="39359" cy="34850"/>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
            <p:cNvSpPr/>
            <p:nvPr/>
          </p:nvSpPr>
          <p:spPr>
            <a:xfrm rot="10800000">
              <a:off x="8452041" y="1162488"/>
              <a:ext cx="39359" cy="35703"/>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
            <p:cNvSpPr/>
            <p:nvPr/>
          </p:nvSpPr>
          <p:spPr>
            <a:xfrm rot="10800000">
              <a:off x="8452041" y="1040146"/>
              <a:ext cx="39359" cy="34850"/>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
            <p:cNvSpPr/>
            <p:nvPr/>
          </p:nvSpPr>
          <p:spPr>
            <a:xfrm rot="10800000">
              <a:off x="8329334" y="1162975"/>
              <a:ext cx="39359" cy="34850"/>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
            <p:cNvSpPr/>
            <p:nvPr/>
          </p:nvSpPr>
          <p:spPr>
            <a:xfrm rot="10800000">
              <a:off x="8329334" y="1039902"/>
              <a:ext cx="39359" cy="35216"/>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
            <p:cNvSpPr/>
            <p:nvPr/>
          </p:nvSpPr>
          <p:spPr>
            <a:xfrm rot="10800000">
              <a:off x="8206748" y="1039902"/>
              <a:ext cx="39359" cy="35216"/>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
            <p:cNvSpPr/>
            <p:nvPr/>
          </p:nvSpPr>
          <p:spPr>
            <a:xfrm rot="10800000">
              <a:off x="8697212" y="1285560"/>
              <a:ext cx="39359" cy="35460"/>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
            <p:cNvSpPr/>
            <p:nvPr/>
          </p:nvSpPr>
          <p:spPr>
            <a:xfrm rot="10800000">
              <a:off x="8697212" y="1162975"/>
              <a:ext cx="39359" cy="35216"/>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
            <p:cNvSpPr/>
            <p:nvPr/>
          </p:nvSpPr>
          <p:spPr>
            <a:xfrm rot="10800000">
              <a:off x="8574626" y="1285560"/>
              <a:ext cx="39359" cy="35338"/>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
            <p:cNvSpPr/>
            <p:nvPr/>
          </p:nvSpPr>
          <p:spPr>
            <a:xfrm rot="10800000">
              <a:off x="8452041" y="794000"/>
              <a:ext cx="39359" cy="35703"/>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
            <p:cNvSpPr/>
            <p:nvPr/>
          </p:nvSpPr>
          <p:spPr>
            <a:xfrm rot="10800000">
              <a:off x="8329334" y="916708"/>
              <a:ext cx="39359" cy="35581"/>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
            <p:cNvSpPr/>
            <p:nvPr/>
          </p:nvSpPr>
          <p:spPr>
            <a:xfrm rot="10800000">
              <a:off x="8697212" y="425757"/>
              <a:ext cx="39359" cy="34728"/>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
            <p:cNvSpPr/>
            <p:nvPr/>
          </p:nvSpPr>
          <p:spPr>
            <a:xfrm rot="10800000">
              <a:off x="8574626" y="548586"/>
              <a:ext cx="39359" cy="34728"/>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
            <p:cNvSpPr/>
            <p:nvPr/>
          </p:nvSpPr>
          <p:spPr>
            <a:xfrm rot="10800000">
              <a:off x="8452041" y="67117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
            <p:cNvSpPr/>
            <p:nvPr/>
          </p:nvSpPr>
          <p:spPr>
            <a:xfrm rot="10800000">
              <a:off x="8329334" y="793879"/>
              <a:ext cx="39359" cy="35216"/>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
            <p:cNvSpPr/>
            <p:nvPr/>
          </p:nvSpPr>
          <p:spPr>
            <a:xfrm rot="10800000">
              <a:off x="8206748" y="916708"/>
              <a:ext cx="39359" cy="35581"/>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
            <p:cNvSpPr/>
            <p:nvPr/>
          </p:nvSpPr>
          <p:spPr>
            <a:xfrm rot="10800000">
              <a:off x="8574626" y="425757"/>
              <a:ext cx="39359" cy="34728"/>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
            <p:cNvSpPr/>
            <p:nvPr/>
          </p:nvSpPr>
          <p:spPr>
            <a:xfrm rot="10800000">
              <a:off x="8452041" y="548099"/>
              <a:ext cx="39359" cy="35703"/>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
            <p:cNvSpPr/>
            <p:nvPr/>
          </p:nvSpPr>
          <p:spPr>
            <a:xfrm rot="10800000">
              <a:off x="8329334" y="671171"/>
              <a:ext cx="39359" cy="35338"/>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
            <p:cNvSpPr/>
            <p:nvPr/>
          </p:nvSpPr>
          <p:spPr>
            <a:xfrm rot="10800000">
              <a:off x="8206748" y="794000"/>
              <a:ext cx="39359" cy="35703"/>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
            <p:cNvSpPr/>
            <p:nvPr/>
          </p:nvSpPr>
          <p:spPr>
            <a:xfrm rot="10800000">
              <a:off x="8452041" y="425757"/>
              <a:ext cx="39359" cy="34728"/>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
            <p:cNvSpPr/>
            <p:nvPr/>
          </p:nvSpPr>
          <p:spPr>
            <a:xfrm rot="10800000">
              <a:off x="8329334" y="548586"/>
              <a:ext cx="39359" cy="34728"/>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
            <p:cNvSpPr/>
            <p:nvPr/>
          </p:nvSpPr>
          <p:spPr>
            <a:xfrm rot="10800000">
              <a:off x="8206748" y="671171"/>
              <a:ext cx="39359" cy="35338"/>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
            <p:cNvSpPr/>
            <p:nvPr/>
          </p:nvSpPr>
          <p:spPr>
            <a:xfrm rot="10800000">
              <a:off x="8329334" y="425391"/>
              <a:ext cx="39359" cy="35338"/>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
            <p:cNvSpPr/>
            <p:nvPr/>
          </p:nvSpPr>
          <p:spPr>
            <a:xfrm rot="10800000">
              <a:off x="8206748" y="548586"/>
              <a:ext cx="39359" cy="34728"/>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
            <p:cNvSpPr/>
            <p:nvPr/>
          </p:nvSpPr>
          <p:spPr>
            <a:xfrm rot="10800000">
              <a:off x="8206748" y="426001"/>
              <a:ext cx="39359" cy="34728"/>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
            <p:cNvSpPr/>
            <p:nvPr/>
          </p:nvSpPr>
          <p:spPr>
            <a:xfrm rot="10800000">
              <a:off x="8697212" y="916586"/>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
            <p:cNvSpPr/>
            <p:nvPr/>
          </p:nvSpPr>
          <p:spPr>
            <a:xfrm rot="10800000">
              <a:off x="8697212" y="794000"/>
              <a:ext cx="39359" cy="35703"/>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
            <p:cNvSpPr/>
            <p:nvPr/>
          </p:nvSpPr>
          <p:spPr>
            <a:xfrm rot="10800000">
              <a:off x="8574626" y="916708"/>
              <a:ext cx="39359" cy="35581"/>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
            <p:cNvSpPr/>
            <p:nvPr/>
          </p:nvSpPr>
          <p:spPr>
            <a:xfrm rot="10800000">
              <a:off x="8697212" y="671171"/>
              <a:ext cx="39359" cy="35460"/>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
            <p:cNvSpPr/>
            <p:nvPr/>
          </p:nvSpPr>
          <p:spPr>
            <a:xfrm rot="10800000">
              <a:off x="8574626" y="793879"/>
              <a:ext cx="39359" cy="35216"/>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
            <p:cNvSpPr/>
            <p:nvPr/>
          </p:nvSpPr>
          <p:spPr>
            <a:xfrm rot="10800000">
              <a:off x="8452041" y="916708"/>
              <a:ext cx="39359" cy="35581"/>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
            <p:cNvSpPr/>
            <p:nvPr/>
          </p:nvSpPr>
          <p:spPr>
            <a:xfrm rot="10800000">
              <a:off x="8697212" y="548586"/>
              <a:ext cx="39359" cy="35216"/>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
            <p:cNvSpPr/>
            <p:nvPr/>
          </p:nvSpPr>
          <p:spPr>
            <a:xfrm rot="10800000">
              <a:off x="8574626" y="671171"/>
              <a:ext cx="39359" cy="35338"/>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
            <p:cNvSpPr/>
            <p:nvPr/>
          </p:nvSpPr>
          <p:spPr>
            <a:xfrm rot="10800000">
              <a:off x="8084041" y="425757"/>
              <a:ext cx="38140" cy="34728"/>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
            <p:cNvSpPr/>
            <p:nvPr/>
          </p:nvSpPr>
          <p:spPr>
            <a:xfrm rot="10800000">
              <a:off x="7960115" y="548586"/>
              <a:ext cx="39359" cy="34728"/>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
            <p:cNvSpPr/>
            <p:nvPr/>
          </p:nvSpPr>
          <p:spPr>
            <a:xfrm rot="10800000">
              <a:off x="7960115" y="425757"/>
              <a:ext cx="39359" cy="34728"/>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
            <p:cNvSpPr/>
            <p:nvPr/>
          </p:nvSpPr>
          <p:spPr>
            <a:xfrm rot="10800000">
              <a:off x="8082823" y="916586"/>
              <a:ext cx="40577"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
            <p:cNvSpPr/>
            <p:nvPr/>
          </p:nvSpPr>
          <p:spPr>
            <a:xfrm rot="10800000">
              <a:off x="8084041" y="794000"/>
              <a:ext cx="38140" cy="35703"/>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
            <p:cNvSpPr/>
            <p:nvPr/>
          </p:nvSpPr>
          <p:spPr>
            <a:xfrm rot="10800000">
              <a:off x="8084041" y="671171"/>
              <a:ext cx="38140" cy="35460"/>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
            <p:cNvSpPr/>
            <p:nvPr/>
          </p:nvSpPr>
          <p:spPr>
            <a:xfrm rot="10800000">
              <a:off x="7983511" y="794610"/>
              <a:ext cx="15963" cy="25833"/>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
            <p:cNvSpPr/>
            <p:nvPr/>
          </p:nvSpPr>
          <p:spPr>
            <a:xfrm rot="10800000">
              <a:off x="8082823" y="548586"/>
              <a:ext cx="39359" cy="35216"/>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
            <p:cNvSpPr/>
            <p:nvPr/>
          </p:nvSpPr>
          <p:spPr>
            <a:xfrm rot="10800000">
              <a:off x="7960115" y="671171"/>
              <a:ext cx="39359" cy="35338"/>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
            <p:cNvSpPr/>
            <p:nvPr/>
          </p:nvSpPr>
          <p:spPr>
            <a:xfrm rot="10800000">
              <a:off x="9066308" y="180830"/>
              <a:ext cx="39359" cy="35703"/>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
            <p:cNvSpPr/>
            <p:nvPr/>
          </p:nvSpPr>
          <p:spPr>
            <a:xfrm rot="10800000">
              <a:off x="8943723" y="303415"/>
              <a:ext cx="39359" cy="35703"/>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
            <p:cNvSpPr/>
            <p:nvPr/>
          </p:nvSpPr>
          <p:spPr>
            <a:xfrm rot="10800000">
              <a:off x="9066308" y="5800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
            <p:cNvSpPr/>
            <p:nvPr/>
          </p:nvSpPr>
          <p:spPr>
            <a:xfrm rot="10800000">
              <a:off x="8943723" y="180708"/>
              <a:ext cx="39359" cy="35216"/>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
            <p:cNvSpPr/>
            <p:nvPr/>
          </p:nvSpPr>
          <p:spPr>
            <a:xfrm rot="10800000">
              <a:off x="8821015" y="303415"/>
              <a:ext cx="39481" cy="35703"/>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
            <p:cNvSpPr/>
            <p:nvPr/>
          </p:nvSpPr>
          <p:spPr>
            <a:xfrm rot="10800000">
              <a:off x="8943723" y="58001"/>
              <a:ext cx="39359" cy="35338"/>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
            <p:cNvSpPr/>
            <p:nvPr/>
          </p:nvSpPr>
          <p:spPr>
            <a:xfrm rot="10800000">
              <a:off x="8821015" y="180830"/>
              <a:ext cx="39481" cy="35703"/>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
            <p:cNvSpPr/>
            <p:nvPr/>
          </p:nvSpPr>
          <p:spPr>
            <a:xfrm rot="10800000">
              <a:off x="8821015" y="58001"/>
              <a:ext cx="39481" cy="35338"/>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
            <p:cNvSpPr/>
            <p:nvPr/>
          </p:nvSpPr>
          <p:spPr>
            <a:xfrm rot="10800000">
              <a:off x="9066308" y="303415"/>
              <a:ext cx="39359" cy="35703"/>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
            <p:cNvSpPr/>
            <p:nvPr/>
          </p:nvSpPr>
          <p:spPr>
            <a:xfrm rot="10800000">
              <a:off x="8452041" y="180830"/>
              <a:ext cx="39359" cy="35703"/>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
            <p:cNvSpPr/>
            <p:nvPr/>
          </p:nvSpPr>
          <p:spPr>
            <a:xfrm rot="10800000">
              <a:off x="8329334" y="303415"/>
              <a:ext cx="39359" cy="35703"/>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
            <p:cNvSpPr/>
            <p:nvPr/>
          </p:nvSpPr>
          <p:spPr>
            <a:xfrm rot="10800000">
              <a:off x="8452041" y="5800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
            <p:cNvSpPr/>
            <p:nvPr/>
          </p:nvSpPr>
          <p:spPr>
            <a:xfrm rot="10800000">
              <a:off x="8329334" y="180708"/>
              <a:ext cx="39359" cy="35216"/>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
            <p:cNvSpPr/>
            <p:nvPr/>
          </p:nvSpPr>
          <p:spPr>
            <a:xfrm rot="10800000">
              <a:off x="8206748" y="303415"/>
              <a:ext cx="39359" cy="35703"/>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
            <p:cNvSpPr/>
            <p:nvPr/>
          </p:nvSpPr>
          <p:spPr>
            <a:xfrm rot="10800000">
              <a:off x="8329334" y="58001"/>
              <a:ext cx="39359" cy="35338"/>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
            <p:cNvSpPr/>
            <p:nvPr/>
          </p:nvSpPr>
          <p:spPr>
            <a:xfrm rot="10800000">
              <a:off x="8206748" y="180830"/>
              <a:ext cx="39359" cy="35703"/>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
            <p:cNvSpPr/>
            <p:nvPr/>
          </p:nvSpPr>
          <p:spPr>
            <a:xfrm rot="10800000">
              <a:off x="8206748" y="58001"/>
              <a:ext cx="39359" cy="35338"/>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
            <p:cNvSpPr/>
            <p:nvPr/>
          </p:nvSpPr>
          <p:spPr>
            <a:xfrm rot="10800000">
              <a:off x="8697212" y="30341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
            <p:cNvSpPr/>
            <p:nvPr/>
          </p:nvSpPr>
          <p:spPr>
            <a:xfrm rot="10800000">
              <a:off x="8697212" y="180708"/>
              <a:ext cx="39359" cy="35338"/>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
            <p:cNvSpPr/>
            <p:nvPr/>
          </p:nvSpPr>
          <p:spPr>
            <a:xfrm rot="10800000">
              <a:off x="8574626" y="303415"/>
              <a:ext cx="39359" cy="35703"/>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
            <p:cNvSpPr/>
            <p:nvPr/>
          </p:nvSpPr>
          <p:spPr>
            <a:xfrm rot="10800000">
              <a:off x="8697212" y="58001"/>
              <a:ext cx="39359" cy="35460"/>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
            <p:cNvSpPr/>
            <p:nvPr/>
          </p:nvSpPr>
          <p:spPr>
            <a:xfrm rot="10800000">
              <a:off x="8574626" y="180708"/>
              <a:ext cx="39359" cy="35216"/>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
            <p:cNvSpPr/>
            <p:nvPr/>
          </p:nvSpPr>
          <p:spPr>
            <a:xfrm rot="10800000">
              <a:off x="8452041" y="303415"/>
              <a:ext cx="39359" cy="35703"/>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
            <p:cNvSpPr/>
            <p:nvPr/>
          </p:nvSpPr>
          <p:spPr>
            <a:xfrm rot="10800000">
              <a:off x="8574626" y="58001"/>
              <a:ext cx="39359" cy="35338"/>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
            <p:cNvSpPr/>
            <p:nvPr/>
          </p:nvSpPr>
          <p:spPr>
            <a:xfrm rot="10800000">
              <a:off x="8082823" y="303415"/>
              <a:ext cx="40577"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
            <p:cNvSpPr/>
            <p:nvPr/>
          </p:nvSpPr>
          <p:spPr>
            <a:xfrm rot="10800000">
              <a:off x="8084041" y="180708"/>
              <a:ext cx="38140" cy="35338"/>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
            <p:cNvSpPr/>
            <p:nvPr/>
          </p:nvSpPr>
          <p:spPr>
            <a:xfrm rot="10800000">
              <a:off x="7960115" y="303415"/>
              <a:ext cx="39359" cy="35703"/>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
            <p:cNvSpPr/>
            <p:nvPr/>
          </p:nvSpPr>
          <p:spPr>
            <a:xfrm rot="10800000">
              <a:off x="8084041" y="58001"/>
              <a:ext cx="38140" cy="35460"/>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
            <p:cNvSpPr/>
            <p:nvPr/>
          </p:nvSpPr>
          <p:spPr>
            <a:xfrm rot="10800000">
              <a:off x="7960115" y="180708"/>
              <a:ext cx="39359" cy="35216"/>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
            <p:cNvSpPr/>
            <p:nvPr/>
          </p:nvSpPr>
          <p:spPr>
            <a:xfrm rot="10800000">
              <a:off x="7983511" y="66165"/>
              <a:ext cx="15963" cy="27052"/>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
            <p:cNvSpPr/>
            <p:nvPr/>
          </p:nvSpPr>
          <p:spPr>
            <a:xfrm rot="10800000">
              <a:off x="7403366" y="1"/>
              <a:ext cx="1740441" cy="1641008"/>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5"/>
          <p:cNvSpPr/>
          <p:nvPr/>
        </p:nvSpPr>
        <p:spPr>
          <a:xfrm rot="10800000">
            <a:off x="0"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
          <p:cNvSpPr/>
          <p:nvPr/>
        </p:nvSpPr>
        <p:spPr>
          <a:xfrm rot="10800000">
            <a:off x="0"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
          <p:cNvSpPr/>
          <p:nvPr/>
        </p:nvSpPr>
        <p:spPr>
          <a:xfrm flipH="1" rot="-5400000">
            <a:off x="-286442"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
          <p:cNvSpPr/>
          <p:nvPr/>
        </p:nvSpPr>
        <p:spPr>
          <a:xfrm flipH="1">
            <a:off x="176327"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
          <p:cNvSpPr/>
          <p:nvPr/>
        </p:nvSpPr>
        <p:spPr>
          <a:xfrm rot="10800000">
            <a:off x="7638133" y="145168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
          <p:cNvSpPr/>
          <p:nvPr/>
        </p:nvSpPr>
        <p:spPr>
          <a:xfrm flipH="1">
            <a:off x="1652290" y="4274864"/>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1034" name="Google Shape;1034;p5"/>
          <p:cNvSpPr txBox="1"/>
          <p:nvPr>
            <p:ph idx="1" type="subTitle"/>
          </p:nvPr>
        </p:nvSpPr>
        <p:spPr>
          <a:xfrm>
            <a:off x="1923300" y="2302119"/>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1035" name="Google Shape;1035;p5"/>
          <p:cNvSpPr txBox="1"/>
          <p:nvPr>
            <p:ph idx="2" type="subTitle"/>
          </p:nvPr>
        </p:nvSpPr>
        <p:spPr>
          <a:xfrm>
            <a:off x="1923300" y="2694538"/>
            <a:ext cx="2434800" cy="91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36" name="Google Shape;1036;p5"/>
          <p:cNvSpPr txBox="1"/>
          <p:nvPr>
            <p:ph idx="3" type="subTitle"/>
          </p:nvPr>
        </p:nvSpPr>
        <p:spPr>
          <a:xfrm>
            <a:off x="5989200" y="2302119"/>
            <a:ext cx="24348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000"/>
              <a:buFont typeface="Prata"/>
              <a:buNone/>
              <a:defRPr sz="2000">
                <a:latin typeface="Prata"/>
                <a:ea typeface="Prata"/>
                <a:cs typeface="Prata"/>
                <a:sym typeface="Prata"/>
              </a:defRPr>
            </a:lvl1pPr>
            <a:lvl2pPr lvl="1" rtl="0" algn="ctr">
              <a:spcBef>
                <a:spcPts val="0"/>
              </a:spcBef>
              <a:spcAft>
                <a:spcPts val="0"/>
              </a:spcAft>
              <a:buSzPts val="2000"/>
              <a:buFont typeface="Prata"/>
              <a:buNone/>
              <a:defRPr i="1" sz="2000">
                <a:latin typeface="Prata"/>
                <a:ea typeface="Prata"/>
                <a:cs typeface="Prata"/>
                <a:sym typeface="Prata"/>
              </a:defRPr>
            </a:lvl2pPr>
            <a:lvl3pPr lvl="2" rtl="0" algn="ctr">
              <a:spcBef>
                <a:spcPts val="0"/>
              </a:spcBef>
              <a:spcAft>
                <a:spcPts val="0"/>
              </a:spcAft>
              <a:buSzPts val="2000"/>
              <a:buFont typeface="Prata"/>
              <a:buNone/>
              <a:defRPr i="1" sz="2000">
                <a:latin typeface="Prata"/>
                <a:ea typeface="Prata"/>
                <a:cs typeface="Prata"/>
                <a:sym typeface="Prata"/>
              </a:defRPr>
            </a:lvl3pPr>
            <a:lvl4pPr lvl="3" rtl="0" algn="ctr">
              <a:spcBef>
                <a:spcPts val="0"/>
              </a:spcBef>
              <a:spcAft>
                <a:spcPts val="0"/>
              </a:spcAft>
              <a:buSzPts val="2000"/>
              <a:buFont typeface="Prata"/>
              <a:buNone/>
              <a:defRPr i="1" sz="2000">
                <a:latin typeface="Prata"/>
                <a:ea typeface="Prata"/>
                <a:cs typeface="Prata"/>
                <a:sym typeface="Prata"/>
              </a:defRPr>
            </a:lvl4pPr>
            <a:lvl5pPr lvl="4" rtl="0" algn="ctr">
              <a:spcBef>
                <a:spcPts val="0"/>
              </a:spcBef>
              <a:spcAft>
                <a:spcPts val="0"/>
              </a:spcAft>
              <a:buSzPts val="2000"/>
              <a:buFont typeface="Prata"/>
              <a:buNone/>
              <a:defRPr i="1" sz="2000">
                <a:latin typeface="Prata"/>
                <a:ea typeface="Prata"/>
                <a:cs typeface="Prata"/>
                <a:sym typeface="Prata"/>
              </a:defRPr>
            </a:lvl5pPr>
            <a:lvl6pPr lvl="5" rtl="0" algn="ctr">
              <a:spcBef>
                <a:spcPts val="0"/>
              </a:spcBef>
              <a:spcAft>
                <a:spcPts val="0"/>
              </a:spcAft>
              <a:buSzPts val="2000"/>
              <a:buFont typeface="Prata"/>
              <a:buNone/>
              <a:defRPr i="1" sz="2000">
                <a:latin typeface="Prata"/>
                <a:ea typeface="Prata"/>
                <a:cs typeface="Prata"/>
                <a:sym typeface="Prata"/>
              </a:defRPr>
            </a:lvl6pPr>
            <a:lvl7pPr lvl="6" rtl="0" algn="ctr">
              <a:spcBef>
                <a:spcPts val="0"/>
              </a:spcBef>
              <a:spcAft>
                <a:spcPts val="0"/>
              </a:spcAft>
              <a:buSzPts val="2000"/>
              <a:buFont typeface="Prata"/>
              <a:buNone/>
              <a:defRPr i="1" sz="2000">
                <a:latin typeface="Prata"/>
                <a:ea typeface="Prata"/>
                <a:cs typeface="Prata"/>
                <a:sym typeface="Prata"/>
              </a:defRPr>
            </a:lvl7pPr>
            <a:lvl8pPr lvl="7" rtl="0" algn="ctr">
              <a:spcBef>
                <a:spcPts val="0"/>
              </a:spcBef>
              <a:spcAft>
                <a:spcPts val="0"/>
              </a:spcAft>
              <a:buSzPts val="2000"/>
              <a:buFont typeface="Prata"/>
              <a:buNone/>
              <a:defRPr i="1" sz="2000">
                <a:latin typeface="Prata"/>
                <a:ea typeface="Prata"/>
                <a:cs typeface="Prata"/>
                <a:sym typeface="Prata"/>
              </a:defRPr>
            </a:lvl8pPr>
            <a:lvl9pPr lvl="8" rtl="0" algn="ctr">
              <a:spcBef>
                <a:spcPts val="0"/>
              </a:spcBef>
              <a:spcAft>
                <a:spcPts val="0"/>
              </a:spcAft>
              <a:buSzPts val="2000"/>
              <a:buFont typeface="Prata"/>
              <a:buNone/>
              <a:defRPr i="1" sz="2000">
                <a:latin typeface="Prata"/>
                <a:ea typeface="Prata"/>
                <a:cs typeface="Prata"/>
                <a:sym typeface="Prata"/>
              </a:defRPr>
            </a:lvl9pPr>
          </a:lstStyle>
          <a:p/>
        </p:txBody>
      </p:sp>
      <p:sp>
        <p:nvSpPr>
          <p:cNvPr id="1037" name="Google Shape;1037;p5"/>
          <p:cNvSpPr txBox="1"/>
          <p:nvPr>
            <p:ph idx="4" type="subTitle"/>
          </p:nvPr>
        </p:nvSpPr>
        <p:spPr>
          <a:xfrm>
            <a:off x="5989200" y="2694538"/>
            <a:ext cx="2434800" cy="91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38" name="Google Shape;1038;p5"/>
          <p:cNvSpPr/>
          <p:nvPr/>
        </p:nvSpPr>
        <p:spPr>
          <a:xfrm rot="10800000">
            <a:off x="5874458" y="473110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9" name="Shape 1039"/>
        <p:cNvGrpSpPr/>
        <p:nvPr/>
      </p:nvGrpSpPr>
      <p:grpSpPr>
        <a:xfrm>
          <a:off x="0" y="0"/>
          <a:ext cx="0" cy="0"/>
          <a:chOff x="0" y="0"/>
          <a:chExt cx="0" cy="0"/>
        </a:xfrm>
      </p:grpSpPr>
      <p:sp>
        <p:nvSpPr>
          <p:cNvPr id="1040" name="Google Shape;1040;p6"/>
          <p:cNvSpPr/>
          <p:nvPr/>
        </p:nvSpPr>
        <p:spPr>
          <a:xfrm>
            <a:off x="0" y="3294649"/>
            <a:ext cx="1849047" cy="1848869"/>
          </a:xfrm>
          <a:custGeom>
            <a:rect b="b" l="l" r="r" t="t"/>
            <a:pathLst>
              <a:path extrusionOk="0" h="20722" w="20724">
                <a:moveTo>
                  <a:pt x="1" y="0"/>
                </a:moveTo>
                <a:lnTo>
                  <a:pt x="1" y="20722"/>
                </a:lnTo>
                <a:lnTo>
                  <a:pt x="20723" y="2072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
          <p:cNvSpPr/>
          <p:nvPr/>
        </p:nvSpPr>
        <p:spPr>
          <a:xfrm>
            <a:off x="141862" y="3909649"/>
            <a:ext cx="215651" cy="153730"/>
          </a:xfrm>
          <a:custGeom>
            <a:rect b="b" l="l" r="r" t="t"/>
            <a:pathLst>
              <a:path extrusionOk="0" h="1723" w="2417">
                <a:moveTo>
                  <a:pt x="1209" y="1"/>
                </a:moveTo>
                <a:lnTo>
                  <a:pt x="1" y="1722"/>
                </a:lnTo>
                <a:lnTo>
                  <a:pt x="2416" y="1722"/>
                </a:lnTo>
                <a:lnTo>
                  <a:pt x="12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
          <p:cNvSpPr/>
          <p:nvPr/>
        </p:nvSpPr>
        <p:spPr>
          <a:xfrm>
            <a:off x="513649" y="3909649"/>
            <a:ext cx="214759" cy="153730"/>
          </a:xfrm>
          <a:custGeom>
            <a:rect b="b" l="l" r="r" t="t"/>
            <a:pathLst>
              <a:path extrusionOk="0" h="1723" w="2407">
                <a:moveTo>
                  <a:pt x="1208" y="1"/>
                </a:moveTo>
                <a:lnTo>
                  <a:pt x="1" y="1722"/>
                </a:lnTo>
                <a:lnTo>
                  <a:pt x="2406" y="1722"/>
                </a:lnTo>
                <a:lnTo>
                  <a:pt x="12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
          <p:cNvSpPr/>
          <p:nvPr/>
        </p:nvSpPr>
        <p:spPr>
          <a:xfrm>
            <a:off x="141862" y="4223082"/>
            <a:ext cx="215651" cy="153641"/>
          </a:xfrm>
          <a:custGeom>
            <a:rect b="b" l="l" r="r" t="t"/>
            <a:pathLst>
              <a:path extrusionOk="0" h="1722"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
          <p:cNvSpPr/>
          <p:nvPr/>
        </p:nvSpPr>
        <p:spPr>
          <a:xfrm>
            <a:off x="513649" y="4223082"/>
            <a:ext cx="214759" cy="153641"/>
          </a:xfrm>
          <a:custGeom>
            <a:rect b="b" l="l" r="r" t="t"/>
            <a:pathLst>
              <a:path extrusionOk="0" h="1722"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
          <p:cNvSpPr/>
          <p:nvPr/>
        </p:nvSpPr>
        <p:spPr>
          <a:xfrm>
            <a:off x="141862" y="4536427"/>
            <a:ext cx="215651" cy="153641"/>
          </a:xfrm>
          <a:custGeom>
            <a:rect b="b" l="l" r="r" t="t"/>
            <a:pathLst>
              <a:path extrusionOk="0" h="1722" w="2417">
                <a:moveTo>
                  <a:pt x="1209" y="0"/>
                </a:moveTo>
                <a:lnTo>
                  <a:pt x="1" y="1722"/>
                </a:lnTo>
                <a:lnTo>
                  <a:pt x="2416" y="1722"/>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
          <p:cNvSpPr/>
          <p:nvPr/>
        </p:nvSpPr>
        <p:spPr>
          <a:xfrm>
            <a:off x="513649" y="4536427"/>
            <a:ext cx="214759" cy="153641"/>
          </a:xfrm>
          <a:custGeom>
            <a:rect b="b" l="l" r="r" t="t"/>
            <a:pathLst>
              <a:path extrusionOk="0" h="1722" w="2407">
                <a:moveTo>
                  <a:pt x="1208" y="0"/>
                </a:moveTo>
                <a:lnTo>
                  <a:pt x="1" y="1722"/>
                </a:lnTo>
                <a:lnTo>
                  <a:pt x="2406" y="1722"/>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
          <p:cNvSpPr/>
          <p:nvPr/>
        </p:nvSpPr>
        <p:spPr>
          <a:xfrm>
            <a:off x="141862" y="4849860"/>
            <a:ext cx="215651" cy="153552"/>
          </a:xfrm>
          <a:custGeom>
            <a:rect b="b" l="l" r="r" t="t"/>
            <a:pathLst>
              <a:path extrusionOk="0" h="1721" w="2417">
                <a:moveTo>
                  <a:pt x="1209" y="0"/>
                </a:moveTo>
                <a:lnTo>
                  <a:pt x="1" y="1721"/>
                </a:lnTo>
                <a:lnTo>
                  <a:pt x="2416" y="1721"/>
                </a:lnTo>
                <a:lnTo>
                  <a:pt x="12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
          <p:cNvSpPr/>
          <p:nvPr/>
        </p:nvSpPr>
        <p:spPr>
          <a:xfrm>
            <a:off x="513649" y="4849860"/>
            <a:ext cx="214759" cy="153552"/>
          </a:xfrm>
          <a:custGeom>
            <a:rect b="b" l="l" r="r" t="t"/>
            <a:pathLst>
              <a:path extrusionOk="0" h="1721" w="2407">
                <a:moveTo>
                  <a:pt x="1208" y="0"/>
                </a:moveTo>
                <a:lnTo>
                  <a:pt x="1" y="1721"/>
                </a:lnTo>
                <a:lnTo>
                  <a:pt x="2406" y="1721"/>
                </a:lnTo>
                <a:lnTo>
                  <a:pt x="12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6"/>
          <p:cNvGrpSpPr/>
          <p:nvPr/>
        </p:nvGrpSpPr>
        <p:grpSpPr>
          <a:xfrm>
            <a:off x="7403352" y="-12"/>
            <a:ext cx="1740455" cy="1641021"/>
            <a:chOff x="7403352" y="-12"/>
            <a:chExt cx="1740455" cy="1641021"/>
          </a:xfrm>
        </p:grpSpPr>
        <p:sp>
          <p:nvSpPr>
            <p:cNvPr id="1050" name="Google Shape;1050;p6"/>
            <p:cNvSpPr/>
            <p:nvPr/>
          </p:nvSpPr>
          <p:spPr>
            <a:xfrm rot="10800000">
              <a:off x="7654861" y="-9"/>
              <a:ext cx="1488946" cy="1120944"/>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
            <p:cNvSpPr/>
            <p:nvPr/>
          </p:nvSpPr>
          <p:spPr>
            <a:xfrm rot="10800000">
              <a:off x="9066308" y="1285560"/>
              <a:ext cx="39359" cy="35460"/>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
            <p:cNvSpPr/>
            <p:nvPr/>
          </p:nvSpPr>
          <p:spPr>
            <a:xfrm rot="10800000">
              <a:off x="9066308" y="1162487"/>
              <a:ext cx="39359" cy="35704"/>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
            <p:cNvSpPr/>
            <p:nvPr/>
          </p:nvSpPr>
          <p:spPr>
            <a:xfrm rot="10800000">
              <a:off x="8943722" y="1285560"/>
              <a:ext cx="39359" cy="35338"/>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
            <p:cNvSpPr/>
            <p:nvPr/>
          </p:nvSpPr>
          <p:spPr>
            <a:xfrm rot="10800000">
              <a:off x="9066308" y="1040146"/>
              <a:ext cx="39359" cy="34851"/>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
            <p:cNvSpPr/>
            <p:nvPr/>
          </p:nvSpPr>
          <p:spPr>
            <a:xfrm rot="10800000">
              <a:off x="8943722" y="1162975"/>
              <a:ext cx="39359" cy="34851"/>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
            <p:cNvSpPr/>
            <p:nvPr/>
          </p:nvSpPr>
          <p:spPr>
            <a:xfrm rot="10800000">
              <a:off x="8821015" y="1285560"/>
              <a:ext cx="39481" cy="35338"/>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
            <p:cNvSpPr/>
            <p:nvPr/>
          </p:nvSpPr>
          <p:spPr>
            <a:xfrm rot="10800000">
              <a:off x="8943722" y="1039902"/>
              <a:ext cx="39359" cy="35216"/>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
            <p:cNvSpPr/>
            <p:nvPr/>
          </p:nvSpPr>
          <p:spPr>
            <a:xfrm rot="10800000">
              <a:off x="8821015" y="1162975"/>
              <a:ext cx="39481" cy="34851"/>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
            <p:cNvSpPr/>
            <p:nvPr/>
          </p:nvSpPr>
          <p:spPr>
            <a:xfrm rot="10800000">
              <a:off x="8821015" y="1039902"/>
              <a:ext cx="39481" cy="35216"/>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
            <p:cNvSpPr/>
            <p:nvPr/>
          </p:nvSpPr>
          <p:spPr>
            <a:xfrm rot="10800000">
              <a:off x="9066308" y="794000"/>
              <a:ext cx="39359" cy="35704"/>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
            <p:cNvSpPr/>
            <p:nvPr/>
          </p:nvSpPr>
          <p:spPr>
            <a:xfrm rot="10800000">
              <a:off x="8943722" y="916707"/>
              <a:ext cx="39359" cy="35582"/>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
            <p:cNvSpPr/>
            <p:nvPr/>
          </p:nvSpPr>
          <p:spPr>
            <a:xfrm rot="10800000">
              <a:off x="9066308" y="67117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
            <p:cNvSpPr/>
            <p:nvPr/>
          </p:nvSpPr>
          <p:spPr>
            <a:xfrm rot="10800000">
              <a:off x="8943722" y="793878"/>
              <a:ext cx="39359" cy="35216"/>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
            <p:cNvSpPr/>
            <p:nvPr/>
          </p:nvSpPr>
          <p:spPr>
            <a:xfrm rot="10800000">
              <a:off x="8821015" y="916707"/>
              <a:ext cx="39481" cy="35582"/>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
            <p:cNvSpPr/>
            <p:nvPr/>
          </p:nvSpPr>
          <p:spPr>
            <a:xfrm rot="10800000">
              <a:off x="9066308" y="548098"/>
              <a:ext cx="39359" cy="35704"/>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
            <p:cNvSpPr/>
            <p:nvPr/>
          </p:nvSpPr>
          <p:spPr>
            <a:xfrm rot="10800000">
              <a:off x="8943722" y="671171"/>
              <a:ext cx="39359" cy="35338"/>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
            <p:cNvSpPr/>
            <p:nvPr/>
          </p:nvSpPr>
          <p:spPr>
            <a:xfrm rot="10800000">
              <a:off x="8821015" y="794000"/>
              <a:ext cx="39481" cy="35704"/>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
            <p:cNvSpPr/>
            <p:nvPr/>
          </p:nvSpPr>
          <p:spPr>
            <a:xfrm rot="10800000">
              <a:off x="9066308" y="425757"/>
              <a:ext cx="39359" cy="34729"/>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
            <p:cNvSpPr/>
            <p:nvPr/>
          </p:nvSpPr>
          <p:spPr>
            <a:xfrm rot="10800000">
              <a:off x="8943722" y="548586"/>
              <a:ext cx="39359" cy="34729"/>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
            <p:cNvSpPr/>
            <p:nvPr/>
          </p:nvSpPr>
          <p:spPr>
            <a:xfrm rot="10800000">
              <a:off x="8821015" y="671171"/>
              <a:ext cx="39481" cy="35338"/>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
            <p:cNvSpPr/>
            <p:nvPr/>
          </p:nvSpPr>
          <p:spPr>
            <a:xfrm rot="10800000">
              <a:off x="8943722" y="425391"/>
              <a:ext cx="39359" cy="35338"/>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
            <p:cNvSpPr/>
            <p:nvPr/>
          </p:nvSpPr>
          <p:spPr>
            <a:xfrm rot="10800000">
              <a:off x="8821015" y="548586"/>
              <a:ext cx="39481" cy="34729"/>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
            <p:cNvSpPr/>
            <p:nvPr/>
          </p:nvSpPr>
          <p:spPr>
            <a:xfrm rot="10800000">
              <a:off x="8821015" y="426000"/>
              <a:ext cx="39481" cy="34729"/>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
            <p:cNvSpPr/>
            <p:nvPr/>
          </p:nvSpPr>
          <p:spPr>
            <a:xfrm rot="10800000">
              <a:off x="9066308" y="916707"/>
              <a:ext cx="39359" cy="35582"/>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
            <p:cNvSpPr/>
            <p:nvPr/>
          </p:nvSpPr>
          <p:spPr>
            <a:xfrm rot="10800000">
              <a:off x="8697211" y="1040146"/>
              <a:ext cx="39359" cy="34851"/>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
            <p:cNvSpPr/>
            <p:nvPr/>
          </p:nvSpPr>
          <p:spPr>
            <a:xfrm rot="10800000">
              <a:off x="8574626" y="1162975"/>
              <a:ext cx="39359" cy="34851"/>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
            <p:cNvSpPr/>
            <p:nvPr/>
          </p:nvSpPr>
          <p:spPr>
            <a:xfrm rot="10800000">
              <a:off x="8461789" y="1285682"/>
              <a:ext cx="27052" cy="14379"/>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
            <p:cNvSpPr/>
            <p:nvPr/>
          </p:nvSpPr>
          <p:spPr>
            <a:xfrm rot="10800000">
              <a:off x="8574626" y="1040146"/>
              <a:ext cx="39359" cy="34851"/>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
            <p:cNvSpPr/>
            <p:nvPr/>
          </p:nvSpPr>
          <p:spPr>
            <a:xfrm rot="10800000">
              <a:off x="8452041" y="1162487"/>
              <a:ext cx="39359" cy="35704"/>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
            <p:cNvSpPr/>
            <p:nvPr/>
          </p:nvSpPr>
          <p:spPr>
            <a:xfrm rot="10800000">
              <a:off x="8452041" y="1040146"/>
              <a:ext cx="39359" cy="34851"/>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
            <p:cNvSpPr/>
            <p:nvPr/>
          </p:nvSpPr>
          <p:spPr>
            <a:xfrm rot="10800000">
              <a:off x="8329333" y="1162975"/>
              <a:ext cx="39359" cy="34851"/>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
            <p:cNvSpPr/>
            <p:nvPr/>
          </p:nvSpPr>
          <p:spPr>
            <a:xfrm rot="10800000">
              <a:off x="8329333" y="1039902"/>
              <a:ext cx="39359" cy="35216"/>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
            <p:cNvSpPr/>
            <p:nvPr/>
          </p:nvSpPr>
          <p:spPr>
            <a:xfrm rot="10800000">
              <a:off x="8206748" y="1039902"/>
              <a:ext cx="39359" cy="35216"/>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
            <p:cNvSpPr/>
            <p:nvPr/>
          </p:nvSpPr>
          <p:spPr>
            <a:xfrm rot="10800000">
              <a:off x="8697211" y="1285560"/>
              <a:ext cx="39359" cy="35460"/>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
            <p:cNvSpPr/>
            <p:nvPr/>
          </p:nvSpPr>
          <p:spPr>
            <a:xfrm rot="10800000">
              <a:off x="8697211" y="1162975"/>
              <a:ext cx="39359" cy="35216"/>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
            <p:cNvSpPr/>
            <p:nvPr/>
          </p:nvSpPr>
          <p:spPr>
            <a:xfrm rot="10800000">
              <a:off x="8574626" y="1285560"/>
              <a:ext cx="39359" cy="35338"/>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
            <p:cNvSpPr/>
            <p:nvPr/>
          </p:nvSpPr>
          <p:spPr>
            <a:xfrm rot="10800000">
              <a:off x="8452041" y="794000"/>
              <a:ext cx="39359" cy="35704"/>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
            <p:cNvSpPr/>
            <p:nvPr/>
          </p:nvSpPr>
          <p:spPr>
            <a:xfrm rot="10800000">
              <a:off x="8329333" y="916707"/>
              <a:ext cx="39359" cy="35582"/>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
            <p:cNvSpPr/>
            <p:nvPr/>
          </p:nvSpPr>
          <p:spPr>
            <a:xfrm rot="10800000">
              <a:off x="8697211" y="425757"/>
              <a:ext cx="39359" cy="34729"/>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
            <p:cNvSpPr/>
            <p:nvPr/>
          </p:nvSpPr>
          <p:spPr>
            <a:xfrm rot="10800000">
              <a:off x="8574626" y="548586"/>
              <a:ext cx="39359" cy="34729"/>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
            <p:cNvSpPr/>
            <p:nvPr/>
          </p:nvSpPr>
          <p:spPr>
            <a:xfrm rot="10800000">
              <a:off x="8452041" y="67117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
            <p:cNvSpPr/>
            <p:nvPr/>
          </p:nvSpPr>
          <p:spPr>
            <a:xfrm rot="10800000">
              <a:off x="8329333" y="793878"/>
              <a:ext cx="39359" cy="35216"/>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
            <p:cNvSpPr/>
            <p:nvPr/>
          </p:nvSpPr>
          <p:spPr>
            <a:xfrm rot="10800000">
              <a:off x="8206748" y="916707"/>
              <a:ext cx="39359" cy="35582"/>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
            <p:cNvSpPr/>
            <p:nvPr/>
          </p:nvSpPr>
          <p:spPr>
            <a:xfrm rot="10800000">
              <a:off x="8574626" y="425757"/>
              <a:ext cx="39359" cy="34729"/>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
            <p:cNvSpPr/>
            <p:nvPr/>
          </p:nvSpPr>
          <p:spPr>
            <a:xfrm rot="10800000">
              <a:off x="8452041" y="548098"/>
              <a:ext cx="39359" cy="35704"/>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
            <p:cNvSpPr/>
            <p:nvPr/>
          </p:nvSpPr>
          <p:spPr>
            <a:xfrm rot="10800000">
              <a:off x="8329333" y="671171"/>
              <a:ext cx="39359" cy="35338"/>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
            <p:cNvSpPr/>
            <p:nvPr/>
          </p:nvSpPr>
          <p:spPr>
            <a:xfrm rot="10800000">
              <a:off x="8206748" y="794000"/>
              <a:ext cx="39359" cy="35704"/>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
            <p:cNvSpPr/>
            <p:nvPr/>
          </p:nvSpPr>
          <p:spPr>
            <a:xfrm rot="10800000">
              <a:off x="8452041" y="425757"/>
              <a:ext cx="39359" cy="34729"/>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
            <p:cNvSpPr/>
            <p:nvPr/>
          </p:nvSpPr>
          <p:spPr>
            <a:xfrm rot="10800000">
              <a:off x="8329333" y="548586"/>
              <a:ext cx="39359" cy="34729"/>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
            <p:cNvSpPr/>
            <p:nvPr/>
          </p:nvSpPr>
          <p:spPr>
            <a:xfrm rot="10800000">
              <a:off x="8206748" y="671171"/>
              <a:ext cx="39359" cy="35338"/>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
            <p:cNvSpPr/>
            <p:nvPr/>
          </p:nvSpPr>
          <p:spPr>
            <a:xfrm rot="10800000">
              <a:off x="8329333" y="425391"/>
              <a:ext cx="39359" cy="35338"/>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
            <p:cNvSpPr/>
            <p:nvPr/>
          </p:nvSpPr>
          <p:spPr>
            <a:xfrm rot="10800000">
              <a:off x="8206748" y="548586"/>
              <a:ext cx="39359" cy="34729"/>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
            <p:cNvSpPr/>
            <p:nvPr/>
          </p:nvSpPr>
          <p:spPr>
            <a:xfrm rot="10800000">
              <a:off x="8206748" y="426000"/>
              <a:ext cx="39359" cy="34729"/>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
            <p:cNvSpPr/>
            <p:nvPr/>
          </p:nvSpPr>
          <p:spPr>
            <a:xfrm rot="10800000">
              <a:off x="8697211" y="91658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
            <p:cNvSpPr/>
            <p:nvPr/>
          </p:nvSpPr>
          <p:spPr>
            <a:xfrm rot="10800000">
              <a:off x="8697211" y="794000"/>
              <a:ext cx="39359" cy="35704"/>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
            <p:cNvSpPr/>
            <p:nvPr/>
          </p:nvSpPr>
          <p:spPr>
            <a:xfrm rot="10800000">
              <a:off x="8574626" y="916707"/>
              <a:ext cx="39359" cy="35582"/>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
            <p:cNvSpPr/>
            <p:nvPr/>
          </p:nvSpPr>
          <p:spPr>
            <a:xfrm rot="10800000">
              <a:off x="8697211" y="671171"/>
              <a:ext cx="39359" cy="35460"/>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
            <p:cNvSpPr/>
            <p:nvPr/>
          </p:nvSpPr>
          <p:spPr>
            <a:xfrm rot="10800000">
              <a:off x="8574626" y="793878"/>
              <a:ext cx="39359" cy="35216"/>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
            <p:cNvSpPr/>
            <p:nvPr/>
          </p:nvSpPr>
          <p:spPr>
            <a:xfrm rot="10800000">
              <a:off x="8452041" y="916707"/>
              <a:ext cx="39359" cy="35582"/>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
            <p:cNvSpPr/>
            <p:nvPr/>
          </p:nvSpPr>
          <p:spPr>
            <a:xfrm rot="10800000">
              <a:off x="8697211" y="548586"/>
              <a:ext cx="39359" cy="35216"/>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
            <p:cNvSpPr/>
            <p:nvPr/>
          </p:nvSpPr>
          <p:spPr>
            <a:xfrm rot="10800000">
              <a:off x="8574626" y="671171"/>
              <a:ext cx="39359" cy="35338"/>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
            <p:cNvSpPr/>
            <p:nvPr/>
          </p:nvSpPr>
          <p:spPr>
            <a:xfrm rot="10800000">
              <a:off x="8084041" y="425757"/>
              <a:ext cx="38141" cy="34729"/>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
            <p:cNvSpPr/>
            <p:nvPr/>
          </p:nvSpPr>
          <p:spPr>
            <a:xfrm rot="10800000">
              <a:off x="7960115" y="548586"/>
              <a:ext cx="39359" cy="34729"/>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
            <p:cNvSpPr/>
            <p:nvPr/>
          </p:nvSpPr>
          <p:spPr>
            <a:xfrm rot="10800000">
              <a:off x="7960115" y="425757"/>
              <a:ext cx="39359" cy="34729"/>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
            <p:cNvSpPr/>
            <p:nvPr/>
          </p:nvSpPr>
          <p:spPr>
            <a:xfrm rot="10800000">
              <a:off x="8082822" y="91658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
            <p:cNvSpPr/>
            <p:nvPr/>
          </p:nvSpPr>
          <p:spPr>
            <a:xfrm rot="10800000">
              <a:off x="8084041" y="794000"/>
              <a:ext cx="38141" cy="35704"/>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
            <p:cNvSpPr/>
            <p:nvPr/>
          </p:nvSpPr>
          <p:spPr>
            <a:xfrm rot="10800000">
              <a:off x="8084041" y="671171"/>
              <a:ext cx="38141" cy="35460"/>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
            <p:cNvSpPr/>
            <p:nvPr/>
          </p:nvSpPr>
          <p:spPr>
            <a:xfrm rot="10800000">
              <a:off x="7983511" y="794609"/>
              <a:ext cx="15963" cy="25833"/>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
            <p:cNvSpPr/>
            <p:nvPr/>
          </p:nvSpPr>
          <p:spPr>
            <a:xfrm rot="10800000">
              <a:off x="8082822" y="548586"/>
              <a:ext cx="39359" cy="35216"/>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
            <p:cNvSpPr/>
            <p:nvPr/>
          </p:nvSpPr>
          <p:spPr>
            <a:xfrm rot="10800000">
              <a:off x="7960115" y="671171"/>
              <a:ext cx="39359" cy="35338"/>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
            <p:cNvSpPr/>
            <p:nvPr/>
          </p:nvSpPr>
          <p:spPr>
            <a:xfrm rot="10800000">
              <a:off x="9066308" y="180830"/>
              <a:ext cx="39359" cy="35704"/>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
            <p:cNvSpPr/>
            <p:nvPr/>
          </p:nvSpPr>
          <p:spPr>
            <a:xfrm rot="10800000">
              <a:off x="8943722" y="303415"/>
              <a:ext cx="39359" cy="35704"/>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
            <p:cNvSpPr/>
            <p:nvPr/>
          </p:nvSpPr>
          <p:spPr>
            <a:xfrm rot="10800000">
              <a:off x="9066308" y="58001"/>
              <a:ext cx="39359" cy="35460"/>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
            <p:cNvSpPr/>
            <p:nvPr/>
          </p:nvSpPr>
          <p:spPr>
            <a:xfrm rot="10800000">
              <a:off x="8943722" y="180708"/>
              <a:ext cx="39359" cy="35216"/>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
            <p:cNvSpPr/>
            <p:nvPr/>
          </p:nvSpPr>
          <p:spPr>
            <a:xfrm rot="10800000">
              <a:off x="8821015" y="303415"/>
              <a:ext cx="39481" cy="35704"/>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
            <p:cNvSpPr/>
            <p:nvPr/>
          </p:nvSpPr>
          <p:spPr>
            <a:xfrm rot="10800000">
              <a:off x="8943722" y="58001"/>
              <a:ext cx="39359" cy="35338"/>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
            <p:cNvSpPr/>
            <p:nvPr/>
          </p:nvSpPr>
          <p:spPr>
            <a:xfrm rot="10800000">
              <a:off x="8821015" y="180830"/>
              <a:ext cx="39481" cy="35704"/>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
            <p:cNvSpPr/>
            <p:nvPr/>
          </p:nvSpPr>
          <p:spPr>
            <a:xfrm rot="10800000">
              <a:off x="8821015" y="58001"/>
              <a:ext cx="39481" cy="35338"/>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
            <p:cNvSpPr/>
            <p:nvPr/>
          </p:nvSpPr>
          <p:spPr>
            <a:xfrm rot="10800000">
              <a:off x="9066308" y="303415"/>
              <a:ext cx="39359" cy="35704"/>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
            <p:cNvSpPr/>
            <p:nvPr/>
          </p:nvSpPr>
          <p:spPr>
            <a:xfrm rot="10800000">
              <a:off x="8452041" y="180830"/>
              <a:ext cx="39359" cy="35704"/>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
            <p:cNvSpPr/>
            <p:nvPr/>
          </p:nvSpPr>
          <p:spPr>
            <a:xfrm rot="10800000">
              <a:off x="8329333" y="303415"/>
              <a:ext cx="39359" cy="35704"/>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
            <p:cNvSpPr/>
            <p:nvPr/>
          </p:nvSpPr>
          <p:spPr>
            <a:xfrm rot="10800000">
              <a:off x="8452041" y="58001"/>
              <a:ext cx="39359" cy="35460"/>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
            <p:cNvSpPr/>
            <p:nvPr/>
          </p:nvSpPr>
          <p:spPr>
            <a:xfrm rot="10800000">
              <a:off x="8329333" y="180708"/>
              <a:ext cx="39359" cy="35216"/>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
            <p:cNvSpPr/>
            <p:nvPr/>
          </p:nvSpPr>
          <p:spPr>
            <a:xfrm rot="10800000">
              <a:off x="8206748" y="303415"/>
              <a:ext cx="39359" cy="35704"/>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
            <p:cNvSpPr/>
            <p:nvPr/>
          </p:nvSpPr>
          <p:spPr>
            <a:xfrm rot="10800000">
              <a:off x="8329333" y="58001"/>
              <a:ext cx="39359" cy="35338"/>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
            <p:cNvSpPr/>
            <p:nvPr/>
          </p:nvSpPr>
          <p:spPr>
            <a:xfrm rot="10800000">
              <a:off x="8206748" y="180830"/>
              <a:ext cx="39359" cy="35704"/>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
            <p:cNvSpPr/>
            <p:nvPr/>
          </p:nvSpPr>
          <p:spPr>
            <a:xfrm rot="10800000">
              <a:off x="8206748" y="58001"/>
              <a:ext cx="39359" cy="35338"/>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
            <p:cNvSpPr/>
            <p:nvPr/>
          </p:nvSpPr>
          <p:spPr>
            <a:xfrm rot="10800000">
              <a:off x="8697211" y="303415"/>
              <a:ext cx="39359" cy="35338"/>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
            <p:cNvSpPr/>
            <p:nvPr/>
          </p:nvSpPr>
          <p:spPr>
            <a:xfrm rot="10800000">
              <a:off x="8697211" y="180708"/>
              <a:ext cx="39359" cy="35338"/>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
            <p:cNvSpPr/>
            <p:nvPr/>
          </p:nvSpPr>
          <p:spPr>
            <a:xfrm rot="10800000">
              <a:off x="8574626" y="303415"/>
              <a:ext cx="39359" cy="35704"/>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
            <p:cNvSpPr/>
            <p:nvPr/>
          </p:nvSpPr>
          <p:spPr>
            <a:xfrm rot="10800000">
              <a:off x="8697211" y="58001"/>
              <a:ext cx="39359" cy="35460"/>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
            <p:cNvSpPr/>
            <p:nvPr/>
          </p:nvSpPr>
          <p:spPr>
            <a:xfrm rot="10800000">
              <a:off x="8574626" y="180708"/>
              <a:ext cx="39359" cy="35216"/>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
            <p:cNvSpPr/>
            <p:nvPr/>
          </p:nvSpPr>
          <p:spPr>
            <a:xfrm rot="10800000">
              <a:off x="8452041" y="303415"/>
              <a:ext cx="39359" cy="35704"/>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
            <p:cNvSpPr/>
            <p:nvPr/>
          </p:nvSpPr>
          <p:spPr>
            <a:xfrm rot="10800000">
              <a:off x="8574626" y="58001"/>
              <a:ext cx="39359" cy="35338"/>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
            <p:cNvSpPr/>
            <p:nvPr/>
          </p:nvSpPr>
          <p:spPr>
            <a:xfrm rot="10800000">
              <a:off x="8082822" y="303415"/>
              <a:ext cx="40578" cy="35338"/>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
            <p:cNvSpPr/>
            <p:nvPr/>
          </p:nvSpPr>
          <p:spPr>
            <a:xfrm rot="10800000">
              <a:off x="8084041" y="180708"/>
              <a:ext cx="38141" cy="35338"/>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
            <p:cNvSpPr/>
            <p:nvPr/>
          </p:nvSpPr>
          <p:spPr>
            <a:xfrm rot="10800000">
              <a:off x="7960115" y="303415"/>
              <a:ext cx="39359" cy="35704"/>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
            <p:cNvSpPr/>
            <p:nvPr/>
          </p:nvSpPr>
          <p:spPr>
            <a:xfrm rot="10800000">
              <a:off x="8084041" y="58001"/>
              <a:ext cx="38141" cy="35460"/>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
            <p:cNvSpPr/>
            <p:nvPr/>
          </p:nvSpPr>
          <p:spPr>
            <a:xfrm rot="10800000">
              <a:off x="7960115" y="180708"/>
              <a:ext cx="39359" cy="35216"/>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
            <p:cNvSpPr/>
            <p:nvPr/>
          </p:nvSpPr>
          <p:spPr>
            <a:xfrm rot="10800000">
              <a:off x="7983511" y="66165"/>
              <a:ext cx="15963" cy="27052"/>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
            <p:cNvSpPr/>
            <p:nvPr/>
          </p:nvSpPr>
          <p:spPr>
            <a:xfrm rot="10800000">
              <a:off x="7403352" y="-12"/>
              <a:ext cx="1740455" cy="1641021"/>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6"/>
          <p:cNvSpPr/>
          <p:nvPr/>
        </p:nvSpPr>
        <p:spPr>
          <a:xfrm flipH="1" rot="10800000">
            <a:off x="7962121"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
          <p:cNvSpPr/>
          <p:nvPr/>
        </p:nvSpPr>
        <p:spPr>
          <a:xfrm flipH="1" rot="10800000">
            <a:off x="7962121"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
          <p:cNvSpPr/>
          <p:nvPr/>
        </p:nvSpPr>
        <p:spPr>
          <a:xfrm rot="5400000">
            <a:off x="8119566"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
          <p:cNvSpPr/>
          <p:nvPr/>
        </p:nvSpPr>
        <p:spPr>
          <a:xfrm>
            <a:off x="858235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
          <p:cNvSpPr/>
          <p:nvPr/>
        </p:nvSpPr>
        <p:spPr>
          <a:xfrm>
            <a:off x="7089287" y="4430701"/>
            <a:ext cx="571501" cy="57270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
          <p:cNvSpPr/>
          <p:nvPr/>
        </p:nvSpPr>
        <p:spPr>
          <a:xfrm>
            <a:off x="393300" y="344075"/>
            <a:ext cx="8205000" cy="752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61" name="Google Shape;1161;p6"/>
          <p:cNvSpPr/>
          <p:nvPr/>
        </p:nvSpPr>
        <p:spPr>
          <a:xfrm flipH="1" rot="10800000">
            <a:off x="1015891" y="473110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2" name="Shape 1162"/>
        <p:cNvGrpSpPr/>
        <p:nvPr/>
      </p:nvGrpSpPr>
      <p:grpSpPr>
        <a:xfrm>
          <a:off x="0" y="0"/>
          <a:ext cx="0" cy="0"/>
          <a:chOff x="0" y="0"/>
          <a:chExt cx="0" cy="0"/>
        </a:xfrm>
      </p:grpSpPr>
      <p:grpSp>
        <p:nvGrpSpPr>
          <p:cNvPr id="1163" name="Google Shape;1163;p7"/>
          <p:cNvGrpSpPr/>
          <p:nvPr/>
        </p:nvGrpSpPr>
        <p:grpSpPr>
          <a:xfrm>
            <a:off x="7411491" y="-24175"/>
            <a:ext cx="1740441" cy="1641009"/>
            <a:chOff x="7542270" y="1"/>
            <a:chExt cx="1601731" cy="1510224"/>
          </a:xfrm>
        </p:grpSpPr>
        <p:sp>
          <p:nvSpPr>
            <p:cNvPr id="1164" name="Google Shape;1164;p7"/>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7"/>
          <p:cNvSpPr/>
          <p:nvPr/>
        </p:nvSpPr>
        <p:spPr>
          <a:xfrm flipH="1" rot="10800000">
            <a:off x="7970046" y="4655465"/>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
          <p:cNvSpPr/>
          <p:nvPr/>
        </p:nvSpPr>
        <p:spPr>
          <a:xfrm flipH="1" rot="10800000">
            <a:off x="7970046" y="4332607"/>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7"/>
          <p:cNvGrpSpPr/>
          <p:nvPr/>
        </p:nvGrpSpPr>
        <p:grpSpPr>
          <a:xfrm rot="10800000">
            <a:off x="208818" y="4523412"/>
            <a:ext cx="1738209" cy="642241"/>
            <a:chOff x="5330143" y="0"/>
            <a:chExt cx="1738209" cy="642241"/>
          </a:xfrm>
        </p:grpSpPr>
        <p:sp>
          <p:nvSpPr>
            <p:cNvPr id="1269" name="Google Shape;1269;p7"/>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7"/>
          <p:cNvSpPr/>
          <p:nvPr/>
        </p:nvSpPr>
        <p:spPr>
          <a:xfrm rot="5400000">
            <a:off x="8127491"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
          <p:cNvSpPr/>
          <p:nvPr/>
        </p:nvSpPr>
        <p:spPr>
          <a:xfrm>
            <a:off x="8590275"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
          <p:cNvSpPr/>
          <p:nvPr/>
        </p:nvSpPr>
        <p:spPr>
          <a:xfrm flipH="1" rot="-5400000">
            <a:off x="-263359" y="281128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
          <p:cNvSpPr/>
          <p:nvPr/>
        </p:nvSpPr>
        <p:spPr>
          <a:xfrm>
            <a:off x="64150" y="3820673"/>
            <a:ext cx="655849" cy="657228"/>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
          <p:cNvSpPr/>
          <p:nvPr/>
        </p:nvSpPr>
        <p:spPr>
          <a:xfrm>
            <a:off x="545700" y="496475"/>
            <a:ext cx="82050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
          <p:cNvSpPr/>
          <p:nvPr/>
        </p:nvSpPr>
        <p:spPr>
          <a:xfrm>
            <a:off x="469500" y="420275"/>
            <a:ext cx="82050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
          <p:cNvSpPr/>
          <p:nvPr/>
        </p:nvSpPr>
        <p:spPr>
          <a:xfrm>
            <a:off x="393300" y="344075"/>
            <a:ext cx="82050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282" name="Google Shape;1282;p7"/>
          <p:cNvSpPr txBox="1"/>
          <p:nvPr>
            <p:ph idx="1" type="body"/>
          </p:nvPr>
        </p:nvSpPr>
        <p:spPr>
          <a:xfrm>
            <a:off x="3569700" y="1774475"/>
            <a:ext cx="4854300" cy="2451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rgbClr val="434343"/>
              </a:buClr>
              <a:buSzPts val="1600"/>
              <a:buChar char="●"/>
              <a:defRPr/>
            </a:lvl1pPr>
            <a:lvl2pPr indent="-330200" lvl="1" marL="914400" rtl="0">
              <a:spcBef>
                <a:spcPts val="0"/>
              </a:spcBef>
              <a:spcAft>
                <a:spcPts val="0"/>
              </a:spcAft>
              <a:buClr>
                <a:srgbClr val="434343"/>
              </a:buClr>
              <a:buSzPts val="1600"/>
              <a:buFont typeface="Roboto Condensed Light"/>
              <a:buChar char="○"/>
              <a:defRPr/>
            </a:lvl2pPr>
            <a:lvl3pPr indent="-330200" lvl="2" marL="1371600" rtl="0">
              <a:spcBef>
                <a:spcPts val="0"/>
              </a:spcBef>
              <a:spcAft>
                <a:spcPts val="0"/>
              </a:spcAft>
              <a:buClr>
                <a:srgbClr val="434343"/>
              </a:buClr>
              <a:buSzPts val="1600"/>
              <a:buFont typeface="Roboto Condensed Light"/>
              <a:buChar char="■"/>
              <a:defRPr/>
            </a:lvl3pPr>
            <a:lvl4pPr indent="-330200" lvl="3" marL="1828800" rtl="0">
              <a:spcBef>
                <a:spcPts val="0"/>
              </a:spcBef>
              <a:spcAft>
                <a:spcPts val="0"/>
              </a:spcAft>
              <a:buClr>
                <a:srgbClr val="434343"/>
              </a:buClr>
              <a:buSzPts val="1600"/>
              <a:buFont typeface="Roboto Condensed Light"/>
              <a:buChar char="●"/>
              <a:defRPr/>
            </a:lvl4pPr>
            <a:lvl5pPr indent="-330200" lvl="4" marL="2286000" rtl="0">
              <a:spcBef>
                <a:spcPts val="0"/>
              </a:spcBef>
              <a:spcAft>
                <a:spcPts val="0"/>
              </a:spcAft>
              <a:buClr>
                <a:srgbClr val="434343"/>
              </a:buClr>
              <a:buSzPts val="1600"/>
              <a:buFont typeface="Roboto Condensed Light"/>
              <a:buChar char="○"/>
              <a:defRPr/>
            </a:lvl5pPr>
            <a:lvl6pPr indent="-330200" lvl="5" marL="2743200" rtl="0">
              <a:spcBef>
                <a:spcPts val="0"/>
              </a:spcBef>
              <a:spcAft>
                <a:spcPts val="0"/>
              </a:spcAft>
              <a:buClr>
                <a:srgbClr val="434343"/>
              </a:buClr>
              <a:buSzPts val="1600"/>
              <a:buFont typeface="Roboto Condensed Light"/>
              <a:buChar char="■"/>
              <a:defRPr/>
            </a:lvl6pPr>
            <a:lvl7pPr indent="-330200" lvl="6" marL="3200400" rtl="0">
              <a:spcBef>
                <a:spcPts val="0"/>
              </a:spcBef>
              <a:spcAft>
                <a:spcPts val="0"/>
              </a:spcAft>
              <a:buClr>
                <a:srgbClr val="434343"/>
              </a:buClr>
              <a:buSzPts val="1600"/>
              <a:buFont typeface="Roboto Condensed Light"/>
              <a:buChar char="●"/>
              <a:defRPr/>
            </a:lvl7pPr>
            <a:lvl8pPr indent="-330200" lvl="7" marL="3657600" rtl="0">
              <a:spcBef>
                <a:spcPts val="0"/>
              </a:spcBef>
              <a:spcAft>
                <a:spcPts val="0"/>
              </a:spcAft>
              <a:buClr>
                <a:srgbClr val="434343"/>
              </a:buClr>
              <a:buSzPts val="1600"/>
              <a:buFont typeface="Roboto Condensed Light"/>
              <a:buChar char="○"/>
              <a:defRPr/>
            </a:lvl8pPr>
            <a:lvl9pPr indent="-330200" lvl="8" marL="4114800" rtl="0">
              <a:spcBef>
                <a:spcPts val="0"/>
              </a:spcBef>
              <a:spcAft>
                <a:spcPts val="0"/>
              </a:spcAft>
              <a:buClr>
                <a:srgbClr val="434343"/>
              </a:buClr>
              <a:buSzPts val="1600"/>
              <a:buFont typeface="Roboto Condensed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283" name="Shape 1283"/>
        <p:cNvGrpSpPr/>
        <p:nvPr/>
      </p:nvGrpSpPr>
      <p:grpSpPr>
        <a:xfrm>
          <a:off x="0" y="0"/>
          <a:ext cx="0" cy="0"/>
          <a:chOff x="0" y="0"/>
          <a:chExt cx="0" cy="0"/>
        </a:xfrm>
      </p:grpSpPr>
      <p:sp>
        <p:nvSpPr>
          <p:cNvPr id="1284" name="Google Shape;1284;p8"/>
          <p:cNvSpPr/>
          <p:nvPr/>
        </p:nvSpPr>
        <p:spPr>
          <a:xfrm rot="10800000">
            <a:off x="134250" y="137700"/>
            <a:ext cx="8875500" cy="4868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8"/>
          <p:cNvGrpSpPr/>
          <p:nvPr/>
        </p:nvGrpSpPr>
        <p:grpSpPr>
          <a:xfrm rot="10800000">
            <a:off x="0" y="-11623"/>
            <a:ext cx="1898315" cy="2085250"/>
            <a:chOff x="7245684" y="3088375"/>
            <a:chExt cx="1898315" cy="2085250"/>
          </a:xfrm>
        </p:grpSpPr>
        <p:sp>
          <p:nvSpPr>
            <p:cNvPr id="1286" name="Google Shape;1286;p8"/>
            <p:cNvSpPr/>
            <p:nvPr/>
          </p:nvSpPr>
          <p:spPr>
            <a:xfrm>
              <a:off x="7245684" y="3088375"/>
              <a:ext cx="1898275" cy="2085222"/>
            </a:xfrm>
            <a:custGeom>
              <a:rect b="b" l="l" r="r" t="t"/>
              <a:pathLst>
                <a:path extrusionOk="0" h="21427" w="19506">
                  <a:moveTo>
                    <a:pt x="19505" y="1"/>
                  </a:moveTo>
                  <a:cubicBezTo>
                    <a:pt x="8727" y="41"/>
                    <a:pt x="1" y="8797"/>
                    <a:pt x="1" y="19586"/>
                  </a:cubicBezTo>
                  <a:cubicBezTo>
                    <a:pt x="1" y="20210"/>
                    <a:pt x="31" y="20823"/>
                    <a:pt x="92" y="21427"/>
                  </a:cubicBezTo>
                  <a:lnTo>
                    <a:pt x="1893" y="21427"/>
                  </a:lnTo>
                  <a:cubicBezTo>
                    <a:pt x="1832" y="20823"/>
                    <a:pt x="1803" y="20210"/>
                    <a:pt x="1803" y="19586"/>
                  </a:cubicBezTo>
                  <a:cubicBezTo>
                    <a:pt x="1803" y="9783"/>
                    <a:pt x="9723" y="1842"/>
                    <a:pt x="19505" y="1802"/>
                  </a:cubicBezTo>
                  <a:lnTo>
                    <a:pt x="19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8098887" y="4067793"/>
              <a:ext cx="1045093" cy="1105819"/>
            </a:xfrm>
            <a:custGeom>
              <a:rect b="b" l="l" r="r" t="t"/>
              <a:pathLst>
                <a:path extrusionOk="0" h="11363" w="10739">
                  <a:moveTo>
                    <a:pt x="0" y="1"/>
                  </a:moveTo>
                  <a:lnTo>
                    <a:pt x="0" y="11363"/>
                  </a:lnTo>
                  <a:lnTo>
                    <a:pt x="10738" y="11363"/>
                  </a:lnTo>
                  <a:lnTo>
                    <a:pt x="107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8882409" y="4912132"/>
              <a:ext cx="261589" cy="261492"/>
            </a:xfrm>
            <a:custGeom>
              <a:rect b="b" l="l" r="r" t="t"/>
              <a:pathLst>
                <a:path extrusionOk="0" h="2687" w="2688">
                  <a:moveTo>
                    <a:pt x="2687" y="0"/>
                  </a:moveTo>
                  <a:lnTo>
                    <a:pt x="1" y="2687"/>
                  </a:lnTo>
                  <a:lnTo>
                    <a:pt x="654" y="2687"/>
                  </a:lnTo>
                  <a:lnTo>
                    <a:pt x="2687" y="654"/>
                  </a:lnTo>
                  <a:lnTo>
                    <a:pt x="2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8616921" y="4645673"/>
              <a:ext cx="527072" cy="527947"/>
            </a:xfrm>
            <a:custGeom>
              <a:rect b="b" l="l" r="r" t="t"/>
              <a:pathLst>
                <a:path extrusionOk="0" h="5425" w="5416">
                  <a:moveTo>
                    <a:pt x="5415" y="1"/>
                  </a:moveTo>
                  <a:lnTo>
                    <a:pt x="1" y="5425"/>
                  </a:lnTo>
                  <a:lnTo>
                    <a:pt x="655" y="5425"/>
                  </a:lnTo>
                  <a:lnTo>
                    <a:pt x="5415" y="654"/>
                  </a:lnTo>
                  <a:lnTo>
                    <a:pt x="5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8350556" y="4379311"/>
              <a:ext cx="793430" cy="794305"/>
            </a:xfrm>
            <a:custGeom>
              <a:rect b="b" l="l" r="r" t="t"/>
              <a:pathLst>
                <a:path extrusionOk="0" h="8162" w="8153">
                  <a:moveTo>
                    <a:pt x="8152" y="0"/>
                  </a:moveTo>
                  <a:lnTo>
                    <a:pt x="0" y="8162"/>
                  </a:lnTo>
                  <a:lnTo>
                    <a:pt x="655" y="8162"/>
                  </a:lnTo>
                  <a:lnTo>
                    <a:pt x="8152" y="654"/>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8084094" y="4111879"/>
              <a:ext cx="1059885" cy="1061734"/>
            </a:xfrm>
            <a:custGeom>
              <a:rect b="b" l="l" r="r" t="t"/>
              <a:pathLst>
                <a:path extrusionOk="0" h="10910" w="10891">
                  <a:moveTo>
                    <a:pt x="10890" y="0"/>
                  </a:moveTo>
                  <a:lnTo>
                    <a:pt x="1" y="10910"/>
                  </a:lnTo>
                  <a:lnTo>
                    <a:pt x="655" y="10910"/>
                  </a:lnTo>
                  <a:lnTo>
                    <a:pt x="10890" y="655"/>
                  </a:lnTo>
                  <a:lnTo>
                    <a:pt x="108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7981325" y="3943419"/>
              <a:ext cx="1128396" cy="1131316"/>
            </a:xfrm>
            <a:custGeom>
              <a:rect b="b" l="l" r="r" t="t"/>
              <a:pathLst>
                <a:path extrusionOk="0" h="11625" w="11595">
                  <a:moveTo>
                    <a:pt x="10940" y="0"/>
                  </a:moveTo>
                  <a:lnTo>
                    <a:pt x="0" y="10970"/>
                  </a:lnTo>
                  <a:lnTo>
                    <a:pt x="0" y="11625"/>
                  </a:lnTo>
                  <a:lnTo>
                    <a:pt x="11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7981325" y="3943419"/>
              <a:ext cx="861941" cy="864958"/>
            </a:xfrm>
            <a:custGeom>
              <a:rect b="b" l="l" r="r" t="t"/>
              <a:pathLst>
                <a:path extrusionOk="0" h="8888" w="8857">
                  <a:moveTo>
                    <a:pt x="8202" y="0"/>
                  </a:moveTo>
                  <a:lnTo>
                    <a:pt x="0" y="8233"/>
                  </a:lnTo>
                  <a:lnTo>
                    <a:pt x="0" y="8887"/>
                  </a:lnTo>
                  <a:lnTo>
                    <a:pt x="8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7981325" y="3943419"/>
              <a:ext cx="595583" cy="598503"/>
            </a:xfrm>
            <a:custGeom>
              <a:rect b="b" l="l" r="r" t="t"/>
              <a:pathLst>
                <a:path extrusionOk="0" h="6150" w="6120">
                  <a:moveTo>
                    <a:pt x="5465" y="0"/>
                  </a:moveTo>
                  <a:lnTo>
                    <a:pt x="0" y="5486"/>
                  </a:lnTo>
                  <a:lnTo>
                    <a:pt x="0" y="6150"/>
                  </a:lnTo>
                  <a:lnTo>
                    <a:pt x="61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7981325" y="3943419"/>
              <a:ext cx="329225" cy="331074"/>
            </a:xfrm>
            <a:custGeom>
              <a:rect b="b" l="l" r="r" t="t"/>
              <a:pathLst>
                <a:path extrusionOk="0" h="3402" w="3383">
                  <a:moveTo>
                    <a:pt x="2727" y="0"/>
                  </a:moveTo>
                  <a:lnTo>
                    <a:pt x="0" y="2748"/>
                  </a:lnTo>
                  <a:lnTo>
                    <a:pt x="0" y="3402"/>
                  </a:lnTo>
                  <a:lnTo>
                    <a:pt x="33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7981325" y="3943419"/>
              <a:ext cx="63743" cy="63743"/>
            </a:xfrm>
            <a:custGeom>
              <a:rect b="b" l="l" r="r" t="t"/>
              <a:pathLst>
                <a:path extrusionOk="0" h="655" w="655">
                  <a:moveTo>
                    <a:pt x="0" y="0"/>
                  </a:moveTo>
                  <a:lnTo>
                    <a:pt x="0" y="655"/>
                  </a:lnTo>
                  <a:lnTo>
                    <a:pt x="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8"/>
          <p:cNvSpPr/>
          <p:nvPr/>
        </p:nvSpPr>
        <p:spPr>
          <a:xfrm rot="10800000">
            <a:off x="4973638" y="3681941"/>
            <a:ext cx="1244035" cy="1244035"/>
          </a:xfrm>
          <a:custGeom>
            <a:rect b="b" l="l" r="r" t="t"/>
            <a:pathLst>
              <a:path extrusionOk="0" h="9149" w="9149">
                <a:moveTo>
                  <a:pt x="8303" y="1"/>
                </a:moveTo>
                <a:lnTo>
                  <a:pt x="0" y="8303"/>
                </a:lnTo>
                <a:lnTo>
                  <a:pt x="846" y="9149"/>
                </a:lnTo>
                <a:lnTo>
                  <a:pt x="9148" y="846"/>
                </a:lnTo>
                <a:lnTo>
                  <a:pt x="83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rot="10800000">
            <a:off x="1067417" y="1279181"/>
            <a:ext cx="6856863" cy="2469742"/>
          </a:xfrm>
          <a:custGeom>
            <a:rect b="b" l="l" r="r" t="t"/>
            <a:pathLst>
              <a:path extrusionOk="0" h="14071" w="31099">
                <a:moveTo>
                  <a:pt x="1" y="1"/>
                </a:moveTo>
                <a:lnTo>
                  <a:pt x="1" y="14071"/>
                </a:lnTo>
                <a:lnTo>
                  <a:pt x="31099" y="14071"/>
                </a:lnTo>
                <a:lnTo>
                  <a:pt x="3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rot="10800000">
            <a:off x="1143567" y="1355381"/>
            <a:ext cx="6856863" cy="2469742"/>
          </a:xfrm>
          <a:custGeom>
            <a:rect b="b" l="l" r="r" t="t"/>
            <a:pathLst>
              <a:path extrusionOk="0" h="14071" w="31099">
                <a:moveTo>
                  <a:pt x="1" y="1"/>
                </a:moveTo>
                <a:lnTo>
                  <a:pt x="1" y="14071"/>
                </a:lnTo>
                <a:lnTo>
                  <a:pt x="31099" y="14071"/>
                </a:lnTo>
                <a:lnTo>
                  <a:pt x="31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rot="10800000">
            <a:off x="1219823" y="1431427"/>
            <a:ext cx="6856800" cy="24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rot="10800000">
            <a:off x="5972848" y="285759"/>
            <a:ext cx="402800" cy="402880"/>
          </a:xfrm>
          <a:custGeom>
            <a:rect b="b" l="l" r="r" t="t"/>
            <a:pathLst>
              <a:path extrusionOk="0" h="4419" w="4418">
                <a:moveTo>
                  <a:pt x="1620" y="0"/>
                </a:moveTo>
                <a:lnTo>
                  <a:pt x="1620" y="1620"/>
                </a:lnTo>
                <a:lnTo>
                  <a:pt x="0" y="1620"/>
                </a:lnTo>
                <a:lnTo>
                  <a:pt x="0" y="2808"/>
                </a:lnTo>
                <a:lnTo>
                  <a:pt x="1620" y="2808"/>
                </a:lnTo>
                <a:lnTo>
                  <a:pt x="1620" y="4418"/>
                </a:lnTo>
                <a:lnTo>
                  <a:pt x="2808" y="4418"/>
                </a:lnTo>
                <a:lnTo>
                  <a:pt x="2808" y="2808"/>
                </a:lnTo>
                <a:lnTo>
                  <a:pt x="4418" y="2808"/>
                </a:lnTo>
                <a:lnTo>
                  <a:pt x="4418" y="1620"/>
                </a:lnTo>
                <a:lnTo>
                  <a:pt x="2808" y="1620"/>
                </a:lnTo>
                <a:lnTo>
                  <a:pt x="2808" y="0"/>
                </a:ln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rot="10800000">
            <a:off x="871188" y="4025501"/>
            <a:ext cx="1520045" cy="352525"/>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rot="10800000">
            <a:off x="6294834" y="641124"/>
            <a:ext cx="2129174" cy="493802"/>
          </a:xfrm>
          <a:custGeom>
            <a:rect b="b" l="l" r="r" t="t"/>
            <a:pathLst>
              <a:path extrusionOk="0" h="3604" w="15540">
                <a:moveTo>
                  <a:pt x="2174" y="1"/>
                </a:moveTo>
                <a:lnTo>
                  <a:pt x="0" y="2034"/>
                </a:lnTo>
                <a:lnTo>
                  <a:pt x="0" y="3081"/>
                </a:lnTo>
                <a:lnTo>
                  <a:pt x="2174" y="1048"/>
                </a:lnTo>
                <a:lnTo>
                  <a:pt x="4922" y="3604"/>
                </a:lnTo>
                <a:lnTo>
                  <a:pt x="7660" y="1048"/>
                </a:lnTo>
                <a:lnTo>
                  <a:pt x="10407" y="3604"/>
                </a:lnTo>
                <a:lnTo>
                  <a:pt x="13155" y="1037"/>
                </a:lnTo>
                <a:lnTo>
                  <a:pt x="15027" y="2759"/>
                </a:lnTo>
                <a:lnTo>
                  <a:pt x="15539" y="2195"/>
                </a:lnTo>
                <a:lnTo>
                  <a:pt x="13144" y="1"/>
                </a:lnTo>
                <a:lnTo>
                  <a:pt x="10407" y="2567"/>
                </a:lnTo>
                <a:lnTo>
                  <a:pt x="7660" y="1"/>
                </a:lnTo>
                <a:lnTo>
                  <a:pt x="4922" y="2567"/>
                </a:lnTo>
                <a:lnTo>
                  <a:pt x="2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rot="10800000">
            <a:off x="1792519" y="4502172"/>
            <a:ext cx="605679" cy="605679"/>
          </a:xfrm>
          <a:custGeom>
            <a:rect b="b" l="l" r="r" t="t"/>
            <a:pathLst>
              <a:path extrusionOk="0" h="4419" w="4419">
                <a:moveTo>
                  <a:pt x="1611" y="1"/>
                </a:moveTo>
                <a:lnTo>
                  <a:pt x="1611" y="1611"/>
                </a:lnTo>
                <a:lnTo>
                  <a:pt x="0" y="1611"/>
                </a:lnTo>
                <a:lnTo>
                  <a:pt x="0" y="2799"/>
                </a:lnTo>
                <a:lnTo>
                  <a:pt x="1611" y="2799"/>
                </a:lnTo>
                <a:lnTo>
                  <a:pt x="1611" y="4419"/>
                </a:lnTo>
                <a:lnTo>
                  <a:pt x="2798" y="4419"/>
                </a:lnTo>
                <a:lnTo>
                  <a:pt x="2798" y="2799"/>
                </a:lnTo>
                <a:lnTo>
                  <a:pt x="4418" y="2799"/>
                </a:lnTo>
                <a:lnTo>
                  <a:pt x="4418" y="1611"/>
                </a:lnTo>
                <a:lnTo>
                  <a:pt x="2798" y="1611"/>
                </a:lnTo>
                <a:lnTo>
                  <a:pt x="27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rot="10800000">
            <a:off x="5082643" y="483173"/>
            <a:ext cx="651830" cy="651754"/>
          </a:xfrm>
          <a:custGeom>
            <a:rect b="b" l="l" r="r" t="t"/>
            <a:pathLst>
              <a:path extrusionOk="0" h="8535" w="8536">
                <a:moveTo>
                  <a:pt x="7428" y="0"/>
                </a:moveTo>
                <a:lnTo>
                  <a:pt x="1" y="7427"/>
                </a:lnTo>
                <a:lnTo>
                  <a:pt x="1098" y="8535"/>
                </a:lnTo>
                <a:lnTo>
                  <a:pt x="8535" y="1097"/>
                </a:lnTo>
                <a:lnTo>
                  <a:pt x="742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rot="10800000">
            <a:off x="367477" y="2667780"/>
            <a:ext cx="352521" cy="352521"/>
          </a:xfrm>
          <a:custGeom>
            <a:rect b="b" l="l" r="r" t="t"/>
            <a:pathLst>
              <a:path extrusionOk="0" h="3705" w="3705">
                <a:moveTo>
                  <a:pt x="2849" y="1"/>
                </a:moveTo>
                <a:lnTo>
                  <a:pt x="1" y="2859"/>
                </a:lnTo>
                <a:lnTo>
                  <a:pt x="856" y="3704"/>
                </a:lnTo>
                <a:lnTo>
                  <a:pt x="3704" y="857"/>
                </a:lnTo>
                <a:lnTo>
                  <a:pt x="28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rot="10800000">
            <a:off x="8492175" y="2695723"/>
            <a:ext cx="651824" cy="774242"/>
          </a:xfrm>
          <a:custGeom>
            <a:rect b="b" l="l" r="r" t="t"/>
            <a:pathLst>
              <a:path extrusionOk="0" h="6995" w="5889">
                <a:moveTo>
                  <a:pt x="4791" y="0"/>
                </a:moveTo>
                <a:lnTo>
                  <a:pt x="0" y="4791"/>
                </a:lnTo>
                <a:lnTo>
                  <a:pt x="0" y="6994"/>
                </a:lnTo>
                <a:lnTo>
                  <a:pt x="5888" y="1097"/>
                </a:lnTo>
                <a:lnTo>
                  <a:pt x="47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8"/>
          <p:cNvGrpSpPr/>
          <p:nvPr/>
        </p:nvGrpSpPr>
        <p:grpSpPr>
          <a:xfrm rot="10800000">
            <a:off x="7060049" y="3578014"/>
            <a:ext cx="1769410" cy="1583998"/>
            <a:chOff x="-1027450" y="1883150"/>
            <a:chExt cx="451150" cy="403875"/>
          </a:xfrm>
        </p:grpSpPr>
        <p:sp>
          <p:nvSpPr>
            <p:cNvPr id="1309" name="Google Shape;1309;p8"/>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3" name="Google Shape;1453;p8"/>
          <p:cNvSpPr/>
          <p:nvPr/>
        </p:nvSpPr>
        <p:spPr>
          <a:xfrm rot="10800000">
            <a:off x="8492178" y="1626921"/>
            <a:ext cx="651820" cy="1296593"/>
          </a:xfrm>
          <a:custGeom>
            <a:rect b="b" l="l" r="r" t="t"/>
            <a:pathLst>
              <a:path extrusionOk="0" h="7911" w="3977">
                <a:moveTo>
                  <a:pt x="0" y="0"/>
                </a:moveTo>
                <a:lnTo>
                  <a:pt x="0" y="2163"/>
                </a:lnTo>
                <a:lnTo>
                  <a:pt x="20" y="2163"/>
                </a:lnTo>
                <a:cubicBezTo>
                  <a:pt x="1007" y="2163"/>
                  <a:pt x="1812" y="2969"/>
                  <a:pt x="1812" y="3955"/>
                </a:cubicBezTo>
                <a:cubicBezTo>
                  <a:pt x="1812" y="4932"/>
                  <a:pt x="1007" y="5737"/>
                  <a:pt x="20" y="5737"/>
                </a:cubicBezTo>
                <a:lnTo>
                  <a:pt x="0" y="5737"/>
                </a:lnTo>
                <a:lnTo>
                  <a:pt x="0" y="7911"/>
                </a:lnTo>
                <a:lnTo>
                  <a:pt x="20" y="7911"/>
                </a:lnTo>
                <a:cubicBezTo>
                  <a:pt x="2205" y="7911"/>
                  <a:pt x="3976" y="6139"/>
                  <a:pt x="3976" y="3955"/>
                </a:cubicBezTo>
                <a:cubicBezTo>
                  <a:pt x="3976" y="1761"/>
                  <a:pt x="2205" y="0"/>
                  <a:pt x="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rot="10800000">
            <a:off x="2813047" y="4110350"/>
            <a:ext cx="352527" cy="352527"/>
          </a:xfrm>
          <a:custGeom>
            <a:rect b="b" l="l" r="r" t="t"/>
            <a:pathLst>
              <a:path extrusionOk="0" h="2477" w="2477">
                <a:moveTo>
                  <a:pt x="1238" y="0"/>
                </a:moveTo>
                <a:cubicBezTo>
                  <a:pt x="553" y="0"/>
                  <a:pt x="0" y="554"/>
                  <a:pt x="0" y="1238"/>
                </a:cubicBezTo>
                <a:cubicBezTo>
                  <a:pt x="0" y="1922"/>
                  <a:pt x="553" y="2476"/>
                  <a:pt x="1238" y="2476"/>
                </a:cubicBezTo>
                <a:cubicBezTo>
                  <a:pt x="1922" y="2476"/>
                  <a:pt x="2476" y="1922"/>
                  <a:pt x="2476" y="1238"/>
                </a:cubicBezTo>
                <a:cubicBezTo>
                  <a:pt x="2476" y="554"/>
                  <a:pt x="1922" y="0"/>
                  <a:pt x="1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5" name="Google Shape;1455;p8"/>
          <p:cNvGrpSpPr/>
          <p:nvPr/>
        </p:nvGrpSpPr>
        <p:grpSpPr>
          <a:xfrm rot="10800000">
            <a:off x="4045072" y="558504"/>
            <a:ext cx="848902" cy="166923"/>
            <a:chOff x="4250025" y="4436575"/>
            <a:chExt cx="848902" cy="166923"/>
          </a:xfrm>
        </p:grpSpPr>
        <p:sp>
          <p:nvSpPr>
            <p:cNvPr id="1456" name="Google Shape;1456;p8"/>
            <p:cNvSpPr/>
            <p:nvPr/>
          </p:nvSpPr>
          <p:spPr>
            <a:xfrm>
              <a:off x="4592900" y="4436575"/>
              <a:ext cx="165915" cy="166923"/>
            </a:xfrm>
            <a:custGeom>
              <a:rect b="b" l="l" r="r" t="t"/>
              <a:pathLst>
                <a:path extrusionOk="0" h="1813" w="1802">
                  <a:moveTo>
                    <a:pt x="896" y="1"/>
                  </a:moveTo>
                  <a:cubicBezTo>
                    <a:pt x="403" y="1"/>
                    <a:pt x="0" y="403"/>
                    <a:pt x="0" y="906"/>
                  </a:cubicBezTo>
                  <a:cubicBezTo>
                    <a:pt x="0" y="1400"/>
                    <a:pt x="403" y="1812"/>
                    <a:pt x="896" y="1812"/>
                  </a:cubicBezTo>
                  <a:cubicBezTo>
                    <a:pt x="1399" y="1812"/>
                    <a:pt x="1801" y="1400"/>
                    <a:pt x="1801" y="906"/>
                  </a:cubicBezTo>
                  <a:cubicBezTo>
                    <a:pt x="1801" y="403"/>
                    <a:pt x="1399"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4931999" y="4436575"/>
              <a:ext cx="166927" cy="166923"/>
            </a:xfrm>
            <a:custGeom>
              <a:rect b="b" l="l" r="r" t="t"/>
              <a:pathLst>
                <a:path extrusionOk="0" h="1813" w="1813">
                  <a:moveTo>
                    <a:pt x="907" y="1"/>
                  </a:moveTo>
                  <a:cubicBezTo>
                    <a:pt x="403" y="1"/>
                    <a:pt x="1" y="403"/>
                    <a:pt x="1" y="906"/>
                  </a:cubicBezTo>
                  <a:cubicBezTo>
                    <a:pt x="1" y="1400"/>
                    <a:pt x="403" y="1812"/>
                    <a:pt x="907" y="1812"/>
                  </a:cubicBezTo>
                  <a:cubicBezTo>
                    <a:pt x="1410" y="1812"/>
                    <a:pt x="1812" y="1400"/>
                    <a:pt x="1812" y="906"/>
                  </a:cubicBezTo>
                  <a:cubicBezTo>
                    <a:pt x="1812" y="403"/>
                    <a:pt x="1410" y="1"/>
                    <a:pt x="9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4250025" y="4436575"/>
              <a:ext cx="166927" cy="166923"/>
            </a:xfrm>
            <a:custGeom>
              <a:rect b="b" l="l" r="r" t="t"/>
              <a:pathLst>
                <a:path extrusionOk="0" h="1813" w="1813">
                  <a:moveTo>
                    <a:pt x="906" y="1"/>
                  </a:moveTo>
                  <a:cubicBezTo>
                    <a:pt x="413" y="1"/>
                    <a:pt x="0" y="403"/>
                    <a:pt x="0" y="906"/>
                  </a:cubicBezTo>
                  <a:cubicBezTo>
                    <a:pt x="0" y="1400"/>
                    <a:pt x="413" y="1812"/>
                    <a:pt x="906" y="1812"/>
                  </a:cubicBezTo>
                  <a:cubicBezTo>
                    <a:pt x="1409" y="1812"/>
                    <a:pt x="1812" y="1400"/>
                    <a:pt x="1812" y="906"/>
                  </a:cubicBezTo>
                  <a:cubicBezTo>
                    <a:pt x="1812" y="403"/>
                    <a:pt x="1409" y="1"/>
                    <a:pt x="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8"/>
          <p:cNvSpPr/>
          <p:nvPr/>
        </p:nvSpPr>
        <p:spPr>
          <a:xfrm rot="10800000">
            <a:off x="3509920" y="4420569"/>
            <a:ext cx="831618" cy="402870"/>
          </a:xfrm>
          <a:custGeom>
            <a:rect b="b" l="l" r="r" t="t"/>
            <a:pathLst>
              <a:path extrusionOk="0" h="4359" w="8998">
                <a:moveTo>
                  <a:pt x="4499" y="1"/>
                </a:moveTo>
                <a:cubicBezTo>
                  <a:pt x="2064" y="1"/>
                  <a:pt x="81" y="1944"/>
                  <a:pt x="0" y="4359"/>
                </a:cubicBezTo>
                <a:lnTo>
                  <a:pt x="8998" y="4359"/>
                </a:lnTo>
                <a:cubicBezTo>
                  <a:pt x="8917" y="1944"/>
                  <a:pt x="6935" y="1"/>
                  <a:pt x="44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8"/>
          <p:cNvGrpSpPr/>
          <p:nvPr/>
        </p:nvGrpSpPr>
        <p:grpSpPr>
          <a:xfrm rot="10800000">
            <a:off x="2086999" y="-304811"/>
            <a:ext cx="1769410" cy="1583998"/>
            <a:chOff x="-1027450" y="1883150"/>
            <a:chExt cx="451150" cy="403875"/>
          </a:xfrm>
        </p:grpSpPr>
        <p:sp>
          <p:nvSpPr>
            <p:cNvPr id="1461" name="Google Shape;1461;p8"/>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8"/>
          <p:cNvGrpSpPr/>
          <p:nvPr/>
        </p:nvGrpSpPr>
        <p:grpSpPr>
          <a:xfrm rot="10800000">
            <a:off x="220648" y="3817072"/>
            <a:ext cx="1141480" cy="1141480"/>
            <a:chOff x="7781870" y="203450"/>
            <a:chExt cx="1141480" cy="1141480"/>
          </a:xfrm>
        </p:grpSpPr>
        <p:sp>
          <p:nvSpPr>
            <p:cNvPr id="1606" name="Google Shape;1606;p8"/>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8"/>
          <p:cNvGrpSpPr/>
          <p:nvPr/>
        </p:nvGrpSpPr>
        <p:grpSpPr>
          <a:xfrm>
            <a:off x="7788298" y="223622"/>
            <a:ext cx="1141480" cy="1141480"/>
            <a:chOff x="7781870" y="203450"/>
            <a:chExt cx="1141480" cy="1141480"/>
          </a:xfrm>
        </p:grpSpPr>
        <p:sp>
          <p:nvSpPr>
            <p:cNvPr id="1623" name="Google Shape;1623;p8"/>
            <p:cNvSpPr/>
            <p:nvPr/>
          </p:nvSpPr>
          <p:spPr>
            <a:xfrm flipH="1">
              <a:off x="7781870" y="203450"/>
              <a:ext cx="1141480" cy="1141480"/>
            </a:xfrm>
            <a:custGeom>
              <a:rect b="b" l="l" r="r" t="t"/>
              <a:pathLst>
                <a:path extrusionOk="0" h="15923" w="15923">
                  <a:moveTo>
                    <a:pt x="11927" y="1"/>
                  </a:moveTo>
                  <a:lnTo>
                    <a:pt x="1" y="11927"/>
                  </a:lnTo>
                  <a:lnTo>
                    <a:pt x="1" y="15922"/>
                  </a:lnTo>
                  <a:lnTo>
                    <a:pt x="15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flipH="1">
              <a:off x="8765638" y="260298"/>
              <a:ext cx="91975" cy="81867"/>
            </a:xfrm>
            <a:custGeom>
              <a:rect b="b" l="l" r="r" t="t"/>
              <a:pathLst>
                <a:path extrusionOk="0" h="1142" w="1283">
                  <a:moveTo>
                    <a:pt x="633" y="0"/>
                  </a:moveTo>
                  <a:cubicBezTo>
                    <a:pt x="613" y="0"/>
                    <a:pt x="593" y="1"/>
                    <a:pt x="573" y="3"/>
                  </a:cubicBezTo>
                  <a:cubicBezTo>
                    <a:pt x="432" y="13"/>
                    <a:pt x="312" y="73"/>
                    <a:pt x="242" y="154"/>
                  </a:cubicBezTo>
                  <a:cubicBezTo>
                    <a:pt x="171" y="225"/>
                    <a:pt x="130" y="275"/>
                    <a:pt x="110" y="345"/>
                  </a:cubicBezTo>
                  <a:cubicBezTo>
                    <a:pt x="0" y="597"/>
                    <a:pt x="81" y="849"/>
                    <a:pt x="251" y="999"/>
                  </a:cubicBezTo>
                  <a:cubicBezTo>
                    <a:pt x="312" y="1050"/>
                    <a:pt x="372" y="1080"/>
                    <a:pt x="443" y="1110"/>
                  </a:cubicBezTo>
                  <a:cubicBezTo>
                    <a:pt x="508" y="1131"/>
                    <a:pt x="572" y="1141"/>
                    <a:pt x="633" y="1141"/>
                  </a:cubicBezTo>
                  <a:cubicBezTo>
                    <a:pt x="780" y="1141"/>
                    <a:pt x="913" y="1083"/>
                    <a:pt x="1027" y="969"/>
                  </a:cubicBezTo>
                  <a:cubicBezTo>
                    <a:pt x="1107" y="909"/>
                    <a:pt x="1147" y="818"/>
                    <a:pt x="1177" y="728"/>
                  </a:cubicBezTo>
                  <a:cubicBezTo>
                    <a:pt x="1283" y="346"/>
                    <a:pt x="998" y="0"/>
                    <a:pt x="6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flipH="1">
              <a:off x="8767430" y="844692"/>
              <a:ext cx="90183" cy="81222"/>
            </a:xfrm>
            <a:custGeom>
              <a:rect b="b" l="l" r="r" t="t"/>
              <a:pathLst>
                <a:path extrusionOk="0" h="1133" w="1258">
                  <a:moveTo>
                    <a:pt x="627" y="0"/>
                  </a:moveTo>
                  <a:cubicBezTo>
                    <a:pt x="485" y="0"/>
                    <a:pt x="342" y="53"/>
                    <a:pt x="231" y="164"/>
                  </a:cubicBezTo>
                  <a:cubicBezTo>
                    <a:pt x="0" y="395"/>
                    <a:pt x="20" y="758"/>
                    <a:pt x="221" y="959"/>
                  </a:cubicBezTo>
                  <a:cubicBezTo>
                    <a:pt x="319" y="1068"/>
                    <a:pt x="464" y="1133"/>
                    <a:pt x="620" y="1133"/>
                  </a:cubicBezTo>
                  <a:cubicBezTo>
                    <a:pt x="752" y="1133"/>
                    <a:pt x="891" y="1086"/>
                    <a:pt x="1016" y="979"/>
                  </a:cubicBezTo>
                  <a:cubicBezTo>
                    <a:pt x="1258" y="748"/>
                    <a:pt x="1248" y="395"/>
                    <a:pt x="1047" y="184"/>
                  </a:cubicBezTo>
                  <a:cubicBezTo>
                    <a:pt x="936" y="63"/>
                    <a:pt x="782" y="0"/>
                    <a:pt x="6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flipH="1">
              <a:off x="8766641" y="454714"/>
              <a:ext cx="92477" cy="81939"/>
            </a:xfrm>
            <a:custGeom>
              <a:rect b="b" l="l" r="r" t="t"/>
              <a:pathLst>
                <a:path extrusionOk="0" h="1143" w="1290">
                  <a:moveTo>
                    <a:pt x="649" y="1"/>
                  </a:moveTo>
                  <a:cubicBezTo>
                    <a:pt x="493" y="1"/>
                    <a:pt x="346" y="66"/>
                    <a:pt x="242" y="170"/>
                  </a:cubicBezTo>
                  <a:cubicBezTo>
                    <a:pt x="41" y="371"/>
                    <a:pt x="1" y="743"/>
                    <a:pt x="263" y="995"/>
                  </a:cubicBezTo>
                  <a:cubicBezTo>
                    <a:pt x="371" y="1094"/>
                    <a:pt x="509" y="1142"/>
                    <a:pt x="647" y="1142"/>
                  </a:cubicBezTo>
                  <a:cubicBezTo>
                    <a:pt x="801" y="1142"/>
                    <a:pt x="956" y="1081"/>
                    <a:pt x="1068" y="964"/>
                  </a:cubicBezTo>
                  <a:cubicBezTo>
                    <a:pt x="1259" y="763"/>
                    <a:pt x="1289" y="411"/>
                    <a:pt x="1048" y="159"/>
                  </a:cubicBezTo>
                  <a:cubicBezTo>
                    <a:pt x="922" y="48"/>
                    <a:pt x="783" y="1"/>
                    <a:pt x="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flipH="1">
              <a:off x="8181602" y="454929"/>
              <a:ext cx="92405" cy="81580"/>
            </a:xfrm>
            <a:custGeom>
              <a:rect b="b" l="l" r="r" t="t"/>
              <a:pathLst>
                <a:path extrusionOk="0" h="1138" w="1289">
                  <a:moveTo>
                    <a:pt x="640" y="0"/>
                  </a:moveTo>
                  <a:cubicBezTo>
                    <a:pt x="500" y="0"/>
                    <a:pt x="361" y="53"/>
                    <a:pt x="253" y="156"/>
                  </a:cubicBezTo>
                  <a:cubicBezTo>
                    <a:pt x="21" y="357"/>
                    <a:pt x="1" y="740"/>
                    <a:pt x="232" y="972"/>
                  </a:cubicBezTo>
                  <a:cubicBezTo>
                    <a:pt x="345" y="1085"/>
                    <a:pt x="492" y="1138"/>
                    <a:pt x="636" y="1138"/>
                  </a:cubicBezTo>
                  <a:cubicBezTo>
                    <a:pt x="787" y="1138"/>
                    <a:pt x="935" y="1080"/>
                    <a:pt x="1038" y="972"/>
                  </a:cubicBezTo>
                  <a:cubicBezTo>
                    <a:pt x="1239" y="791"/>
                    <a:pt x="1289" y="428"/>
                    <a:pt x="1047" y="176"/>
                  </a:cubicBezTo>
                  <a:cubicBezTo>
                    <a:pt x="934" y="58"/>
                    <a:pt x="787" y="0"/>
                    <a:pt x="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flipH="1">
              <a:off x="8185904" y="260226"/>
              <a:ext cx="88821" cy="81652"/>
            </a:xfrm>
            <a:custGeom>
              <a:rect b="b" l="l" r="r" t="t"/>
              <a:pathLst>
                <a:path extrusionOk="0" h="1139" w="1239">
                  <a:moveTo>
                    <a:pt x="646" y="0"/>
                  </a:moveTo>
                  <a:cubicBezTo>
                    <a:pt x="495" y="0"/>
                    <a:pt x="351" y="60"/>
                    <a:pt x="252" y="165"/>
                  </a:cubicBezTo>
                  <a:cubicBezTo>
                    <a:pt x="202" y="215"/>
                    <a:pt x="162" y="266"/>
                    <a:pt x="131" y="326"/>
                  </a:cubicBezTo>
                  <a:cubicBezTo>
                    <a:pt x="1" y="618"/>
                    <a:pt x="131" y="991"/>
                    <a:pt x="453" y="1101"/>
                  </a:cubicBezTo>
                  <a:cubicBezTo>
                    <a:pt x="524" y="1127"/>
                    <a:pt x="592" y="1139"/>
                    <a:pt x="657" y="1139"/>
                  </a:cubicBezTo>
                  <a:cubicBezTo>
                    <a:pt x="795" y="1139"/>
                    <a:pt x="921" y="1083"/>
                    <a:pt x="1037" y="980"/>
                  </a:cubicBezTo>
                  <a:cubicBezTo>
                    <a:pt x="1048" y="980"/>
                    <a:pt x="1057" y="970"/>
                    <a:pt x="1057" y="970"/>
                  </a:cubicBezTo>
                  <a:cubicBezTo>
                    <a:pt x="1178" y="829"/>
                    <a:pt x="1238" y="668"/>
                    <a:pt x="1209" y="487"/>
                  </a:cubicBezTo>
                  <a:cubicBezTo>
                    <a:pt x="1178" y="306"/>
                    <a:pt x="1088" y="165"/>
                    <a:pt x="927" y="74"/>
                  </a:cubicBezTo>
                  <a:cubicBezTo>
                    <a:pt x="837" y="24"/>
                    <a:pt x="740" y="0"/>
                    <a:pt x="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flipH="1">
              <a:off x="8765996" y="1038964"/>
              <a:ext cx="93122" cy="81724"/>
            </a:xfrm>
            <a:custGeom>
              <a:rect b="b" l="l" r="r" t="t"/>
              <a:pathLst>
                <a:path extrusionOk="0" h="1140" w="1299">
                  <a:moveTo>
                    <a:pt x="650" y="0"/>
                  </a:moveTo>
                  <a:cubicBezTo>
                    <a:pt x="501" y="0"/>
                    <a:pt x="357" y="61"/>
                    <a:pt x="252" y="161"/>
                  </a:cubicBezTo>
                  <a:cubicBezTo>
                    <a:pt x="41" y="362"/>
                    <a:pt x="1" y="735"/>
                    <a:pt x="263" y="986"/>
                  </a:cubicBezTo>
                  <a:cubicBezTo>
                    <a:pt x="372" y="1091"/>
                    <a:pt x="510" y="1139"/>
                    <a:pt x="646" y="1139"/>
                  </a:cubicBezTo>
                  <a:cubicBezTo>
                    <a:pt x="799" y="1139"/>
                    <a:pt x="951" y="1078"/>
                    <a:pt x="1057" y="966"/>
                  </a:cubicBezTo>
                  <a:cubicBezTo>
                    <a:pt x="1249" y="785"/>
                    <a:pt x="1299" y="423"/>
                    <a:pt x="1048" y="172"/>
                  </a:cubicBezTo>
                  <a:cubicBezTo>
                    <a:pt x="927" y="51"/>
                    <a:pt x="786" y="0"/>
                    <a:pt x="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flipH="1">
              <a:off x="8572584" y="844548"/>
              <a:ext cx="91043" cy="81580"/>
            </a:xfrm>
            <a:custGeom>
              <a:rect b="b" l="l" r="r" t="t"/>
              <a:pathLst>
                <a:path extrusionOk="0" h="1138" w="1270">
                  <a:moveTo>
                    <a:pt x="640" y="1"/>
                  </a:moveTo>
                  <a:cubicBezTo>
                    <a:pt x="482" y="1"/>
                    <a:pt x="328" y="65"/>
                    <a:pt x="222" y="176"/>
                  </a:cubicBezTo>
                  <a:cubicBezTo>
                    <a:pt x="21" y="397"/>
                    <a:pt x="1" y="740"/>
                    <a:pt x="242" y="971"/>
                  </a:cubicBezTo>
                  <a:cubicBezTo>
                    <a:pt x="360" y="1089"/>
                    <a:pt x="501" y="1138"/>
                    <a:pt x="637" y="1138"/>
                  </a:cubicBezTo>
                  <a:cubicBezTo>
                    <a:pt x="793" y="1138"/>
                    <a:pt x="941" y="1073"/>
                    <a:pt x="1038" y="971"/>
                  </a:cubicBezTo>
                  <a:cubicBezTo>
                    <a:pt x="1249" y="770"/>
                    <a:pt x="1269" y="408"/>
                    <a:pt x="1038" y="166"/>
                  </a:cubicBezTo>
                  <a:cubicBezTo>
                    <a:pt x="924" y="52"/>
                    <a:pt x="780" y="1"/>
                    <a:pt x="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flipH="1">
              <a:off x="8378527" y="649703"/>
              <a:ext cx="89538" cy="81509"/>
            </a:xfrm>
            <a:custGeom>
              <a:rect b="b" l="l" r="r" t="t"/>
              <a:pathLst>
                <a:path extrusionOk="0" h="1137" w="1249">
                  <a:moveTo>
                    <a:pt x="626" y="0"/>
                  </a:moveTo>
                  <a:cubicBezTo>
                    <a:pt x="482" y="0"/>
                    <a:pt x="335" y="54"/>
                    <a:pt x="222" y="167"/>
                  </a:cubicBezTo>
                  <a:cubicBezTo>
                    <a:pt x="1" y="388"/>
                    <a:pt x="10" y="751"/>
                    <a:pt x="222" y="972"/>
                  </a:cubicBezTo>
                  <a:cubicBezTo>
                    <a:pt x="326" y="1082"/>
                    <a:pt x="473" y="1137"/>
                    <a:pt x="620" y="1137"/>
                  </a:cubicBezTo>
                  <a:cubicBezTo>
                    <a:pt x="772" y="1137"/>
                    <a:pt x="925" y="1079"/>
                    <a:pt x="1037" y="962"/>
                  </a:cubicBezTo>
                  <a:cubicBezTo>
                    <a:pt x="1249" y="740"/>
                    <a:pt x="1249" y="378"/>
                    <a:pt x="1027" y="167"/>
                  </a:cubicBezTo>
                  <a:cubicBezTo>
                    <a:pt x="924" y="59"/>
                    <a:pt x="777" y="0"/>
                    <a:pt x="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flipH="1">
              <a:off x="8576957" y="260370"/>
              <a:ext cx="86670" cy="81509"/>
            </a:xfrm>
            <a:custGeom>
              <a:rect b="b" l="l" r="r" t="t"/>
              <a:pathLst>
                <a:path extrusionOk="0" h="1137" w="1209">
                  <a:moveTo>
                    <a:pt x="639" y="0"/>
                  </a:moveTo>
                  <a:cubicBezTo>
                    <a:pt x="407" y="0"/>
                    <a:pt x="194" y="143"/>
                    <a:pt x="112" y="354"/>
                  </a:cubicBezTo>
                  <a:cubicBezTo>
                    <a:pt x="1" y="646"/>
                    <a:pt x="132" y="989"/>
                    <a:pt x="444" y="1099"/>
                  </a:cubicBezTo>
                  <a:cubicBezTo>
                    <a:pt x="512" y="1125"/>
                    <a:pt x="580" y="1137"/>
                    <a:pt x="647" y="1137"/>
                  </a:cubicBezTo>
                  <a:cubicBezTo>
                    <a:pt x="944" y="1137"/>
                    <a:pt x="1201" y="897"/>
                    <a:pt x="1209" y="575"/>
                  </a:cubicBezTo>
                  <a:cubicBezTo>
                    <a:pt x="1209" y="414"/>
                    <a:pt x="1148" y="274"/>
                    <a:pt x="1068" y="203"/>
                  </a:cubicBezTo>
                  <a:cubicBezTo>
                    <a:pt x="987" y="123"/>
                    <a:pt x="937" y="72"/>
                    <a:pt x="877" y="52"/>
                  </a:cubicBezTo>
                  <a:cubicBezTo>
                    <a:pt x="798" y="17"/>
                    <a:pt x="717" y="0"/>
                    <a:pt x="6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flipH="1">
              <a:off x="8574090" y="454714"/>
              <a:ext cx="85882" cy="81795"/>
            </a:xfrm>
            <a:custGeom>
              <a:rect b="b" l="l" r="r" t="t"/>
              <a:pathLst>
                <a:path extrusionOk="0" h="1141" w="1198">
                  <a:moveTo>
                    <a:pt x="591" y="1"/>
                  </a:moveTo>
                  <a:cubicBezTo>
                    <a:pt x="484" y="1"/>
                    <a:pt x="377" y="36"/>
                    <a:pt x="272" y="109"/>
                  </a:cubicBezTo>
                  <a:cubicBezTo>
                    <a:pt x="131" y="199"/>
                    <a:pt x="61" y="320"/>
                    <a:pt x="30" y="481"/>
                  </a:cubicBezTo>
                  <a:cubicBezTo>
                    <a:pt x="1" y="602"/>
                    <a:pt x="30" y="723"/>
                    <a:pt x="81" y="843"/>
                  </a:cubicBezTo>
                  <a:cubicBezTo>
                    <a:pt x="131" y="924"/>
                    <a:pt x="191" y="995"/>
                    <a:pt x="272" y="1045"/>
                  </a:cubicBezTo>
                  <a:cubicBezTo>
                    <a:pt x="375" y="1109"/>
                    <a:pt x="486" y="1141"/>
                    <a:pt x="593" y="1141"/>
                  </a:cubicBezTo>
                  <a:cubicBezTo>
                    <a:pt x="738" y="1141"/>
                    <a:pt x="877" y="1084"/>
                    <a:pt x="987" y="975"/>
                  </a:cubicBezTo>
                  <a:cubicBezTo>
                    <a:pt x="1067" y="894"/>
                    <a:pt x="1117" y="814"/>
                    <a:pt x="1138" y="703"/>
                  </a:cubicBezTo>
                  <a:cubicBezTo>
                    <a:pt x="1198" y="461"/>
                    <a:pt x="1097" y="220"/>
                    <a:pt x="886" y="89"/>
                  </a:cubicBezTo>
                  <a:cubicBezTo>
                    <a:pt x="790" y="31"/>
                    <a:pt x="690" y="1"/>
                    <a:pt x="5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flipH="1">
              <a:off x="8379961" y="454857"/>
              <a:ext cx="85953" cy="81867"/>
            </a:xfrm>
            <a:custGeom>
              <a:rect b="b" l="l" r="r" t="t"/>
              <a:pathLst>
                <a:path extrusionOk="0" h="1142" w="1199">
                  <a:moveTo>
                    <a:pt x="583" y="1"/>
                  </a:moveTo>
                  <a:cubicBezTo>
                    <a:pt x="448" y="1"/>
                    <a:pt x="327" y="49"/>
                    <a:pt x="242" y="127"/>
                  </a:cubicBezTo>
                  <a:cubicBezTo>
                    <a:pt x="141" y="228"/>
                    <a:pt x="101" y="288"/>
                    <a:pt x="71" y="349"/>
                  </a:cubicBezTo>
                  <a:cubicBezTo>
                    <a:pt x="1" y="540"/>
                    <a:pt x="11" y="721"/>
                    <a:pt x="132" y="892"/>
                  </a:cubicBezTo>
                  <a:cubicBezTo>
                    <a:pt x="212" y="1023"/>
                    <a:pt x="333" y="1094"/>
                    <a:pt x="474" y="1123"/>
                  </a:cubicBezTo>
                  <a:cubicBezTo>
                    <a:pt x="520" y="1136"/>
                    <a:pt x="565" y="1141"/>
                    <a:pt x="609" y="1141"/>
                  </a:cubicBezTo>
                  <a:cubicBezTo>
                    <a:pt x="746" y="1141"/>
                    <a:pt x="870" y="1084"/>
                    <a:pt x="977" y="993"/>
                  </a:cubicBezTo>
                  <a:cubicBezTo>
                    <a:pt x="1007" y="973"/>
                    <a:pt x="1038" y="942"/>
                    <a:pt x="1058" y="912"/>
                  </a:cubicBezTo>
                  <a:cubicBezTo>
                    <a:pt x="1078" y="882"/>
                    <a:pt x="1087" y="862"/>
                    <a:pt x="1098" y="832"/>
                  </a:cubicBezTo>
                  <a:cubicBezTo>
                    <a:pt x="1199" y="660"/>
                    <a:pt x="1199" y="369"/>
                    <a:pt x="997" y="177"/>
                  </a:cubicBezTo>
                  <a:lnTo>
                    <a:pt x="937" y="117"/>
                  </a:lnTo>
                  <a:cubicBezTo>
                    <a:pt x="886" y="77"/>
                    <a:pt x="826" y="47"/>
                    <a:pt x="756" y="27"/>
                  </a:cubicBezTo>
                  <a:cubicBezTo>
                    <a:pt x="697" y="9"/>
                    <a:pt x="639" y="1"/>
                    <a:pt x="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flipH="1">
              <a:off x="8573301" y="649703"/>
              <a:ext cx="87387" cy="81795"/>
            </a:xfrm>
            <a:custGeom>
              <a:rect b="b" l="l" r="r" t="t"/>
              <a:pathLst>
                <a:path extrusionOk="0" h="1141" w="1219">
                  <a:moveTo>
                    <a:pt x="588" y="0"/>
                  </a:moveTo>
                  <a:cubicBezTo>
                    <a:pt x="447" y="0"/>
                    <a:pt x="309" y="59"/>
                    <a:pt x="172" y="197"/>
                  </a:cubicBezTo>
                  <a:cubicBezTo>
                    <a:pt x="121" y="237"/>
                    <a:pt x="71" y="328"/>
                    <a:pt x="51" y="429"/>
                  </a:cubicBezTo>
                  <a:cubicBezTo>
                    <a:pt x="0" y="619"/>
                    <a:pt x="40" y="791"/>
                    <a:pt x="172" y="932"/>
                  </a:cubicBezTo>
                  <a:cubicBezTo>
                    <a:pt x="201" y="972"/>
                    <a:pt x="232" y="1002"/>
                    <a:pt x="272" y="1032"/>
                  </a:cubicBezTo>
                  <a:cubicBezTo>
                    <a:pt x="302" y="1053"/>
                    <a:pt x="333" y="1073"/>
                    <a:pt x="373" y="1093"/>
                  </a:cubicBezTo>
                  <a:cubicBezTo>
                    <a:pt x="452" y="1125"/>
                    <a:pt x="529" y="1140"/>
                    <a:pt x="604" y="1140"/>
                  </a:cubicBezTo>
                  <a:cubicBezTo>
                    <a:pt x="741" y="1140"/>
                    <a:pt x="870" y="1089"/>
                    <a:pt x="986" y="992"/>
                  </a:cubicBezTo>
                  <a:cubicBezTo>
                    <a:pt x="1017" y="962"/>
                    <a:pt x="1037" y="932"/>
                    <a:pt x="1057" y="901"/>
                  </a:cubicBezTo>
                  <a:cubicBezTo>
                    <a:pt x="1077" y="871"/>
                    <a:pt x="1098" y="841"/>
                    <a:pt x="1118" y="801"/>
                  </a:cubicBezTo>
                  <a:cubicBezTo>
                    <a:pt x="1218" y="579"/>
                    <a:pt x="1168" y="338"/>
                    <a:pt x="1007" y="167"/>
                  </a:cubicBezTo>
                  <a:cubicBezTo>
                    <a:pt x="937" y="96"/>
                    <a:pt x="856" y="46"/>
                    <a:pt x="755" y="26"/>
                  </a:cubicBezTo>
                  <a:cubicBezTo>
                    <a:pt x="699" y="9"/>
                    <a:pt x="643" y="0"/>
                    <a:pt x="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flipH="1">
              <a:off x="8380678" y="260298"/>
              <a:ext cx="85953" cy="81652"/>
            </a:xfrm>
            <a:custGeom>
              <a:rect b="b" l="l" r="r" t="t"/>
              <a:pathLst>
                <a:path extrusionOk="0" h="1139" w="1199">
                  <a:moveTo>
                    <a:pt x="607" y="1"/>
                  </a:moveTo>
                  <a:cubicBezTo>
                    <a:pt x="377" y="1"/>
                    <a:pt x="161" y="138"/>
                    <a:pt x="71" y="375"/>
                  </a:cubicBezTo>
                  <a:cubicBezTo>
                    <a:pt x="1" y="587"/>
                    <a:pt x="41" y="788"/>
                    <a:pt x="192" y="959"/>
                  </a:cubicBezTo>
                  <a:cubicBezTo>
                    <a:pt x="222" y="979"/>
                    <a:pt x="252" y="1010"/>
                    <a:pt x="283" y="1030"/>
                  </a:cubicBezTo>
                  <a:lnTo>
                    <a:pt x="373" y="1090"/>
                  </a:lnTo>
                  <a:cubicBezTo>
                    <a:pt x="448" y="1122"/>
                    <a:pt x="528" y="1139"/>
                    <a:pt x="607" y="1139"/>
                  </a:cubicBezTo>
                  <a:cubicBezTo>
                    <a:pt x="752" y="1139"/>
                    <a:pt x="897" y="1083"/>
                    <a:pt x="1007" y="959"/>
                  </a:cubicBezTo>
                  <a:cubicBezTo>
                    <a:pt x="1097" y="878"/>
                    <a:pt x="1158" y="768"/>
                    <a:pt x="1168" y="637"/>
                  </a:cubicBezTo>
                  <a:cubicBezTo>
                    <a:pt x="1198" y="386"/>
                    <a:pt x="1057" y="114"/>
                    <a:pt x="766" y="23"/>
                  </a:cubicBezTo>
                  <a:cubicBezTo>
                    <a:pt x="713" y="8"/>
                    <a:pt x="659" y="1"/>
                    <a:pt x="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flipH="1">
              <a:off x="8770297" y="649846"/>
              <a:ext cx="84448" cy="81580"/>
            </a:xfrm>
            <a:custGeom>
              <a:rect b="b" l="l" r="r" t="t"/>
              <a:pathLst>
                <a:path extrusionOk="0" h="1138" w="1178">
                  <a:moveTo>
                    <a:pt x="583" y="0"/>
                  </a:moveTo>
                  <a:cubicBezTo>
                    <a:pt x="470" y="0"/>
                    <a:pt x="364" y="34"/>
                    <a:pt x="262" y="105"/>
                  </a:cubicBezTo>
                  <a:cubicBezTo>
                    <a:pt x="141" y="185"/>
                    <a:pt x="70" y="295"/>
                    <a:pt x="41" y="427"/>
                  </a:cubicBezTo>
                  <a:cubicBezTo>
                    <a:pt x="0" y="588"/>
                    <a:pt x="20" y="729"/>
                    <a:pt x="111" y="869"/>
                  </a:cubicBezTo>
                  <a:cubicBezTo>
                    <a:pt x="181" y="990"/>
                    <a:pt x="292" y="1071"/>
                    <a:pt x="423" y="1111"/>
                  </a:cubicBezTo>
                  <a:cubicBezTo>
                    <a:pt x="484" y="1129"/>
                    <a:pt x="543" y="1138"/>
                    <a:pt x="600" y="1138"/>
                  </a:cubicBezTo>
                  <a:cubicBezTo>
                    <a:pt x="738" y="1138"/>
                    <a:pt x="862" y="1084"/>
                    <a:pt x="976" y="970"/>
                  </a:cubicBezTo>
                  <a:cubicBezTo>
                    <a:pt x="1067" y="890"/>
                    <a:pt x="1117" y="809"/>
                    <a:pt x="1137" y="708"/>
                  </a:cubicBezTo>
                  <a:cubicBezTo>
                    <a:pt x="1177" y="517"/>
                    <a:pt x="1148" y="346"/>
                    <a:pt x="1016" y="195"/>
                  </a:cubicBezTo>
                  <a:cubicBezTo>
                    <a:pt x="976" y="154"/>
                    <a:pt x="936" y="114"/>
                    <a:pt x="886" y="84"/>
                  </a:cubicBezTo>
                  <a:cubicBezTo>
                    <a:pt x="855" y="64"/>
                    <a:pt x="815" y="44"/>
                    <a:pt x="785" y="34"/>
                  </a:cubicBezTo>
                  <a:cubicBezTo>
                    <a:pt x="715" y="12"/>
                    <a:pt x="648" y="0"/>
                    <a:pt x="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flipH="1">
              <a:off x="7989696" y="260370"/>
              <a:ext cx="86599" cy="81437"/>
            </a:xfrm>
            <a:custGeom>
              <a:rect b="b" l="l" r="r" t="t"/>
              <a:pathLst>
                <a:path extrusionOk="0" h="1136" w="1208">
                  <a:moveTo>
                    <a:pt x="598" y="0"/>
                  </a:moveTo>
                  <a:cubicBezTo>
                    <a:pt x="368" y="0"/>
                    <a:pt x="155" y="137"/>
                    <a:pt x="71" y="344"/>
                  </a:cubicBezTo>
                  <a:cubicBezTo>
                    <a:pt x="0" y="535"/>
                    <a:pt x="11" y="716"/>
                    <a:pt x="131" y="888"/>
                  </a:cubicBezTo>
                  <a:cubicBezTo>
                    <a:pt x="245" y="1046"/>
                    <a:pt x="391" y="1135"/>
                    <a:pt x="580" y="1135"/>
                  </a:cubicBezTo>
                  <a:cubicBezTo>
                    <a:pt x="607" y="1135"/>
                    <a:pt x="635" y="1133"/>
                    <a:pt x="664" y="1129"/>
                  </a:cubicBezTo>
                  <a:cubicBezTo>
                    <a:pt x="735" y="1129"/>
                    <a:pt x="796" y="1099"/>
                    <a:pt x="856" y="1069"/>
                  </a:cubicBezTo>
                  <a:cubicBezTo>
                    <a:pt x="966" y="1018"/>
                    <a:pt x="1047" y="938"/>
                    <a:pt x="1098" y="837"/>
                  </a:cubicBezTo>
                  <a:cubicBezTo>
                    <a:pt x="1208" y="616"/>
                    <a:pt x="1178" y="354"/>
                    <a:pt x="1047" y="224"/>
                  </a:cubicBezTo>
                  <a:cubicBezTo>
                    <a:pt x="946" y="123"/>
                    <a:pt x="886" y="72"/>
                    <a:pt x="816" y="42"/>
                  </a:cubicBezTo>
                  <a:cubicBezTo>
                    <a:pt x="744" y="14"/>
                    <a:pt x="670"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9" name="Google Shape;1639;p8"/>
          <p:cNvSpPr/>
          <p:nvPr/>
        </p:nvSpPr>
        <p:spPr>
          <a:xfrm rot="10800000">
            <a:off x="5453274" y="4626550"/>
            <a:ext cx="848911" cy="196878"/>
          </a:xfrm>
          <a:custGeom>
            <a:rect b="b" l="l" r="r" t="t"/>
            <a:pathLst>
              <a:path extrusionOk="0" h="3604" w="15540">
                <a:moveTo>
                  <a:pt x="5133" y="1"/>
                </a:moveTo>
                <a:lnTo>
                  <a:pt x="2386" y="2557"/>
                </a:lnTo>
                <a:lnTo>
                  <a:pt x="514" y="846"/>
                </a:lnTo>
                <a:lnTo>
                  <a:pt x="0" y="1410"/>
                </a:lnTo>
                <a:lnTo>
                  <a:pt x="2386" y="3593"/>
                </a:lnTo>
                <a:lnTo>
                  <a:pt x="5133" y="1037"/>
                </a:lnTo>
                <a:lnTo>
                  <a:pt x="7870" y="3604"/>
                </a:lnTo>
                <a:lnTo>
                  <a:pt x="10618" y="1037"/>
                </a:lnTo>
                <a:lnTo>
                  <a:pt x="13365" y="3604"/>
                </a:lnTo>
                <a:lnTo>
                  <a:pt x="15539" y="1560"/>
                </a:lnTo>
                <a:lnTo>
                  <a:pt x="15539" y="524"/>
                </a:lnTo>
                <a:lnTo>
                  <a:pt x="13365" y="2557"/>
                </a:lnTo>
                <a:lnTo>
                  <a:pt x="10618" y="1"/>
                </a:lnTo>
                <a:lnTo>
                  <a:pt x="7870" y="2557"/>
                </a:lnTo>
                <a:lnTo>
                  <a:pt x="51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0" name="Google Shape;1640;p8"/>
          <p:cNvGrpSpPr/>
          <p:nvPr/>
        </p:nvGrpSpPr>
        <p:grpSpPr>
          <a:xfrm flipH="1" rot="10800000">
            <a:off x="4458222" y="4118304"/>
            <a:ext cx="848902" cy="166923"/>
            <a:chOff x="4250025" y="4436575"/>
            <a:chExt cx="848902" cy="166923"/>
          </a:xfrm>
        </p:grpSpPr>
        <p:sp>
          <p:nvSpPr>
            <p:cNvPr id="1641" name="Google Shape;1641;p8"/>
            <p:cNvSpPr/>
            <p:nvPr/>
          </p:nvSpPr>
          <p:spPr>
            <a:xfrm>
              <a:off x="4592900" y="4436575"/>
              <a:ext cx="165915" cy="166923"/>
            </a:xfrm>
            <a:custGeom>
              <a:rect b="b" l="l" r="r" t="t"/>
              <a:pathLst>
                <a:path extrusionOk="0" h="1813" w="1802">
                  <a:moveTo>
                    <a:pt x="896" y="1"/>
                  </a:moveTo>
                  <a:cubicBezTo>
                    <a:pt x="403" y="1"/>
                    <a:pt x="0" y="403"/>
                    <a:pt x="0" y="906"/>
                  </a:cubicBezTo>
                  <a:cubicBezTo>
                    <a:pt x="0" y="1400"/>
                    <a:pt x="403" y="1812"/>
                    <a:pt x="896" y="1812"/>
                  </a:cubicBezTo>
                  <a:cubicBezTo>
                    <a:pt x="1399" y="1812"/>
                    <a:pt x="1801" y="1400"/>
                    <a:pt x="1801" y="906"/>
                  </a:cubicBezTo>
                  <a:cubicBezTo>
                    <a:pt x="1801" y="403"/>
                    <a:pt x="1399" y="1"/>
                    <a:pt x="8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4931999" y="4436575"/>
              <a:ext cx="166927" cy="166923"/>
            </a:xfrm>
            <a:custGeom>
              <a:rect b="b" l="l" r="r" t="t"/>
              <a:pathLst>
                <a:path extrusionOk="0" h="1813" w="1813">
                  <a:moveTo>
                    <a:pt x="907" y="1"/>
                  </a:moveTo>
                  <a:cubicBezTo>
                    <a:pt x="403" y="1"/>
                    <a:pt x="1" y="403"/>
                    <a:pt x="1" y="906"/>
                  </a:cubicBezTo>
                  <a:cubicBezTo>
                    <a:pt x="1" y="1400"/>
                    <a:pt x="403" y="1812"/>
                    <a:pt x="907" y="1812"/>
                  </a:cubicBezTo>
                  <a:cubicBezTo>
                    <a:pt x="1410" y="1812"/>
                    <a:pt x="1812" y="1400"/>
                    <a:pt x="1812" y="906"/>
                  </a:cubicBezTo>
                  <a:cubicBezTo>
                    <a:pt x="1812" y="403"/>
                    <a:pt x="1410" y="1"/>
                    <a:pt x="907" y="1"/>
                  </a:cubicBezTo>
                  <a:close/>
                </a:path>
              </a:pathLst>
            </a:custGeom>
            <a:solidFill>
              <a:srgbClr val="FFF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4250025" y="4436575"/>
              <a:ext cx="166927" cy="166923"/>
            </a:xfrm>
            <a:custGeom>
              <a:rect b="b" l="l" r="r" t="t"/>
              <a:pathLst>
                <a:path extrusionOk="0" h="1813" w="1813">
                  <a:moveTo>
                    <a:pt x="906" y="1"/>
                  </a:moveTo>
                  <a:cubicBezTo>
                    <a:pt x="413" y="1"/>
                    <a:pt x="0" y="403"/>
                    <a:pt x="0" y="906"/>
                  </a:cubicBezTo>
                  <a:cubicBezTo>
                    <a:pt x="0" y="1400"/>
                    <a:pt x="413" y="1812"/>
                    <a:pt x="906" y="1812"/>
                  </a:cubicBezTo>
                  <a:cubicBezTo>
                    <a:pt x="1409" y="1812"/>
                    <a:pt x="1812" y="1400"/>
                    <a:pt x="1812" y="906"/>
                  </a:cubicBezTo>
                  <a:cubicBezTo>
                    <a:pt x="1812" y="403"/>
                    <a:pt x="1409"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4" name="Google Shape;1644;p8"/>
          <p:cNvSpPr txBox="1"/>
          <p:nvPr>
            <p:ph type="title"/>
          </p:nvPr>
        </p:nvSpPr>
        <p:spPr>
          <a:xfrm>
            <a:off x="1388100" y="1435988"/>
            <a:ext cx="6367800" cy="243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7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45" name="Shape 1645"/>
        <p:cNvGrpSpPr/>
        <p:nvPr/>
      </p:nvGrpSpPr>
      <p:grpSpPr>
        <a:xfrm>
          <a:off x="0" y="0"/>
          <a:ext cx="0" cy="0"/>
          <a:chOff x="0" y="0"/>
          <a:chExt cx="0" cy="0"/>
        </a:xfrm>
      </p:grpSpPr>
      <p:sp>
        <p:nvSpPr>
          <p:cNvPr id="1646" name="Google Shape;1646;p9"/>
          <p:cNvSpPr/>
          <p:nvPr/>
        </p:nvSpPr>
        <p:spPr>
          <a:xfrm>
            <a:off x="4386000" y="1584413"/>
            <a:ext cx="4364700" cy="75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
          <p:cNvSpPr/>
          <p:nvPr/>
        </p:nvSpPr>
        <p:spPr>
          <a:xfrm>
            <a:off x="4309775" y="1508213"/>
            <a:ext cx="4364700" cy="752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
          <p:cNvSpPr/>
          <p:nvPr/>
        </p:nvSpPr>
        <p:spPr>
          <a:xfrm>
            <a:off x="4207150" y="1432013"/>
            <a:ext cx="4391100" cy="752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
          <p:cNvSpPr txBox="1"/>
          <p:nvPr>
            <p:ph type="title"/>
          </p:nvPr>
        </p:nvSpPr>
        <p:spPr>
          <a:xfrm>
            <a:off x="4378800" y="1425638"/>
            <a:ext cx="4045200" cy="854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50" name="Google Shape;1650;p9"/>
          <p:cNvSpPr txBox="1"/>
          <p:nvPr>
            <p:ph idx="1" type="subTitle"/>
          </p:nvPr>
        </p:nvSpPr>
        <p:spPr>
          <a:xfrm>
            <a:off x="4378800" y="2322863"/>
            <a:ext cx="4045200" cy="139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651" name="Google Shape;1651;p9"/>
          <p:cNvGrpSpPr/>
          <p:nvPr/>
        </p:nvGrpSpPr>
        <p:grpSpPr>
          <a:xfrm rot="10800000">
            <a:off x="-15643" y="3534420"/>
            <a:ext cx="1740441" cy="1641009"/>
            <a:chOff x="7542270" y="1"/>
            <a:chExt cx="1601731" cy="1510224"/>
          </a:xfrm>
        </p:grpSpPr>
        <p:sp>
          <p:nvSpPr>
            <p:cNvPr id="1652" name="Google Shape;1652;p9"/>
            <p:cNvSpPr/>
            <p:nvPr/>
          </p:nvSpPr>
          <p:spPr>
            <a:xfrm rot="10800000">
              <a:off x="7773732" y="1"/>
              <a:ext cx="1370269" cy="1031599"/>
            </a:xfrm>
            <a:custGeom>
              <a:rect b="b" l="l" r="r" t="t"/>
              <a:pathLst>
                <a:path extrusionOk="0" h="9199" w="12219">
                  <a:moveTo>
                    <a:pt x="4782" y="0"/>
                  </a:moveTo>
                  <a:cubicBezTo>
                    <a:pt x="2960" y="0"/>
                    <a:pt x="1289" y="655"/>
                    <a:pt x="1" y="1742"/>
                  </a:cubicBezTo>
                  <a:lnTo>
                    <a:pt x="1" y="9199"/>
                  </a:lnTo>
                  <a:lnTo>
                    <a:pt x="12008" y="9199"/>
                  </a:lnTo>
                  <a:cubicBezTo>
                    <a:pt x="12138" y="8635"/>
                    <a:pt x="12219" y="8042"/>
                    <a:pt x="12219" y="7428"/>
                  </a:cubicBezTo>
                  <a:cubicBezTo>
                    <a:pt x="12219" y="3321"/>
                    <a:pt x="8888" y="0"/>
                    <a:pt x="47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
            <p:cNvSpPr/>
            <p:nvPr/>
          </p:nvSpPr>
          <p:spPr>
            <a:xfrm rot="10800000">
              <a:off x="9072678" y="1183105"/>
              <a:ext cx="36222" cy="32633"/>
            </a:xfrm>
            <a:custGeom>
              <a:rect b="b" l="l" r="r" t="t"/>
              <a:pathLst>
                <a:path extrusionOk="0" h="291" w="323">
                  <a:moveTo>
                    <a:pt x="162" y="1"/>
                  </a:moveTo>
                  <a:cubicBezTo>
                    <a:pt x="124" y="1"/>
                    <a:pt x="87" y="16"/>
                    <a:pt x="61" y="42"/>
                  </a:cubicBezTo>
                  <a:cubicBezTo>
                    <a:pt x="0" y="103"/>
                    <a:pt x="0" y="193"/>
                    <a:pt x="61" y="253"/>
                  </a:cubicBezTo>
                  <a:cubicBezTo>
                    <a:pt x="89" y="278"/>
                    <a:pt x="123" y="290"/>
                    <a:pt x="157" y="290"/>
                  </a:cubicBezTo>
                  <a:cubicBezTo>
                    <a:pt x="193" y="290"/>
                    <a:pt x="230" y="275"/>
                    <a:pt x="262" y="244"/>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
            <p:cNvSpPr/>
            <p:nvPr/>
          </p:nvSpPr>
          <p:spPr>
            <a:xfrm rot="10800000">
              <a:off x="9072678" y="1069841"/>
              <a:ext cx="36222" cy="32858"/>
            </a:xfrm>
            <a:custGeom>
              <a:rect b="b" l="l" r="r" t="t"/>
              <a:pathLst>
                <a:path extrusionOk="0" h="293" w="323">
                  <a:moveTo>
                    <a:pt x="162" y="0"/>
                  </a:moveTo>
                  <a:cubicBezTo>
                    <a:pt x="130" y="0"/>
                    <a:pt x="98" y="13"/>
                    <a:pt x="70" y="41"/>
                  </a:cubicBezTo>
                  <a:cubicBezTo>
                    <a:pt x="0" y="91"/>
                    <a:pt x="0" y="182"/>
                    <a:pt x="50" y="242"/>
                  </a:cubicBezTo>
                  <a:cubicBezTo>
                    <a:pt x="83" y="275"/>
                    <a:pt x="121" y="293"/>
                    <a:pt x="159" y="293"/>
                  </a:cubicBezTo>
                  <a:cubicBezTo>
                    <a:pt x="192" y="293"/>
                    <a:pt x="224" y="280"/>
                    <a:pt x="251" y="252"/>
                  </a:cubicBezTo>
                  <a:cubicBezTo>
                    <a:pt x="312" y="202"/>
                    <a:pt x="322" y="111"/>
                    <a:pt x="271" y="50"/>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
            <p:cNvSpPr/>
            <p:nvPr/>
          </p:nvSpPr>
          <p:spPr>
            <a:xfrm rot="10800000">
              <a:off x="8959863" y="1183105"/>
              <a:ext cx="36222" cy="32521"/>
            </a:xfrm>
            <a:custGeom>
              <a:rect b="b" l="l" r="r" t="t"/>
              <a:pathLst>
                <a:path extrusionOk="0" h="290" w="323">
                  <a:moveTo>
                    <a:pt x="157" y="1"/>
                  </a:moveTo>
                  <a:cubicBezTo>
                    <a:pt x="123" y="1"/>
                    <a:pt x="89" y="14"/>
                    <a:pt x="61" y="41"/>
                  </a:cubicBezTo>
                  <a:cubicBezTo>
                    <a:pt x="1" y="102"/>
                    <a:pt x="1" y="182"/>
                    <a:pt x="61" y="243"/>
                  </a:cubicBezTo>
                  <a:cubicBezTo>
                    <a:pt x="87" y="274"/>
                    <a:pt x="124" y="289"/>
                    <a:pt x="162" y="289"/>
                  </a:cubicBezTo>
                  <a:cubicBezTo>
                    <a:pt x="197" y="289"/>
                    <a:pt x="233" y="277"/>
                    <a:pt x="262" y="252"/>
                  </a:cubicBezTo>
                  <a:cubicBezTo>
                    <a:pt x="323" y="192"/>
                    <a:pt x="323" y="111"/>
                    <a:pt x="262" y="51"/>
                  </a:cubicBezTo>
                  <a:cubicBezTo>
                    <a:pt x="235" y="18"/>
                    <a:pt x="196"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
            <p:cNvSpPr/>
            <p:nvPr/>
          </p:nvSpPr>
          <p:spPr>
            <a:xfrm rot="10800000">
              <a:off x="9072678" y="957250"/>
              <a:ext cx="36222" cy="32073"/>
            </a:xfrm>
            <a:custGeom>
              <a:rect b="b" l="l" r="r" t="t"/>
              <a:pathLst>
                <a:path extrusionOk="0" h="286" w="323">
                  <a:moveTo>
                    <a:pt x="161" y="1"/>
                  </a:moveTo>
                  <a:cubicBezTo>
                    <a:pt x="126" y="1"/>
                    <a:pt x="91" y="16"/>
                    <a:pt x="61" y="46"/>
                  </a:cubicBezTo>
                  <a:cubicBezTo>
                    <a:pt x="0" y="97"/>
                    <a:pt x="0" y="187"/>
                    <a:pt x="61"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
            <p:cNvSpPr/>
            <p:nvPr/>
          </p:nvSpPr>
          <p:spPr>
            <a:xfrm rot="10800000">
              <a:off x="8959863" y="1070289"/>
              <a:ext cx="36222" cy="32073"/>
            </a:xfrm>
            <a:custGeom>
              <a:rect b="b" l="l" r="r" t="t"/>
              <a:pathLst>
                <a:path extrusionOk="0" h="286" w="323">
                  <a:moveTo>
                    <a:pt x="162" y="1"/>
                  </a:moveTo>
                  <a:cubicBezTo>
                    <a:pt x="124" y="1"/>
                    <a:pt x="87" y="16"/>
                    <a:pt x="61" y="47"/>
                  </a:cubicBezTo>
                  <a:cubicBezTo>
                    <a:pt x="1" y="108"/>
                    <a:pt x="1" y="188"/>
                    <a:pt x="61" y="249"/>
                  </a:cubicBezTo>
                  <a:cubicBezTo>
                    <a:pt x="90" y="273"/>
                    <a:pt x="123" y="286"/>
                    <a:pt x="157" y="286"/>
                  </a:cubicBezTo>
                  <a:cubicBezTo>
                    <a:pt x="194" y="286"/>
                    <a:pt x="231" y="271"/>
                    <a:pt x="262" y="239"/>
                  </a:cubicBezTo>
                  <a:cubicBezTo>
                    <a:pt x="323" y="179"/>
                    <a:pt x="323" y="98"/>
                    <a:pt x="262" y="38"/>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9"/>
            <p:cNvSpPr/>
            <p:nvPr/>
          </p:nvSpPr>
          <p:spPr>
            <a:xfrm rot="10800000">
              <a:off x="8846935" y="1183105"/>
              <a:ext cx="36334" cy="32521"/>
            </a:xfrm>
            <a:custGeom>
              <a:rect b="b" l="l" r="r" t="t"/>
              <a:pathLst>
                <a:path extrusionOk="0" h="290" w="324">
                  <a:moveTo>
                    <a:pt x="154" y="1"/>
                  </a:moveTo>
                  <a:cubicBezTo>
                    <a:pt x="121" y="1"/>
                    <a:pt x="89" y="14"/>
                    <a:pt x="61" y="41"/>
                  </a:cubicBezTo>
                  <a:cubicBezTo>
                    <a:pt x="1" y="102"/>
                    <a:pt x="1" y="182"/>
                    <a:pt x="61" y="243"/>
                  </a:cubicBezTo>
                  <a:cubicBezTo>
                    <a:pt x="93" y="274"/>
                    <a:pt x="130" y="289"/>
                    <a:pt x="167" y="289"/>
                  </a:cubicBezTo>
                  <a:cubicBezTo>
                    <a:pt x="200" y="289"/>
                    <a:pt x="234" y="277"/>
                    <a:pt x="263" y="252"/>
                  </a:cubicBezTo>
                  <a:cubicBezTo>
                    <a:pt x="323" y="192"/>
                    <a:pt x="323" y="102"/>
                    <a:pt x="263" y="51"/>
                  </a:cubicBezTo>
                  <a:cubicBezTo>
                    <a:pt x="230" y="18"/>
                    <a:pt x="192" y="1"/>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
            <p:cNvSpPr/>
            <p:nvPr/>
          </p:nvSpPr>
          <p:spPr>
            <a:xfrm rot="10800000">
              <a:off x="8959863" y="957025"/>
              <a:ext cx="36222" cy="32409"/>
            </a:xfrm>
            <a:custGeom>
              <a:rect b="b" l="l" r="r" t="t"/>
              <a:pathLst>
                <a:path extrusionOk="0" h="289" w="323">
                  <a:moveTo>
                    <a:pt x="160" y="0"/>
                  </a:moveTo>
                  <a:cubicBezTo>
                    <a:pt x="126" y="0"/>
                    <a:pt x="90" y="13"/>
                    <a:pt x="61" y="37"/>
                  </a:cubicBezTo>
                  <a:cubicBezTo>
                    <a:pt x="1" y="98"/>
                    <a:pt x="1" y="178"/>
                    <a:pt x="50" y="239"/>
                  </a:cubicBezTo>
                  <a:cubicBezTo>
                    <a:pt x="83" y="271"/>
                    <a:pt x="125" y="289"/>
                    <a:pt x="165" y="289"/>
                  </a:cubicBezTo>
                  <a:cubicBezTo>
                    <a:pt x="200" y="289"/>
                    <a:pt x="234" y="276"/>
                    <a:pt x="262" y="248"/>
                  </a:cubicBezTo>
                  <a:cubicBezTo>
                    <a:pt x="323" y="188"/>
                    <a:pt x="323" y="107"/>
                    <a:pt x="262"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9"/>
            <p:cNvSpPr/>
            <p:nvPr/>
          </p:nvSpPr>
          <p:spPr>
            <a:xfrm rot="10800000">
              <a:off x="8846935" y="1070289"/>
              <a:ext cx="36334" cy="32073"/>
            </a:xfrm>
            <a:custGeom>
              <a:rect b="b" l="l" r="r" t="t"/>
              <a:pathLst>
                <a:path extrusionOk="0" h="286" w="324">
                  <a:moveTo>
                    <a:pt x="161" y="1"/>
                  </a:moveTo>
                  <a:cubicBezTo>
                    <a:pt x="126" y="1"/>
                    <a:pt x="90" y="14"/>
                    <a:pt x="61" y="38"/>
                  </a:cubicBezTo>
                  <a:cubicBezTo>
                    <a:pt x="1" y="98"/>
                    <a:pt x="1" y="179"/>
                    <a:pt x="61" y="239"/>
                  </a:cubicBezTo>
                  <a:cubicBezTo>
                    <a:pt x="87" y="271"/>
                    <a:pt x="125" y="286"/>
                    <a:pt x="163" y="286"/>
                  </a:cubicBezTo>
                  <a:cubicBezTo>
                    <a:pt x="198" y="286"/>
                    <a:pt x="234" y="273"/>
                    <a:pt x="263" y="249"/>
                  </a:cubicBezTo>
                  <a:cubicBezTo>
                    <a:pt x="323" y="188"/>
                    <a:pt x="323" y="108"/>
                    <a:pt x="263" y="47"/>
                  </a:cubicBezTo>
                  <a:cubicBezTo>
                    <a:pt x="236" y="16"/>
                    <a:pt x="199"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
            <p:cNvSpPr/>
            <p:nvPr/>
          </p:nvSpPr>
          <p:spPr>
            <a:xfrm rot="10800000">
              <a:off x="8846935" y="957025"/>
              <a:ext cx="36334" cy="32409"/>
            </a:xfrm>
            <a:custGeom>
              <a:rect b="b" l="l" r="r" t="t"/>
              <a:pathLst>
                <a:path extrusionOk="0" h="289" w="324">
                  <a:moveTo>
                    <a:pt x="167" y="0"/>
                  </a:moveTo>
                  <a:cubicBezTo>
                    <a:pt x="130" y="0"/>
                    <a:pt x="93" y="15"/>
                    <a:pt x="61" y="47"/>
                  </a:cubicBezTo>
                  <a:cubicBezTo>
                    <a:pt x="1" y="107"/>
                    <a:pt x="1" y="188"/>
                    <a:pt x="61" y="248"/>
                  </a:cubicBezTo>
                  <a:cubicBezTo>
                    <a:pt x="89" y="276"/>
                    <a:pt x="123" y="289"/>
                    <a:pt x="157" y="289"/>
                  </a:cubicBezTo>
                  <a:cubicBezTo>
                    <a:pt x="196" y="289"/>
                    <a:pt x="235" y="271"/>
                    <a:pt x="263" y="239"/>
                  </a:cubicBezTo>
                  <a:cubicBezTo>
                    <a:pt x="323" y="188"/>
                    <a:pt x="323" y="98"/>
                    <a:pt x="263" y="37"/>
                  </a:cubicBezTo>
                  <a:cubicBezTo>
                    <a:pt x="234" y="13"/>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
            <p:cNvSpPr/>
            <p:nvPr/>
          </p:nvSpPr>
          <p:spPr>
            <a:xfrm rot="10800000">
              <a:off x="9072678" y="730721"/>
              <a:ext cx="36222" cy="32858"/>
            </a:xfrm>
            <a:custGeom>
              <a:rect b="b" l="l" r="r" t="t"/>
              <a:pathLst>
                <a:path extrusionOk="0" h="293" w="323">
                  <a:moveTo>
                    <a:pt x="161" y="0"/>
                  </a:moveTo>
                  <a:cubicBezTo>
                    <a:pt x="126" y="0"/>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
            <p:cNvSpPr/>
            <p:nvPr/>
          </p:nvSpPr>
          <p:spPr>
            <a:xfrm rot="10800000">
              <a:off x="8959863" y="843649"/>
              <a:ext cx="36222" cy="32746"/>
            </a:xfrm>
            <a:custGeom>
              <a:rect b="b" l="l" r="r" t="t"/>
              <a:pathLst>
                <a:path extrusionOk="0" h="292"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
            <p:cNvSpPr/>
            <p:nvPr/>
          </p:nvSpPr>
          <p:spPr>
            <a:xfrm rot="10800000">
              <a:off x="9072678" y="617681"/>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3"/>
                  </a:cubicBezTo>
                  <a:cubicBezTo>
                    <a:pt x="322" y="183"/>
                    <a:pt x="322" y="103"/>
                    <a:pt x="262" y="42"/>
                  </a:cubicBezTo>
                  <a:cubicBezTo>
                    <a:pt x="233" y="13"/>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
            <p:cNvSpPr/>
            <p:nvPr/>
          </p:nvSpPr>
          <p:spPr>
            <a:xfrm rot="10800000">
              <a:off x="8959863" y="730609"/>
              <a:ext cx="36222" cy="32409"/>
            </a:xfrm>
            <a:custGeom>
              <a:rect b="b" l="l" r="r" t="t"/>
              <a:pathLst>
                <a:path extrusionOk="0" h="289" w="323">
                  <a:moveTo>
                    <a:pt x="156" y="0"/>
                  </a:moveTo>
                  <a:cubicBezTo>
                    <a:pt x="122" y="0"/>
                    <a:pt x="89" y="13"/>
                    <a:pt x="61" y="41"/>
                  </a:cubicBezTo>
                  <a:cubicBezTo>
                    <a:pt x="1" y="91"/>
                    <a:pt x="1" y="182"/>
                    <a:pt x="50" y="242"/>
                  </a:cubicBezTo>
                  <a:cubicBezTo>
                    <a:pt x="82" y="274"/>
                    <a:pt x="122" y="289"/>
                    <a:pt x="162"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
            <p:cNvSpPr/>
            <p:nvPr/>
          </p:nvSpPr>
          <p:spPr>
            <a:xfrm rot="10800000">
              <a:off x="8846935" y="843649"/>
              <a:ext cx="36334" cy="32746"/>
            </a:xfrm>
            <a:custGeom>
              <a:rect b="b" l="l" r="r" t="t"/>
              <a:pathLst>
                <a:path extrusionOk="0" h="292"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
            <p:cNvSpPr/>
            <p:nvPr/>
          </p:nvSpPr>
          <p:spPr>
            <a:xfrm rot="10800000">
              <a:off x="9072678" y="504417"/>
              <a:ext cx="36222" cy="32858"/>
            </a:xfrm>
            <a:custGeom>
              <a:rect b="b" l="l" r="r" t="t"/>
              <a:pathLst>
                <a:path extrusionOk="0" h="293" w="323">
                  <a:moveTo>
                    <a:pt x="162" y="0"/>
                  </a:moveTo>
                  <a:cubicBezTo>
                    <a:pt x="130" y="0"/>
                    <a:pt x="98" y="13"/>
                    <a:pt x="70" y="41"/>
                  </a:cubicBezTo>
                  <a:cubicBezTo>
                    <a:pt x="0" y="91"/>
                    <a:pt x="0" y="181"/>
                    <a:pt x="50" y="242"/>
                  </a:cubicBezTo>
                  <a:cubicBezTo>
                    <a:pt x="83" y="275"/>
                    <a:pt x="122" y="293"/>
                    <a:pt x="160" y="293"/>
                  </a:cubicBezTo>
                  <a:cubicBezTo>
                    <a:pt x="192" y="293"/>
                    <a:pt x="224" y="280"/>
                    <a:pt x="251" y="252"/>
                  </a:cubicBezTo>
                  <a:cubicBezTo>
                    <a:pt x="312" y="202"/>
                    <a:pt x="322" y="111"/>
                    <a:pt x="271" y="51"/>
                  </a:cubicBezTo>
                  <a:cubicBezTo>
                    <a:pt x="239" y="18"/>
                    <a:pt x="200"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
            <p:cNvSpPr/>
            <p:nvPr/>
          </p:nvSpPr>
          <p:spPr>
            <a:xfrm rot="10800000">
              <a:off x="8959863" y="617681"/>
              <a:ext cx="36222" cy="32521"/>
            </a:xfrm>
            <a:custGeom>
              <a:rect b="b" l="l" r="r" t="t"/>
              <a:pathLst>
                <a:path extrusionOk="0" h="290" w="323">
                  <a:moveTo>
                    <a:pt x="156" y="1"/>
                  </a:moveTo>
                  <a:cubicBezTo>
                    <a:pt x="122" y="1"/>
                    <a:pt x="89" y="14"/>
                    <a:pt x="61" y="41"/>
                  </a:cubicBezTo>
                  <a:cubicBezTo>
                    <a:pt x="1" y="102"/>
                    <a:pt x="1" y="182"/>
                    <a:pt x="61" y="242"/>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
            <p:cNvSpPr/>
            <p:nvPr/>
          </p:nvSpPr>
          <p:spPr>
            <a:xfrm rot="10800000">
              <a:off x="8846935" y="730721"/>
              <a:ext cx="36334" cy="32858"/>
            </a:xfrm>
            <a:custGeom>
              <a:rect b="b" l="l" r="r" t="t"/>
              <a:pathLst>
                <a:path extrusionOk="0" h="293" w="324">
                  <a:moveTo>
                    <a:pt x="162" y="0"/>
                  </a:moveTo>
                  <a:cubicBezTo>
                    <a:pt x="127" y="0"/>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
            <p:cNvSpPr/>
            <p:nvPr/>
          </p:nvSpPr>
          <p:spPr>
            <a:xfrm rot="10800000">
              <a:off x="9072678" y="391826"/>
              <a:ext cx="36222" cy="31961"/>
            </a:xfrm>
            <a:custGeom>
              <a:rect b="b" l="l" r="r" t="t"/>
              <a:pathLst>
                <a:path extrusionOk="0" h="285" w="323">
                  <a:moveTo>
                    <a:pt x="161" y="0"/>
                  </a:moveTo>
                  <a:cubicBezTo>
                    <a:pt x="126" y="0"/>
                    <a:pt x="91" y="15"/>
                    <a:pt x="61" y="45"/>
                  </a:cubicBezTo>
                  <a:cubicBezTo>
                    <a:pt x="0" y="95"/>
                    <a:pt x="0" y="186"/>
                    <a:pt x="61"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
            <p:cNvSpPr/>
            <p:nvPr/>
          </p:nvSpPr>
          <p:spPr>
            <a:xfrm rot="10800000">
              <a:off x="8959863" y="504866"/>
              <a:ext cx="36222" cy="31961"/>
            </a:xfrm>
            <a:custGeom>
              <a:rect b="b" l="l" r="r" t="t"/>
              <a:pathLst>
                <a:path extrusionOk="0" h="285" w="323">
                  <a:moveTo>
                    <a:pt x="163" y="0"/>
                  </a:moveTo>
                  <a:cubicBezTo>
                    <a:pt x="125" y="0"/>
                    <a:pt x="87" y="15"/>
                    <a:pt x="61" y="47"/>
                  </a:cubicBezTo>
                  <a:cubicBezTo>
                    <a:pt x="1" y="107"/>
                    <a:pt x="1" y="188"/>
                    <a:pt x="61" y="248"/>
                  </a:cubicBezTo>
                  <a:cubicBezTo>
                    <a:pt x="90" y="272"/>
                    <a:pt x="123" y="285"/>
                    <a:pt x="157" y="285"/>
                  </a:cubicBezTo>
                  <a:cubicBezTo>
                    <a:pt x="193" y="285"/>
                    <a:pt x="231" y="270"/>
                    <a:pt x="262" y="238"/>
                  </a:cubicBezTo>
                  <a:cubicBezTo>
                    <a:pt x="323" y="177"/>
                    <a:pt x="323" y="97"/>
                    <a:pt x="262" y="37"/>
                  </a:cubicBezTo>
                  <a:cubicBezTo>
                    <a:pt x="233" y="13"/>
                    <a:pt x="198"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
            <p:cNvSpPr/>
            <p:nvPr/>
          </p:nvSpPr>
          <p:spPr>
            <a:xfrm rot="10800000">
              <a:off x="8846935" y="617681"/>
              <a:ext cx="36334" cy="32521"/>
            </a:xfrm>
            <a:custGeom>
              <a:rect b="b" l="l" r="r" t="t"/>
              <a:pathLst>
                <a:path extrusionOk="0" h="290" w="324">
                  <a:moveTo>
                    <a:pt x="153" y="1"/>
                  </a:moveTo>
                  <a:cubicBezTo>
                    <a:pt x="121" y="1"/>
                    <a:pt x="89" y="14"/>
                    <a:pt x="61" y="41"/>
                  </a:cubicBezTo>
                  <a:cubicBezTo>
                    <a:pt x="1" y="102"/>
                    <a:pt x="1" y="182"/>
                    <a:pt x="61" y="242"/>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
            <p:cNvSpPr/>
            <p:nvPr/>
          </p:nvSpPr>
          <p:spPr>
            <a:xfrm rot="10800000">
              <a:off x="8959863" y="391490"/>
              <a:ext cx="36222" cy="32521"/>
            </a:xfrm>
            <a:custGeom>
              <a:rect b="b" l="l" r="r" t="t"/>
              <a:pathLst>
                <a:path extrusionOk="0" h="290" w="323">
                  <a:moveTo>
                    <a:pt x="160" y="1"/>
                  </a:moveTo>
                  <a:cubicBezTo>
                    <a:pt x="125" y="1"/>
                    <a:pt x="90" y="13"/>
                    <a:pt x="61" y="37"/>
                  </a:cubicBezTo>
                  <a:cubicBezTo>
                    <a:pt x="1" y="97"/>
                    <a:pt x="1" y="178"/>
                    <a:pt x="50" y="238"/>
                  </a:cubicBezTo>
                  <a:cubicBezTo>
                    <a:pt x="83" y="271"/>
                    <a:pt x="125" y="289"/>
                    <a:pt x="166" y="289"/>
                  </a:cubicBezTo>
                  <a:cubicBezTo>
                    <a:pt x="201" y="289"/>
                    <a:pt x="235" y="276"/>
                    <a:pt x="262" y="249"/>
                  </a:cubicBezTo>
                  <a:cubicBezTo>
                    <a:pt x="323" y="188"/>
                    <a:pt x="323" y="108"/>
                    <a:pt x="262" y="47"/>
                  </a:cubicBezTo>
                  <a:cubicBezTo>
                    <a:pt x="236" y="16"/>
                    <a:pt x="198"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
            <p:cNvSpPr/>
            <p:nvPr/>
          </p:nvSpPr>
          <p:spPr>
            <a:xfrm rot="10800000">
              <a:off x="8846935" y="504866"/>
              <a:ext cx="36334" cy="31961"/>
            </a:xfrm>
            <a:custGeom>
              <a:rect b="b" l="l" r="r" t="t"/>
              <a:pathLst>
                <a:path extrusionOk="0" h="285" w="324">
                  <a:moveTo>
                    <a:pt x="160" y="0"/>
                  </a:moveTo>
                  <a:cubicBezTo>
                    <a:pt x="126" y="0"/>
                    <a:pt x="90" y="13"/>
                    <a:pt x="61" y="37"/>
                  </a:cubicBezTo>
                  <a:cubicBezTo>
                    <a:pt x="1" y="97"/>
                    <a:pt x="1" y="177"/>
                    <a:pt x="61" y="238"/>
                  </a:cubicBezTo>
                  <a:cubicBezTo>
                    <a:pt x="88" y="270"/>
                    <a:pt x="125" y="285"/>
                    <a:pt x="163" y="285"/>
                  </a:cubicBezTo>
                  <a:cubicBezTo>
                    <a:pt x="198" y="285"/>
                    <a:pt x="234" y="272"/>
                    <a:pt x="263" y="248"/>
                  </a:cubicBezTo>
                  <a:cubicBezTo>
                    <a:pt x="323" y="188"/>
                    <a:pt x="323" y="107"/>
                    <a:pt x="263" y="47"/>
                  </a:cubicBezTo>
                  <a:cubicBezTo>
                    <a:pt x="236" y="15"/>
                    <a:pt x="199"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
            <p:cNvSpPr/>
            <p:nvPr/>
          </p:nvSpPr>
          <p:spPr>
            <a:xfrm rot="10800000">
              <a:off x="8846935" y="392050"/>
              <a:ext cx="36334" cy="31961"/>
            </a:xfrm>
            <a:custGeom>
              <a:rect b="b" l="l" r="r" t="t"/>
              <a:pathLst>
                <a:path extrusionOk="0" h="285" w="324">
                  <a:moveTo>
                    <a:pt x="167" y="1"/>
                  </a:moveTo>
                  <a:cubicBezTo>
                    <a:pt x="130" y="1"/>
                    <a:pt x="93" y="16"/>
                    <a:pt x="61" y="47"/>
                  </a:cubicBezTo>
                  <a:cubicBezTo>
                    <a:pt x="1" y="108"/>
                    <a:pt x="1" y="188"/>
                    <a:pt x="61" y="249"/>
                  </a:cubicBezTo>
                  <a:cubicBezTo>
                    <a:pt x="90" y="273"/>
                    <a:pt x="126" y="285"/>
                    <a:pt x="160" y="285"/>
                  </a:cubicBezTo>
                  <a:cubicBezTo>
                    <a:pt x="199" y="285"/>
                    <a:pt x="236" y="270"/>
                    <a:pt x="263" y="238"/>
                  </a:cubicBezTo>
                  <a:cubicBezTo>
                    <a:pt x="323" y="188"/>
                    <a:pt x="323" y="97"/>
                    <a:pt x="263" y="37"/>
                  </a:cubicBezTo>
                  <a:cubicBezTo>
                    <a:pt x="234" y="13"/>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
            <p:cNvSpPr/>
            <p:nvPr/>
          </p:nvSpPr>
          <p:spPr>
            <a:xfrm rot="10800000">
              <a:off x="9072678" y="843649"/>
              <a:ext cx="36222" cy="32746"/>
            </a:xfrm>
            <a:custGeom>
              <a:rect b="b" l="l" r="r" t="t"/>
              <a:pathLst>
                <a:path extrusionOk="0" h="292"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
            <p:cNvSpPr/>
            <p:nvPr/>
          </p:nvSpPr>
          <p:spPr>
            <a:xfrm rot="10800000">
              <a:off x="8732998" y="957250"/>
              <a:ext cx="36222" cy="32073"/>
            </a:xfrm>
            <a:custGeom>
              <a:rect b="b" l="l" r="r" t="t"/>
              <a:pathLst>
                <a:path extrusionOk="0" h="286" w="323">
                  <a:moveTo>
                    <a:pt x="161" y="1"/>
                  </a:moveTo>
                  <a:cubicBezTo>
                    <a:pt x="126" y="1"/>
                    <a:pt x="91" y="16"/>
                    <a:pt x="60" y="46"/>
                  </a:cubicBezTo>
                  <a:cubicBezTo>
                    <a:pt x="0" y="97"/>
                    <a:pt x="0" y="187"/>
                    <a:pt x="60" y="247"/>
                  </a:cubicBezTo>
                  <a:cubicBezTo>
                    <a:pt x="91" y="273"/>
                    <a:pt x="126" y="285"/>
                    <a:pt x="161" y="285"/>
                  </a:cubicBezTo>
                  <a:cubicBezTo>
                    <a:pt x="196" y="285"/>
                    <a:pt x="232" y="273"/>
                    <a:pt x="262" y="247"/>
                  </a:cubicBezTo>
                  <a:cubicBezTo>
                    <a:pt x="322" y="187"/>
                    <a:pt x="322" y="97"/>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
            <p:cNvSpPr/>
            <p:nvPr/>
          </p:nvSpPr>
          <p:spPr>
            <a:xfrm rot="10800000">
              <a:off x="8620183" y="1070289"/>
              <a:ext cx="36222" cy="32073"/>
            </a:xfrm>
            <a:custGeom>
              <a:rect b="b" l="l" r="r" t="t"/>
              <a:pathLst>
                <a:path extrusionOk="0" h="286" w="323">
                  <a:moveTo>
                    <a:pt x="157" y="1"/>
                  </a:moveTo>
                  <a:cubicBezTo>
                    <a:pt x="123" y="1"/>
                    <a:pt x="90" y="14"/>
                    <a:pt x="61" y="38"/>
                  </a:cubicBezTo>
                  <a:cubicBezTo>
                    <a:pt x="1" y="98"/>
                    <a:pt x="1" y="188"/>
                    <a:pt x="61" y="239"/>
                  </a:cubicBezTo>
                  <a:cubicBezTo>
                    <a:pt x="92" y="271"/>
                    <a:pt x="129" y="286"/>
                    <a:pt x="166" y="286"/>
                  </a:cubicBezTo>
                  <a:cubicBezTo>
                    <a:pt x="200" y="286"/>
                    <a:pt x="233" y="273"/>
                    <a:pt x="262" y="249"/>
                  </a:cubicBezTo>
                  <a:cubicBezTo>
                    <a:pt x="323" y="188"/>
                    <a:pt x="323" y="108"/>
                    <a:pt x="262" y="47"/>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
            <p:cNvSpPr/>
            <p:nvPr/>
          </p:nvSpPr>
          <p:spPr>
            <a:xfrm rot="10800000">
              <a:off x="8516339" y="1183217"/>
              <a:ext cx="24896" cy="13233"/>
            </a:xfrm>
            <a:custGeom>
              <a:rect b="b" l="l" r="r" t="t"/>
              <a:pathLst>
                <a:path extrusionOk="0" h="118" w="222">
                  <a:moveTo>
                    <a:pt x="0" y="1"/>
                  </a:moveTo>
                  <a:cubicBezTo>
                    <a:pt x="11" y="31"/>
                    <a:pt x="20" y="52"/>
                    <a:pt x="40" y="81"/>
                  </a:cubicBezTo>
                  <a:cubicBezTo>
                    <a:pt x="69" y="104"/>
                    <a:pt x="104" y="117"/>
                    <a:pt x="139" y="117"/>
                  </a:cubicBezTo>
                  <a:cubicBezTo>
                    <a:pt x="167" y="117"/>
                    <a:pt x="195" y="109"/>
                    <a:pt x="221" y="92"/>
                  </a:cubicBezTo>
                  <a:cubicBezTo>
                    <a:pt x="151" y="61"/>
                    <a:pt x="71" y="3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
            <p:cNvSpPr/>
            <p:nvPr/>
          </p:nvSpPr>
          <p:spPr>
            <a:xfrm rot="10800000">
              <a:off x="8620183" y="957250"/>
              <a:ext cx="36222" cy="32073"/>
            </a:xfrm>
            <a:custGeom>
              <a:rect b="b" l="l" r="r" t="t"/>
              <a:pathLst>
                <a:path extrusionOk="0" h="286" w="323">
                  <a:moveTo>
                    <a:pt x="162" y="1"/>
                  </a:moveTo>
                  <a:cubicBezTo>
                    <a:pt x="126" y="1"/>
                    <a:pt x="91" y="16"/>
                    <a:pt x="61" y="46"/>
                  </a:cubicBezTo>
                  <a:cubicBezTo>
                    <a:pt x="1" y="97"/>
                    <a:pt x="1" y="187"/>
                    <a:pt x="61" y="247"/>
                  </a:cubicBezTo>
                  <a:cubicBezTo>
                    <a:pt x="91" y="273"/>
                    <a:pt x="126" y="285"/>
                    <a:pt x="162" y="285"/>
                  </a:cubicBezTo>
                  <a:cubicBezTo>
                    <a:pt x="197" y="285"/>
                    <a:pt x="232" y="273"/>
                    <a:pt x="262" y="247"/>
                  </a:cubicBezTo>
                  <a:cubicBezTo>
                    <a:pt x="323" y="187"/>
                    <a:pt x="323" y="97"/>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
            <p:cNvSpPr/>
            <p:nvPr/>
          </p:nvSpPr>
          <p:spPr>
            <a:xfrm rot="10800000">
              <a:off x="8507367" y="1069841"/>
              <a:ext cx="36222" cy="32858"/>
            </a:xfrm>
            <a:custGeom>
              <a:rect b="b" l="l" r="r" t="t"/>
              <a:pathLst>
                <a:path extrusionOk="0" h="293" w="323">
                  <a:moveTo>
                    <a:pt x="164" y="0"/>
                  </a:moveTo>
                  <a:cubicBezTo>
                    <a:pt x="132" y="0"/>
                    <a:pt x="100" y="13"/>
                    <a:pt x="72" y="41"/>
                  </a:cubicBezTo>
                  <a:cubicBezTo>
                    <a:pt x="11" y="91"/>
                    <a:pt x="1" y="182"/>
                    <a:pt x="52" y="242"/>
                  </a:cubicBezTo>
                  <a:cubicBezTo>
                    <a:pt x="84" y="275"/>
                    <a:pt x="126" y="293"/>
                    <a:pt x="166" y="293"/>
                  </a:cubicBezTo>
                  <a:cubicBezTo>
                    <a:pt x="201" y="293"/>
                    <a:pt x="235" y="280"/>
                    <a:pt x="263" y="252"/>
                  </a:cubicBezTo>
                  <a:cubicBezTo>
                    <a:pt x="323" y="202"/>
                    <a:pt x="323" y="111"/>
                    <a:pt x="273" y="50"/>
                  </a:cubicBezTo>
                  <a:cubicBezTo>
                    <a:pt x="240" y="18"/>
                    <a:pt x="202" y="0"/>
                    <a:pt x="1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
            <p:cNvSpPr/>
            <p:nvPr/>
          </p:nvSpPr>
          <p:spPr>
            <a:xfrm rot="10800000">
              <a:off x="8507367" y="957250"/>
              <a:ext cx="36222" cy="32073"/>
            </a:xfrm>
            <a:custGeom>
              <a:rect b="b" l="l" r="r" t="t"/>
              <a:pathLst>
                <a:path extrusionOk="0" h="286" w="323">
                  <a:moveTo>
                    <a:pt x="162" y="1"/>
                  </a:moveTo>
                  <a:cubicBezTo>
                    <a:pt x="127" y="1"/>
                    <a:pt x="92" y="16"/>
                    <a:pt x="61" y="46"/>
                  </a:cubicBezTo>
                  <a:cubicBezTo>
                    <a:pt x="1" y="97"/>
                    <a:pt x="1" y="187"/>
                    <a:pt x="61" y="247"/>
                  </a:cubicBezTo>
                  <a:cubicBezTo>
                    <a:pt x="92" y="273"/>
                    <a:pt x="127" y="285"/>
                    <a:pt x="162" y="285"/>
                  </a:cubicBezTo>
                  <a:cubicBezTo>
                    <a:pt x="197" y="285"/>
                    <a:pt x="232" y="273"/>
                    <a:pt x="263" y="247"/>
                  </a:cubicBezTo>
                  <a:cubicBezTo>
                    <a:pt x="323" y="187"/>
                    <a:pt x="323" y="97"/>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
            <p:cNvSpPr/>
            <p:nvPr/>
          </p:nvSpPr>
          <p:spPr>
            <a:xfrm rot="10800000">
              <a:off x="8394440" y="1070289"/>
              <a:ext cx="36222" cy="32073"/>
            </a:xfrm>
            <a:custGeom>
              <a:rect b="b" l="l" r="r" t="t"/>
              <a:pathLst>
                <a:path extrusionOk="0" h="286" w="323">
                  <a:moveTo>
                    <a:pt x="166" y="1"/>
                  </a:moveTo>
                  <a:cubicBezTo>
                    <a:pt x="129" y="1"/>
                    <a:pt x="92" y="16"/>
                    <a:pt x="61" y="47"/>
                  </a:cubicBezTo>
                  <a:cubicBezTo>
                    <a:pt x="0" y="108"/>
                    <a:pt x="11" y="188"/>
                    <a:pt x="61" y="249"/>
                  </a:cubicBezTo>
                  <a:cubicBezTo>
                    <a:pt x="90" y="273"/>
                    <a:pt x="125" y="286"/>
                    <a:pt x="162" y="286"/>
                  </a:cubicBezTo>
                  <a:cubicBezTo>
                    <a:pt x="201" y="286"/>
                    <a:pt x="241" y="271"/>
                    <a:pt x="272" y="239"/>
                  </a:cubicBezTo>
                  <a:cubicBezTo>
                    <a:pt x="322" y="179"/>
                    <a:pt x="322" y="98"/>
                    <a:pt x="262" y="38"/>
                  </a:cubicBezTo>
                  <a:cubicBezTo>
                    <a:pt x="233" y="14"/>
                    <a:pt x="200" y="1"/>
                    <a:pt x="1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
            <p:cNvSpPr/>
            <p:nvPr/>
          </p:nvSpPr>
          <p:spPr>
            <a:xfrm rot="10800000">
              <a:off x="8394440" y="957025"/>
              <a:ext cx="36222" cy="32409"/>
            </a:xfrm>
            <a:custGeom>
              <a:rect b="b" l="l" r="r" t="t"/>
              <a:pathLst>
                <a:path extrusionOk="0" h="289" w="323">
                  <a:moveTo>
                    <a:pt x="167" y="0"/>
                  </a:moveTo>
                  <a:cubicBezTo>
                    <a:pt x="134" y="0"/>
                    <a:pt x="100" y="13"/>
                    <a:pt x="71" y="37"/>
                  </a:cubicBezTo>
                  <a:cubicBezTo>
                    <a:pt x="11" y="98"/>
                    <a:pt x="0" y="178"/>
                    <a:pt x="61" y="239"/>
                  </a:cubicBezTo>
                  <a:cubicBezTo>
                    <a:pt x="88" y="271"/>
                    <a:pt x="127" y="289"/>
                    <a:pt x="166" y="289"/>
                  </a:cubicBezTo>
                  <a:cubicBezTo>
                    <a:pt x="200" y="289"/>
                    <a:pt x="234" y="276"/>
                    <a:pt x="262" y="248"/>
                  </a:cubicBezTo>
                  <a:cubicBezTo>
                    <a:pt x="322" y="188"/>
                    <a:pt x="322" y="107"/>
                    <a:pt x="272"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
            <p:cNvSpPr/>
            <p:nvPr/>
          </p:nvSpPr>
          <p:spPr>
            <a:xfrm rot="10800000">
              <a:off x="8281624" y="957025"/>
              <a:ext cx="36222" cy="32409"/>
            </a:xfrm>
            <a:custGeom>
              <a:rect b="b" l="l" r="r" t="t"/>
              <a:pathLst>
                <a:path extrusionOk="0" h="289" w="323">
                  <a:moveTo>
                    <a:pt x="166" y="0"/>
                  </a:moveTo>
                  <a:cubicBezTo>
                    <a:pt x="130" y="0"/>
                    <a:pt x="93" y="15"/>
                    <a:pt x="61" y="47"/>
                  </a:cubicBezTo>
                  <a:cubicBezTo>
                    <a:pt x="1" y="107"/>
                    <a:pt x="11" y="188"/>
                    <a:pt x="72" y="248"/>
                  </a:cubicBezTo>
                  <a:cubicBezTo>
                    <a:pt x="95" y="276"/>
                    <a:pt x="126" y="289"/>
                    <a:pt x="160" y="289"/>
                  </a:cubicBezTo>
                  <a:cubicBezTo>
                    <a:pt x="199" y="289"/>
                    <a:pt x="240" y="271"/>
                    <a:pt x="273" y="239"/>
                  </a:cubicBezTo>
                  <a:cubicBezTo>
                    <a:pt x="323" y="188"/>
                    <a:pt x="323" y="98"/>
                    <a:pt x="262" y="37"/>
                  </a:cubicBezTo>
                  <a:cubicBezTo>
                    <a:pt x="234"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
            <p:cNvSpPr/>
            <p:nvPr/>
          </p:nvSpPr>
          <p:spPr>
            <a:xfrm rot="10800000">
              <a:off x="8732998" y="1183105"/>
              <a:ext cx="36222" cy="32633"/>
            </a:xfrm>
            <a:custGeom>
              <a:rect b="b" l="l" r="r" t="t"/>
              <a:pathLst>
                <a:path extrusionOk="0" h="291" w="323">
                  <a:moveTo>
                    <a:pt x="157" y="1"/>
                  </a:moveTo>
                  <a:cubicBezTo>
                    <a:pt x="123" y="1"/>
                    <a:pt x="89" y="13"/>
                    <a:pt x="60" y="42"/>
                  </a:cubicBezTo>
                  <a:cubicBezTo>
                    <a:pt x="0" y="103"/>
                    <a:pt x="0" y="193"/>
                    <a:pt x="60" y="244"/>
                  </a:cubicBezTo>
                  <a:cubicBezTo>
                    <a:pt x="92" y="275"/>
                    <a:pt x="129" y="290"/>
                    <a:pt x="166" y="290"/>
                  </a:cubicBezTo>
                  <a:cubicBezTo>
                    <a:pt x="199" y="290"/>
                    <a:pt x="233" y="278"/>
                    <a:pt x="262" y="253"/>
                  </a:cubicBezTo>
                  <a:cubicBezTo>
                    <a:pt x="322" y="193"/>
                    <a:pt x="322" y="103"/>
                    <a:pt x="262" y="42"/>
                  </a:cubicBezTo>
                  <a:cubicBezTo>
                    <a:pt x="230" y="16"/>
                    <a:pt x="193"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
            <p:cNvSpPr/>
            <p:nvPr/>
          </p:nvSpPr>
          <p:spPr>
            <a:xfrm rot="10800000">
              <a:off x="8732998" y="1070289"/>
              <a:ext cx="36222" cy="32409"/>
            </a:xfrm>
            <a:custGeom>
              <a:rect b="b" l="l" r="r" t="t"/>
              <a:pathLst>
                <a:path extrusionOk="0" h="289" w="323">
                  <a:moveTo>
                    <a:pt x="156" y="0"/>
                  </a:moveTo>
                  <a:cubicBezTo>
                    <a:pt x="123" y="0"/>
                    <a:pt x="88" y="13"/>
                    <a:pt x="60" y="41"/>
                  </a:cubicBezTo>
                  <a:cubicBezTo>
                    <a:pt x="0" y="101"/>
                    <a:pt x="0" y="182"/>
                    <a:pt x="60" y="242"/>
                  </a:cubicBezTo>
                  <a:cubicBezTo>
                    <a:pt x="87" y="274"/>
                    <a:pt x="124" y="289"/>
                    <a:pt x="162" y="289"/>
                  </a:cubicBezTo>
                  <a:cubicBezTo>
                    <a:pt x="197" y="289"/>
                    <a:pt x="233" y="276"/>
                    <a:pt x="262" y="252"/>
                  </a:cubicBezTo>
                  <a:cubicBezTo>
                    <a:pt x="322" y="191"/>
                    <a:pt x="322" y="111"/>
                    <a:pt x="262" y="50"/>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
            <p:cNvSpPr/>
            <p:nvPr/>
          </p:nvSpPr>
          <p:spPr>
            <a:xfrm rot="10800000">
              <a:off x="8620183" y="1183105"/>
              <a:ext cx="36222" cy="32521"/>
            </a:xfrm>
            <a:custGeom>
              <a:rect b="b" l="l" r="r" t="t"/>
              <a:pathLst>
                <a:path extrusionOk="0" h="290" w="323">
                  <a:moveTo>
                    <a:pt x="153" y="1"/>
                  </a:moveTo>
                  <a:cubicBezTo>
                    <a:pt x="121" y="1"/>
                    <a:pt x="89" y="14"/>
                    <a:pt x="61" y="41"/>
                  </a:cubicBezTo>
                  <a:cubicBezTo>
                    <a:pt x="1" y="102"/>
                    <a:pt x="1" y="182"/>
                    <a:pt x="61" y="243"/>
                  </a:cubicBezTo>
                  <a:cubicBezTo>
                    <a:pt x="92" y="274"/>
                    <a:pt x="129" y="289"/>
                    <a:pt x="166" y="289"/>
                  </a:cubicBezTo>
                  <a:cubicBezTo>
                    <a:pt x="200" y="289"/>
                    <a:pt x="233" y="277"/>
                    <a:pt x="262" y="252"/>
                  </a:cubicBezTo>
                  <a:cubicBezTo>
                    <a:pt x="323" y="192"/>
                    <a:pt x="323" y="102"/>
                    <a:pt x="262" y="51"/>
                  </a:cubicBezTo>
                  <a:cubicBezTo>
                    <a:pt x="230" y="18"/>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
            <p:cNvSpPr/>
            <p:nvPr/>
          </p:nvSpPr>
          <p:spPr>
            <a:xfrm rot="10800000">
              <a:off x="8507367" y="730721"/>
              <a:ext cx="36222" cy="32858"/>
            </a:xfrm>
            <a:custGeom>
              <a:rect b="b" l="l" r="r" t="t"/>
              <a:pathLst>
                <a:path extrusionOk="0" h="293" w="323">
                  <a:moveTo>
                    <a:pt x="162" y="0"/>
                  </a:moveTo>
                  <a:cubicBezTo>
                    <a:pt x="127" y="0"/>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
            <p:cNvSpPr/>
            <p:nvPr/>
          </p:nvSpPr>
          <p:spPr>
            <a:xfrm rot="10800000">
              <a:off x="8394440" y="843649"/>
              <a:ext cx="36222" cy="32746"/>
            </a:xfrm>
            <a:custGeom>
              <a:rect b="b" l="l" r="r" t="t"/>
              <a:pathLst>
                <a:path extrusionOk="0" h="292"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
            <p:cNvSpPr/>
            <p:nvPr/>
          </p:nvSpPr>
          <p:spPr>
            <a:xfrm rot="10800000">
              <a:off x="8732998" y="391826"/>
              <a:ext cx="36222" cy="31961"/>
            </a:xfrm>
            <a:custGeom>
              <a:rect b="b" l="l" r="r" t="t"/>
              <a:pathLst>
                <a:path extrusionOk="0" h="285" w="323">
                  <a:moveTo>
                    <a:pt x="161" y="0"/>
                  </a:moveTo>
                  <a:cubicBezTo>
                    <a:pt x="126" y="0"/>
                    <a:pt x="91"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
            <p:cNvSpPr/>
            <p:nvPr/>
          </p:nvSpPr>
          <p:spPr>
            <a:xfrm rot="10800000">
              <a:off x="8620183" y="504866"/>
              <a:ext cx="36222" cy="31961"/>
            </a:xfrm>
            <a:custGeom>
              <a:rect b="b" l="l" r="r" t="t"/>
              <a:pathLst>
                <a:path extrusionOk="0" h="285" w="323">
                  <a:moveTo>
                    <a:pt x="157" y="0"/>
                  </a:moveTo>
                  <a:cubicBezTo>
                    <a:pt x="123" y="0"/>
                    <a:pt x="90" y="13"/>
                    <a:pt x="61" y="37"/>
                  </a:cubicBezTo>
                  <a:cubicBezTo>
                    <a:pt x="1" y="97"/>
                    <a:pt x="1" y="188"/>
                    <a:pt x="61" y="238"/>
                  </a:cubicBezTo>
                  <a:cubicBezTo>
                    <a:pt x="93" y="270"/>
                    <a:pt x="130" y="285"/>
                    <a:pt x="167" y="285"/>
                  </a:cubicBezTo>
                  <a:cubicBezTo>
                    <a:pt x="200" y="285"/>
                    <a:pt x="233" y="272"/>
                    <a:pt x="262" y="248"/>
                  </a:cubicBezTo>
                  <a:cubicBezTo>
                    <a:pt x="323" y="188"/>
                    <a:pt x="323" y="107"/>
                    <a:pt x="262" y="47"/>
                  </a:cubicBezTo>
                  <a:cubicBezTo>
                    <a:pt x="231" y="15"/>
                    <a:pt x="193"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
            <p:cNvSpPr/>
            <p:nvPr/>
          </p:nvSpPr>
          <p:spPr>
            <a:xfrm rot="10800000">
              <a:off x="8507367" y="617681"/>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3"/>
                  </a:cubicBezTo>
                  <a:cubicBezTo>
                    <a:pt x="323" y="183"/>
                    <a:pt x="323" y="103"/>
                    <a:pt x="263" y="42"/>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
            <p:cNvSpPr/>
            <p:nvPr/>
          </p:nvSpPr>
          <p:spPr>
            <a:xfrm rot="10800000">
              <a:off x="8394440" y="730609"/>
              <a:ext cx="36222" cy="32409"/>
            </a:xfrm>
            <a:custGeom>
              <a:rect b="b" l="l" r="r" t="t"/>
              <a:pathLst>
                <a:path extrusionOk="0" h="289" w="323">
                  <a:moveTo>
                    <a:pt x="163" y="0"/>
                  </a:moveTo>
                  <a:cubicBezTo>
                    <a:pt x="131" y="0"/>
                    <a:pt x="99" y="13"/>
                    <a:pt x="71" y="41"/>
                  </a:cubicBezTo>
                  <a:cubicBezTo>
                    <a:pt x="11" y="91"/>
                    <a:pt x="0" y="182"/>
                    <a:pt x="61" y="242"/>
                  </a:cubicBezTo>
                  <a:cubicBezTo>
                    <a:pt x="87" y="274"/>
                    <a:pt x="125" y="289"/>
                    <a:pt x="163" y="289"/>
                  </a:cubicBezTo>
                  <a:cubicBezTo>
                    <a:pt x="198" y="289"/>
                    <a:pt x="233" y="276"/>
                    <a:pt x="262" y="252"/>
                  </a:cubicBezTo>
                  <a:cubicBezTo>
                    <a:pt x="322" y="192"/>
                    <a:pt x="322" y="112"/>
                    <a:pt x="272" y="51"/>
                  </a:cubicBezTo>
                  <a:cubicBezTo>
                    <a:pt x="240" y="18"/>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
            <p:cNvSpPr/>
            <p:nvPr/>
          </p:nvSpPr>
          <p:spPr>
            <a:xfrm rot="10800000">
              <a:off x="8281624" y="843649"/>
              <a:ext cx="36222" cy="32746"/>
            </a:xfrm>
            <a:custGeom>
              <a:rect b="b" l="l" r="r" t="t"/>
              <a:pathLst>
                <a:path extrusionOk="0" h="292"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
            <p:cNvSpPr/>
            <p:nvPr/>
          </p:nvSpPr>
          <p:spPr>
            <a:xfrm rot="10800000">
              <a:off x="8620183" y="391826"/>
              <a:ext cx="36222" cy="31961"/>
            </a:xfrm>
            <a:custGeom>
              <a:rect b="b" l="l" r="r" t="t"/>
              <a:pathLst>
                <a:path extrusionOk="0" h="285" w="323">
                  <a:moveTo>
                    <a:pt x="162" y="0"/>
                  </a:moveTo>
                  <a:cubicBezTo>
                    <a:pt x="126" y="0"/>
                    <a:pt x="91" y="15"/>
                    <a:pt x="61" y="45"/>
                  </a:cubicBezTo>
                  <a:cubicBezTo>
                    <a:pt x="1" y="95"/>
                    <a:pt x="1" y="186"/>
                    <a:pt x="61" y="247"/>
                  </a:cubicBezTo>
                  <a:cubicBezTo>
                    <a:pt x="91" y="272"/>
                    <a:pt x="126" y="284"/>
                    <a:pt x="162" y="284"/>
                  </a:cubicBezTo>
                  <a:cubicBezTo>
                    <a:pt x="197" y="284"/>
                    <a:pt x="232" y="272"/>
                    <a:pt x="262" y="247"/>
                  </a:cubicBezTo>
                  <a:cubicBezTo>
                    <a:pt x="323" y="186"/>
                    <a:pt x="323" y="95"/>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
            <p:cNvSpPr/>
            <p:nvPr/>
          </p:nvSpPr>
          <p:spPr>
            <a:xfrm rot="10800000">
              <a:off x="8507367" y="504417"/>
              <a:ext cx="36222" cy="32858"/>
            </a:xfrm>
            <a:custGeom>
              <a:rect b="b" l="l" r="r" t="t"/>
              <a:pathLst>
                <a:path extrusionOk="0" h="293" w="323">
                  <a:moveTo>
                    <a:pt x="163" y="0"/>
                  </a:moveTo>
                  <a:cubicBezTo>
                    <a:pt x="131" y="0"/>
                    <a:pt x="99" y="13"/>
                    <a:pt x="72" y="41"/>
                  </a:cubicBezTo>
                  <a:cubicBezTo>
                    <a:pt x="11" y="91"/>
                    <a:pt x="1" y="181"/>
                    <a:pt x="52" y="242"/>
                  </a:cubicBezTo>
                  <a:cubicBezTo>
                    <a:pt x="84" y="275"/>
                    <a:pt x="126" y="293"/>
                    <a:pt x="167" y="293"/>
                  </a:cubicBezTo>
                  <a:cubicBezTo>
                    <a:pt x="201" y="293"/>
                    <a:pt x="235" y="280"/>
                    <a:pt x="263" y="252"/>
                  </a:cubicBezTo>
                  <a:cubicBezTo>
                    <a:pt x="323" y="202"/>
                    <a:pt x="323" y="111"/>
                    <a:pt x="273" y="51"/>
                  </a:cubicBezTo>
                  <a:cubicBezTo>
                    <a:pt x="240" y="18"/>
                    <a:pt x="202"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
            <p:cNvSpPr/>
            <p:nvPr/>
          </p:nvSpPr>
          <p:spPr>
            <a:xfrm rot="10800000">
              <a:off x="8394440" y="617681"/>
              <a:ext cx="36222" cy="32521"/>
            </a:xfrm>
            <a:custGeom>
              <a:rect b="b" l="l" r="r" t="t"/>
              <a:pathLst>
                <a:path extrusionOk="0" h="290" w="323">
                  <a:moveTo>
                    <a:pt x="163" y="1"/>
                  </a:moveTo>
                  <a:cubicBezTo>
                    <a:pt x="131" y="1"/>
                    <a:pt x="99" y="14"/>
                    <a:pt x="71" y="41"/>
                  </a:cubicBezTo>
                  <a:cubicBezTo>
                    <a:pt x="11" y="102"/>
                    <a:pt x="0" y="182"/>
                    <a:pt x="61" y="242"/>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
            <p:cNvSpPr/>
            <p:nvPr/>
          </p:nvSpPr>
          <p:spPr>
            <a:xfrm rot="10800000">
              <a:off x="8281624" y="730721"/>
              <a:ext cx="36222" cy="32858"/>
            </a:xfrm>
            <a:custGeom>
              <a:rect b="b" l="l" r="r" t="t"/>
              <a:pathLst>
                <a:path extrusionOk="0" h="293" w="323">
                  <a:moveTo>
                    <a:pt x="162" y="0"/>
                  </a:moveTo>
                  <a:cubicBezTo>
                    <a:pt x="127" y="0"/>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
            <p:cNvSpPr/>
            <p:nvPr/>
          </p:nvSpPr>
          <p:spPr>
            <a:xfrm rot="10800000">
              <a:off x="8507367" y="391826"/>
              <a:ext cx="36222" cy="31961"/>
            </a:xfrm>
            <a:custGeom>
              <a:rect b="b" l="l" r="r" t="t"/>
              <a:pathLst>
                <a:path extrusionOk="0" h="285" w="323">
                  <a:moveTo>
                    <a:pt x="162" y="0"/>
                  </a:moveTo>
                  <a:cubicBezTo>
                    <a:pt x="127" y="0"/>
                    <a:pt x="92" y="15"/>
                    <a:pt x="61" y="45"/>
                  </a:cubicBezTo>
                  <a:cubicBezTo>
                    <a:pt x="1" y="95"/>
                    <a:pt x="1" y="186"/>
                    <a:pt x="61" y="247"/>
                  </a:cubicBezTo>
                  <a:cubicBezTo>
                    <a:pt x="92" y="272"/>
                    <a:pt x="127" y="284"/>
                    <a:pt x="162" y="284"/>
                  </a:cubicBezTo>
                  <a:cubicBezTo>
                    <a:pt x="197" y="284"/>
                    <a:pt x="232" y="272"/>
                    <a:pt x="263" y="247"/>
                  </a:cubicBezTo>
                  <a:cubicBezTo>
                    <a:pt x="323" y="186"/>
                    <a:pt x="323" y="95"/>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
            <p:cNvSpPr/>
            <p:nvPr/>
          </p:nvSpPr>
          <p:spPr>
            <a:xfrm rot="10800000">
              <a:off x="8394440" y="504866"/>
              <a:ext cx="36222" cy="31961"/>
            </a:xfrm>
            <a:custGeom>
              <a:rect b="b" l="l" r="r" t="t"/>
              <a:pathLst>
                <a:path extrusionOk="0" h="285" w="323">
                  <a:moveTo>
                    <a:pt x="166" y="0"/>
                  </a:moveTo>
                  <a:cubicBezTo>
                    <a:pt x="130" y="0"/>
                    <a:pt x="92" y="15"/>
                    <a:pt x="61" y="47"/>
                  </a:cubicBezTo>
                  <a:cubicBezTo>
                    <a:pt x="0" y="107"/>
                    <a:pt x="11" y="188"/>
                    <a:pt x="61" y="248"/>
                  </a:cubicBezTo>
                  <a:cubicBezTo>
                    <a:pt x="89" y="272"/>
                    <a:pt x="125" y="285"/>
                    <a:pt x="161" y="285"/>
                  </a:cubicBezTo>
                  <a:cubicBezTo>
                    <a:pt x="201" y="285"/>
                    <a:pt x="241" y="270"/>
                    <a:pt x="272" y="238"/>
                  </a:cubicBezTo>
                  <a:cubicBezTo>
                    <a:pt x="322" y="177"/>
                    <a:pt x="322" y="97"/>
                    <a:pt x="262" y="37"/>
                  </a:cubicBezTo>
                  <a:cubicBezTo>
                    <a:pt x="233" y="13"/>
                    <a:pt x="200" y="0"/>
                    <a:pt x="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
            <p:cNvSpPr/>
            <p:nvPr/>
          </p:nvSpPr>
          <p:spPr>
            <a:xfrm rot="10800000">
              <a:off x="8281624" y="617681"/>
              <a:ext cx="36222" cy="32521"/>
            </a:xfrm>
            <a:custGeom>
              <a:rect b="b" l="l" r="r" t="t"/>
              <a:pathLst>
                <a:path extrusionOk="0" h="290" w="323">
                  <a:moveTo>
                    <a:pt x="159" y="1"/>
                  </a:moveTo>
                  <a:cubicBezTo>
                    <a:pt x="126" y="1"/>
                    <a:pt x="94" y="14"/>
                    <a:pt x="72" y="41"/>
                  </a:cubicBezTo>
                  <a:cubicBezTo>
                    <a:pt x="11" y="102"/>
                    <a:pt x="1" y="182"/>
                    <a:pt x="61" y="242"/>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
            <p:cNvSpPr/>
            <p:nvPr/>
          </p:nvSpPr>
          <p:spPr>
            <a:xfrm rot="10800000">
              <a:off x="8394440" y="391490"/>
              <a:ext cx="36222" cy="32521"/>
            </a:xfrm>
            <a:custGeom>
              <a:rect b="b" l="l" r="r" t="t"/>
              <a:pathLst>
                <a:path extrusionOk="0" h="290" w="323">
                  <a:moveTo>
                    <a:pt x="167" y="1"/>
                  </a:moveTo>
                  <a:cubicBezTo>
                    <a:pt x="133" y="1"/>
                    <a:pt x="100" y="13"/>
                    <a:pt x="71" y="37"/>
                  </a:cubicBezTo>
                  <a:cubicBezTo>
                    <a:pt x="11" y="97"/>
                    <a:pt x="0" y="178"/>
                    <a:pt x="61" y="238"/>
                  </a:cubicBezTo>
                  <a:cubicBezTo>
                    <a:pt x="88" y="271"/>
                    <a:pt x="127" y="289"/>
                    <a:pt x="167" y="289"/>
                  </a:cubicBezTo>
                  <a:cubicBezTo>
                    <a:pt x="201" y="289"/>
                    <a:pt x="234" y="276"/>
                    <a:pt x="262" y="249"/>
                  </a:cubicBezTo>
                  <a:cubicBezTo>
                    <a:pt x="322" y="188"/>
                    <a:pt x="322" y="108"/>
                    <a:pt x="272" y="47"/>
                  </a:cubicBezTo>
                  <a:cubicBezTo>
                    <a:pt x="241" y="16"/>
                    <a:pt x="204"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
            <p:cNvSpPr/>
            <p:nvPr/>
          </p:nvSpPr>
          <p:spPr>
            <a:xfrm rot="10800000">
              <a:off x="8281624" y="504866"/>
              <a:ext cx="36222" cy="31961"/>
            </a:xfrm>
            <a:custGeom>
              <a:rect b="b" l="l" r="r" t="t"/>
              <a:pathLst>
                <a:path extrusionOk="0" h="285" w="323">
                  <a:moveTo>
                    <a:pt x="167" y="0"/>
                  </a:moveTo>
                  <a:cubicBezTo>
                    <a:pt x="134" y="0"/>
                    <a:pt x="100" y="13"/>
                    <a:pt x="72" y="37"/>
                  </a:cubicBezTo>
                  <a:cubicBezTo>
                    <a:pt x="11" y="97"/>
                    <a:pt x="1" y="177"/>
                    <a:pt x="61" y="238"/>
                  </a:cubicBezTo>
                  <a:cubicBezTo>
                    <a:pt x="93" y="270"/>
                    <a:pt x="130" y="285"/>
                    <a:pt x="167" y="285"/>
                  </a:cubicBezTo>
                  <a:cubicBezTo>
                    <a:pt x="200" y="285"/>
                    <a:pt x="234" y="272"/>
                    <a:pt x="262" y="248"/>
                  </a:cubicBezTo>
                  <a:cubicBezTo>
                    <a:pt x="323" y="188"/>
                    <a:pt x="323" y="107"/>
                    <a:pt x="273" y="47"/>
                  </a:cubicBezTo>
                  <a:cubicBezTo>
                    <a:pt x="241" y="15"/>
                    <a:pt x="20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
            <p:cNvSpPr/>
            <p:nvPr/>
          </p:nvSpPr>
          <p:spPr>
            <a:xfrm rot="10800000">
              <a:off x="8281624" y="392050"/>
              <a:ext cx="36222" cy="31961"/>
            </a:xfrm>
            <a:custGeom>
              <a:rect b="b" l="l" r="r" t="t"/>
              <a:pathLst>
                <a:path extrusionOk="0" h="285" w="323">
                  <a:moveTo>
                    <a:pt x="167" y="1"/>
                  </a:moveTo>
                  <a:cubicBezTo>
                    <a:pt x="130" y="1"/>
                    <a:pt x="93" y="16"/>
                    <a:pt x="61" y="47"/>
                  </a:cubicBezTo>
                  <a:cubicBezTo>
                    <a:pt x="1" y="108"/>
                    <a:pt x="11" y="188"/>
                    <a:pt x="72" y="249"/>
                  </a:cubicBezTo>
                  <a:cubicBezTo>
                    <a:pt x="95" y="273"/>
                    <a:pt x="128" y="285"/>
                    <a:pt x="163" y="285"/>
                  </a:cubicBezTo>
                  <a:cubicBezTo>
                    <a:pt x="201" y="285"/>
                    <a:pt x="241" y="270"/>
                    <a:pt x="273" y="238"/>
                  </a:cubicBezTo>
                  <a:cubicBezTo>
                    <a:pt x="323" y="188"/>
                    <a:pt x="323" y="97"/>
                    <a:pt x="262" y="37"/>
                  </a:cubicBezTo>
                  <a:cubicBezTo>
                    <a:pt x="234" y="13"/>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
            <p:cNvSpPr/>
            <p:nvPr/>
          </p:nvSpPr>
          <p:spPr>
            <a:xfrm rot="10800000">
              <a:off x="8732998" y="843537"/>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8"/>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
            <p:cNvSpPr/>
            <p:nvPr/>
          </p:nvSpPr>
          <p:spPr>
            <a:xfrm rot="10800000">
              <a:off x="8732998" y="730721"/>
              <a:ext cx="36222" cy="32858"/>
            </a:xfrm>
            <a:custGeom>
              <a:rect b="b" l="l" r="r" t="t"/>
              <a:pathLst>
                <a:path extrusionOk="0" h="293" w="323">
                  <a:moveTo>
                    <a:pt x="161" y="0"/>
                  </a:moveTo>
                  <a:cubicBezTo>
                    <a:pt x="126" y="0"/>
                    <a:pt x="91" y="16"/>
                    <a:pt x="60" y="46"/>
                  </a:cubicBezTo>
                  <a:cubicBezTo>
                    <a:pt x="0" y="106"/>
                    <a:pt x="0" y="187"/>
                    <a:pt x="60" y="247"/>
                  </a:cubicBezTo>
                  <a:cubicBezTo>
                    <a:pt x="91" y="277"/>
                    <a:pt x="126" y="292"/>
                    <a:pt x="161" y="292"/>
                  </a:cubicBezTo>
                  <a:cubicBezTo>
                    <a:pt x="196" y="292"/>
                    <a:pt x="232" y="277"/>
                    <a:pt x="262" y="247"/>
                  </a:cubicBezTo>
                  <a:cubicBezTo>
                    <a:pt x="322" y="197"/>
                    <a:pt x="322" y="106"/>
                    <a:pt x="262" y="46"/>
                  </a:cubicBezTo>
                  <a:cubicBezTo>
                    <a:pt x="232" y="16"/>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
            <p:cNvSpPr/>
            <p:nvPr/>
          </p:nvSpPr>
          <p:spPr>
            <a:xfrm rot="10800000">
              <a:off x="8620183" y="843649"/>
              <a:ext cx="36222" cy="32746"/>
            </a:xfrm>
            <a:custGeom>
              <a:rect b="b" l="l" r="r" t="t"/>
              <a:pathLst>
                <a:path extrusionOk="0" h="292"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86"/>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
            <p:cNvSpPr/>
            <p:nvPr/>
          </p:nvSpPr>
          <p:spPr>
            <a:xfrm rot="10800000">
              <a:off x="8732998" y="617681"/>
              <a:ext cx="36222" cy="32633"/>
            </a:xfrm>
            <a:custGeom>
              <a:rect b="b" l="l" r="r" t="t"/>
              <a:pathLst>
                <a:path extrusionOk="0" h="291" w="323">
                  <a:moveTo>
                    <a:pt x="156" y="1"/>
                  </a:moveTo>
                  <a:cubicBezTo>
                    <a:pt x="123" y="1"/>
                    <a:pt x="89" y="13"/>
                    <a:pt x="60" y="42"/>
                  </a:cubicBezTo>
                  <a:cubicBezTo>
                    <a:pt x="0" y="103"/>
                    <a:pt x="0" y="183"/>
                    <a:pt x="60" y="243"/>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
            <p:cNvSpPr/>
            <p:nvPr/>
          </p:nvSpPr>
          <p:spPr>
            <a:xfrm rot="10800000">
              <a:off x="8620183" y="730609"/>
              <a:ext cx="36222" cy="32409"/>
            </a:xfrm>
            <a:custGeom>
              <a:rect b="b" l="l" r="r" t="t"/>
              <a:pathLst>
                <a:path extrusionOk="0" h="289" w="323">
                  <a:moveTo>
                    <a:pt x="156" y="0"/>
                  </a:moveTo>
                  <a:cubicBezTo>
                    <a:pt x="122" y="0"/>
                    <a:pt x="88" y="13"/>
                    <a:pt x="61" y="41"/>
                  </a:cubicBezTo>
                  <a:cubicBezTo>
                    <a:pt x="1" y="91"/>
                    <a:pt x="1" y="182"/>
                    <a:pt x="61" y="242"/>
                  </a:cubicBezTo>
                  <a:cubicBezTo>
                    <a:pt x="87" y="274"/>
                    <a:pt x="125" y="289"/>
                    <a:pt x="163" y="289"/>
                  </a:cubicBezTo>
                  <a:cubicBezTo>
                    <a:pt x="198" y="289"/>
                    <a:pt x="233" y="276"/>
                    <a:pt x="262" y="252"/>
                  </a:cubicBezTo>
                  <a:cubicBezTo>
                    <a:pt x="323" y="192"/>
                    <a:pt x="323" y="112"/>
                    <a:pt x="262" y="51"/>
                  </a:cubicBezTo>
                  <a:cubicBezTo>
                    <a:pt x="235" y="18"/>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
            <p:cNvSpPr/>
            <p:nvPr/>
          </p:nvSpPr>
          <p:spPr>
            <a:xfrm rot="10800000">
              <a:off x="8507367" y="843649"/>
              <a:ext cx="36222" cy="32746"/>
            </a:xfrm>
            <a:custGeom>
              <a:rect b="b" l="l" r="r" t="t"/>
              <a:pathLst>
                <a:path extrusionOk="0" h="292"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
            <p:cNvSpPr/>
            <p:nvPr/>
          </p:nvSpPr>
          <p:spPr>
            <a:xfrm rot="10800000">
              <a:off x="8732998" y="504866"/>
              <a:ext cx="36222" cy="32409"/>
            </a:xfrm>
            <a:custGeom>
              <a:rect b="b" l="l" r="r" t="t"/>
              <a:pathLst>
                <a:path extrusionOk="0" h="289" w="323">
                  <a:moveTo>
                    <a:pt x="156" y="0"/>
                  </a:moveTo>
                  <a:cubicBezTo>
                    <a:pt x="122" y="0"/>
                    <a:pt x="88" y="13"/>
                    <a:pt x="60" y="41"/>
                  </a:cubicBezTo>
                  <a:cubicBezTo>
                    <a:pt x="0" y="101"/>
                    <a:pt x="0" y="181"/>
                    <a:pt x="60" y="242"/>
                  </a:cubicBezTo>
                  <a:cubicBezTo>
                    <a:pt x="87" y="274"/>
                    <a:pt x="124" y="289"/>
                    <a:pt x="163" y="289"/>
                  </a:cubicBezTo>
                  <a:cubicBezTo>
                    <a:pt x="197" y="289"/>
                    <a:pt x="233" y="276"/>
                    <a:pt x="262" y="252"/>
                  </a:cubicBezTo>
                  <a:cubicBezTo>
                    <a:pt x="322" y="192"/>
                    <a:pt x="322" y="111"/>
                    <a:pt x="262" y="51"/>
                  </a:cubicBezTo>
                  <a:cubicBezTo>
                    <a:pt x="235" y="18"/>
                    <a:pt x="195"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
            <p:cNvSpPr/>
            <p:nvPr/>
          </p:nvSpPr>
          <p:spPr>
            <a:xfrm rot="10800000">
              <a:off x="8620183" y="617681"/>
              <a:ext cx="36222" cy="32521"/>
            </a:xfrm>
            <a:custGeom>
              <a:rect b="b" l="l" r="r" t="t"/>
              <a:pathLst>
                <a:path extrusionOk="0" h="290" w="323">
                  <a:moveTo>
                    <a:pt x="152" y="1"/>
                  </a:moveTo>
                  <a:cubicBezTo>
                    <a:pt x="120" y="1"/>
                    <a:pt x="88" y="14"/>
                    <a:pt x="61" y="41"/>
                  </a:cubicBezTo>
                  <a:cubicBezTo>
                    <a:pt x="1" y="102"/>
                    <a:pt x="1" y="182"/>
                    <a:pt x="61" y="242"/>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
            <p:cNvSpPr/>
            <p:nvPr/>
          </p:nvSpPr>
          <p:spPr>
            <a:xfrm rot="10800000">
              <a:off x="8168696" y="391826"/>
              <a:ext cx="35101" cy="31961"/>
            </a:xfrm>
            <a:custGeom>
              <a:rect b="b" l="l" r="r" t="t"/>
              <a:pathLst>
                <a:path extrusionOk="0" h="285" w="313">
                  <a:moveTo>
                    <a:pt x="158" y="0"/>
                  </a:moveTo>
                  <a:cubicBezTo>
                    <a:pt x="121" y="0"/>
                    <a:pt x="86" y="15"/>
                    <a:pt x="61" y="45"/>
                  </a:cubicBezTo>
                  <a:cubicBezTo>
                    <a:pt x="1" y="95"/>
                    <a:pt x="1" y="186"/>
                    <a:pt x="61" y="247"/>
                  </a:cubicBezTo>
                  <a:cubicBezTo>
                    <a:pt x="86" y="272"/>
                    <a:pt x="121" y="284"/>
                    <a:pt x="158" y="284"/>
                  </a:cubicBezTo>
                  <a:cubicBezTo>
                    <a:pt x="194" y="284"/>
                    <a:pt x="232" y="272"/>
                    <a:pt x="262" y="247"/>
                  </a:cubicBezTo>
                  <a:cubicBezTo>
                    <a:pt x="312" y="186"/>
                    <a:pt x="312" y="95"/>
                    <a:pt x="262" y="45"/>
                  </a:cubicBezTo>
                  <a:cubicBezTo>
                    <a:pt x="232" y="15"/>
                    <a:pt x="194" y="0"/>
                    <a:pt x="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
            <p:cNvSpPr/>
            <p:nvPr/>
          </p:nvSpPr>
          <p:spPr>
            <a:xfrm rot="10800000">
              <a:off x="8054647" y="504866"/>
              <a:ext cx="36222" cy="31961"/>
            </a:xfrm>
            <a:custGeom>
              <a:rect b="b" l="l" r="r" t="t"/>
              <a:pathLst>
                <a:path extrusionOk="0" h="285" w="323">
                  <a:moveTo>
                    <a:pt x="156" y="0"/>
                  </a:moveTo>
                  <a:cubicBezTo>
                    <a:pt x="123" y="0"/>
                    <a:pt x="89" y="13"/>
                    <a:pt x="60" y="37"/>
                  </a:cubicBezTo>
                  <a:cubicBezTo>
                    <a:pt x="0" y="97"/>
                    <a:pt x="0" y="188"/>
                    <a:pt x="50" y="238"/>
                  </a:cubicBezTo>
                  <a:cubicBezTo>
                    <a:pt x="82" y="270"/>
                    <a:pt x="122" y="285"/>
                    <a:pt x="161" y="285"/>
                  </a:cubicBezTo>
                  <a:cubicBezTo>
                    <a:pt x="197" y="285"/>
                    <a:pt x="233" y="272"/>
                    <a:pt x="262" y="248"/>
                  </a:cubicBezTo>
                  <a:cubicBezTo>
                    <a:pt x="312" y="188"/>
                    <a:pt x="322" y="107"/>
                    <a:pt x="262" y="47"/>
                  </a:cubicBezTo>
                  <a:cubicBezTo>
                    <a:pt x="230" y="15"/>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
            <p:cNvSpPr/>
            <p:nvPr/>
          </p:nvSpPr>
          <p:spPr>
            <a:xfrm rot="10800000">
              <a:off x="8054647" y="391826"/>
              <a:ext cx="36222" cy="31961"/>
            </a:xfrm>
            <a:custGeom>
              <a:rect b="b" l="l" r="r" t="t"/>
              <a:pathLst>
                <a:path extrusionOk="0" h="285" w="323">
                  <a:moveTo>
                    <a:pt x="157" y="0"/>
                  </a:moveTo>
                  <a:cubicBezTo>
                    <a:pt x="121" y="0"/>
                    <a:pt x="85" y="15"/>
                    <a:pt x="60" y="45"/>
                  </a:cubicBezTo>
                  <a:cubicBezTo>
                    <a:pt x="0" y="95"/>
                    <a:pt x="0" y="186"/>
                    <a:pt x="60" y="247"/>
                  </a:cubicBezTo>
                  <a:cubicBezTo>
                    <a:pt x="91" y="272"/>
                    <a:pt x="126" y="284"/>
                    <a:pt x="161" y="284"/>
                  </a:cubicBezTo>
                  <a:cubicBezTo>
                    <a:pt x="196" y="284"/>
                    <a:pt x="232" y="272"/>
                    <a:pt x="262" y="247"/>
                  </a:cubicBezTo>
                  <a:cubicBezTo>
                    <a:pt x="322" y="186"/>
                    <a:pt x="322" y="95"/>
                    <a:pt x="262" y="45"/>
                  </a:cubicBezTo>
                  <a:cubicBezTo>
                    <a:pt x="232" y="15"/>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
            <p:cNvSpPr/>
            <p:nvPr/>
          </p:nvSpPr>
          <p:spPr>
            <a:xfrm rot="10800000">
              <a:off x="8167575" y="843537"/>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8"/>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
            <p:cNvSpPr/>
            <p:nvPr/>
          </p:nvSpPr>
          <p:spPr>
            <a:xfrm rot="10800000">
              <a:off x="8168696" y="730721"/>
              <a:ext cx="35101" cy="32858"/>
            </a:xfrm>
            <a:custGeom>
              <a:rect b="b" l="l" r="r" t="t"/>
              <a:pathLst>
                <a:path extrusionOk="0" h="293" w="313">
                  <a:moveTo>
                    <a:pt x="162" y="0"/>
                  </a:moveTo>
                  <a:cubicBezTo>
                    <a:pt x="126" y="0"/>
                    <a:pt x="91" y="16"/>
                    <a:pt x="61" y="46"/>
                  </a:cubicBezTo>
                  <a:cubicBezTo>
                    <a:pt x="1" y="106"/>
                    <a:pt x="1" y="187"/>
                    <a:pt x="51" y="247"/>
                  </a:cubicBezTo>
                  <a:cubicBezTo>
                    <a:pt x="81" y="277"/>
                    <a:pt x="119" y="292"/>
                    <a:pt x="155" y="292"/>
                  </a:cubicBezTo>
                  <a:cubicBezTo>
                    <a:pt x="192" y="292"/>
                    <a:pt x="227" y="277"/>
                    <a:pt x="252" y="247"/>
                  </a:cubicBezTo>
                  <a:cubicBezTo>
                    <a:pt x="312" y="197"/>
                    <a:pt x="312" y="106"/>
                    <a:pt x="262" y="46"/>
                  </a:cubicBezTo>
                  <a:cubicBezTo>
                    <a:pt x="232" y="16"/>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
            <p:cNvSpPr/>
            <p:nvPr/>
          </p:nvSpPr>
          <p:spPr>
            <a:xfrm rot="10800000">
              <a:off x="8168696" y="617681"/>
              <a:ext cx="35101" cy="32633"/>
            </a:xfrm>
            <a:custGeom>
              <a:rect b="b" l="l" r="r" t="t"/>
              <a:pathLst>
                <a:path extrusionOk="0" h="291" w="313">
                  <a:moveTo>
                    <a:pt x="157" y="1"/>
                  </a:moveTo>
                  <a:cubicBezTo>
                    <a:pt x="123" y="1"/>
                    <a:pt x="90" y="13"/>
                    <a:pt x="61" y="42"/>
                  </a:cubicBezTo>
                  <a:cubicBezTo>
                    <a:pt x="1" y="103"/>
                    <a:pt x="1" y="183"/>
                    <a:pt x="51" y="243"/>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
            <p:cNvSpPr/>
            <p:nvPr/>
          </p:nvSpPr>
          <p:spPr>
            <a:xfrm rot="10800000">
              <a:off x="8076179" y="731282"/>
              <a:ext cx="14691" cy="23774"/>
            </a:xfrm>
            <a:custGeom>
              <a:rect b="b" l="l" r="r" t="t"/>
              <a:pathLst>
                <a:path extrusionOk="0" h="212" w="131">
                  <a:moveTo>
                    <a:pt x="40" y="0"/>
                  </a:moveTo>
                  <a:lnTo>
                    <a:pt x="40" y="0"/>
                  </a:lnTo>
                  <a:cubicBezTo>
                    <a:pt x="0" y="50"/>
                    <a:pt x="10" y="121"/>
                    <a:pt x="50" y="171"/>
                  </a:cubicBezTo>
                  <a:cubicBezTo>
                    <a:pt x="70" y="191"/>
                    <a:pt x="101" y="211"/>
                    <a:pt x="131" y="211"/>
                  </a:cubicBezTo>
                  <a:lnTo>
                    <a:pt x="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
            <p:cNvSpPr/>
            <p:nvPr/>
          </p:nvSpPr>
          <p:spPr>
            <a:xfrm rot="10800000">
              <a:off x="8167575" y="504866"/>
              <a:ext cx="36222" cy="32409"/>
            </a:xfrm>
            <a:custGeom>
              <a:rect b="b" l="l" r="r" t="t"/>
              <a:pathLst>
                <a:path extrusionOk="0" h="289" w="323">
                  <a:moveTo>
                    <a:pt x="153" y="0"/>
                  </a:moveTo>
                  <a:cubicBezTo>
                    <a:pt x="120" y="0"/>
                    <a:pt x="89" y="13"/>
                    <a:pt x="61" y="41"/>
                  </a:cubicBezTo>
                  <a:cubicBezTo>
                    <a:pt x="1" y="101"/>
                    <a:pt x="1" y="181"/>
                    <a:pt x="51" y="242"/>
                  </a:cubicBezTo>
                  <a:cubicBezTo>
                    <a:pt x="82" y="274"/>
                    <a:pt x="119" y="289"/>
                    <a:pt x="156" y="289"/>
                  </a:cubicBezTo>
                  <a:cubicBezTo>
                    <a:pt x="190" y="289"/>
                    <a:pt x="223" y="276"/>
                    <a:pt x="252" y="252"/>
                  </a:cubicBezTo>
                  <a:cubicBezTo>
                    <a:pt x="312" y="192"/>
                    <a:pt x="323" y="111"/>
                    <a:pt x="262" y="51"/>
                  </a:cubicBezTo>
                  <a:cubicBezTo>
                    <a:pt x="230" y="18"/>
                    <a:pt x="191" y="0"/>
                    <a:pt x="1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
            <p:cNvSpPr/>
            <p:nvPr/>
          </p:nvSpPr>
          <p:spPr>
            <a:xfrm rot="10800000">
              <a:off x="8054647" y="617681"/>
              <a:ext cx="36222" cy="32521"/>
            </a:xfrm>
            <a:custGeom>
              <a:rect b="b" l="l" r="r" t="t"/>
              <a:pathLst>
                <a:path extrusionOk="0" h="290" w="323">
                  <a:moveTo>
                    <a:pt x="152" y="1"/>
                  </a:moveTo>
                  <a:cubicBezTo>
                    <a:pt x="120" y="1"/>
                    <a:pt x="88" y="14"/>
                    <a:pt x="60" y="41"/>
                  </a:cubicBezTo>
                  <a:cubicBezTo>
                    <a:pt x="0" y="102"/>
                    <a:pt x="0" y="182"/>
                    <a:pt x="50" y="242"/>
                  </a:cubicBezTo>
                  <a:cubicBezTo>
                    <a:pt x="82" y="274"/>
                    <a:pt x="122" y="289"/>
                    <a:pt x="161" y="289"/>
                  </a:cubicBezTo>
                  <a:cubicBezTo>
                    <a:pt x="197" y="289"/>
                    <a:pt x="233" y="277"/>
                    <a:pt x="262" y="253"/>
                  </a:cubicBezTo>
                  <a:cubicBezTo>
                    <a:pt x="312" y="193"/>
                    <a:pt x="322" y="102"/>
                    <a:pt x="262" y="52"/>
                  </a:cubicBezTo>
                  <a:cubicBezTo>
                    <a:pt x="229" y="19"/>
                    <a:pt x="190"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
            <p:cNvSpPr/>
            <p:nvPr/>
          </p:nvSpPr>
          <p:spPr>
            <a:xfrm rot="10800000">
              <a:off x="9072678" y="166419"/>
              <a:ext cx="36222" cy="32858"/>
            </a:xfrm>
            <a:custGeom>
              <a:rect b="b" l="l" r="r" t="t"/>
              <a:pathLst>
                <a:path extrusionOk="0" h="293" w="323">
                  <a:moveTo>
                    <a:pt x="161" y="1"/>
                  </a:moveTo>
                  <a:cubicBezTo>
                    <a:pt x="126" y="1"/>
                    <a:pt x="91" y="16"/>
                    <a:pt x="61" y="46"/>
                  </a:cubicBezTo>
                  <a:cubicBezTo>
                    <a:pt x="0" y="106"/>
                    <a:pt x="0" y="187"/>
                    <a:pt x="61" y="247"/>
                  </a:cubicBezTo>
                  <a:cubicBezTo>
                    <a:pt x="91" y="277"/>
                    <a:pt x="126" y="292"/>
                    <a:pt x="161" y="292"/>
                  </a:cubicBezTo>
                  <a:cubicBezTo>
                    <a:pt x="196" y="292"/>
                    <a:pt x="232" y="277"/>
                    <a:pt x="262" y="247"/>
                  </a:cubicBezTo>
                  <a:cubicBezTo>
                    <a:pt x="322" y="197"/>
                    <a:pt x="322" y="106"/>
                    <a:pt x="262" y="46"/>
                  </a:cubicBezTo>
                  <a:cubicBezTo>
                    <a:pt x="232" y="16"/>
                    <a:pt x="196" y="1"/>
                    <a:pt x="1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
            <p:cNvSpPr/>
            <p:nvPr/>
          </p:nvSpPr>
          <p:spPr>
            <a:xfrm rot="10800000">
              <a:off x="8959863" y="279235"/>
              <a:ext cx="36222" cy="32858"/>
            </a:xfrm>
            <a:custGeom>
              <a:rect b="b" l="l" r="r" t="t"/>
              <a:pathLst>
                <a:path extrusionOk="0" h="293" w="323">
                  <a:moveTo>
                    <a:pt x="162" y="0"/>
                  </a:moveTo>
                  <a:cubicBezTo>
                    <a:pt x="126" y="0"/>
                    <a:pt x="91" y="15"/>
                    <a:pt x="61" y="45"/>
                  </a:cubicBezTo>
                  <a:cubicBezTo>
                    <a:pt x="1" y="106"/>
                    <a:pt x="1" y="186"/>
                    <a:pt x="61" y="247"/>
                  </a:cubicBezTo>
                  <a:cubicBezTo>
                    <a:pt x="86" y="277"/>
                    <a:pt x="121" y="292"/>
                    <a:pt x="158" y="292"/>
                  </a:cubicBezTo>
                  <a:cubicBezTo>
                    <a:pt x="194"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
            <p:cNvSpPr/>
            <p:nvPr/>
          </p:nvSpPr>
          <p:spPr>
            <a:xfrm rot="10800000">
              <a:off x="9072678" y="53380"/>
              <a:ext cx="36222" cy="32633"/>
            </a:xfrm>
            <a:custGeom>
              <a:rect b="b" l="l" r="r" t="t"/>
              <a:pathLst>
                <a:path extrusionOk="0" h="291" w="323">
                  <a:moveTo>
                    <a:pt x="162" y="1"/>
                  </a:moveTo>
                  <a:cubicBezTo>
                    <a:pt x="124" y="1"/>
                    <a:pt x="87" y="16"/>
                    <a:pt x="61" y="42"/>
                  </a:cubicBezTo>
                  <a:cubicBezTo>
                    <a:pt x="0" y="103"/>
                    <a:pt x="0" y="194"/>
                    <a:pt x="61" y="254"/>
                  </a:cubicBezTo>
                  <a:cubicBezTo>
                    <a:pt x="89" y="278"/>
                    <a:pt x="123" y="290"/>
                    <a:pt x="156" y="290"/>
                  </a:cubicBezTo>
                  <a:cubicBezTo>
                    <a:pt x="193" y="290"/>
                    <a:pt x="230" y="275"/>
                    <a:pt x="262" y="244"/>
                  </a:cubicBezTo>
                  <a:cubicBezTo>
                    <a:pt x="322" y="183"/>
                    <a:pt x="322" y="103"/>
                    <a:pt x="262" y="42"/>
                  </a:cubicBezTo>
                  <a:cubicBezTo>
                    <a:pt x="233" y="14"/>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
            <p:cNvSpPr/>
            <p:nvPr/>
          </p:nvSpPr>
          <p:spPr>
            <a:xfrm rot="10800000">
              <a:off x="8959863" y="166307"/>
              <a:ext cx="36222" cy="32409"/>
            </a:xfrm>
            <a:custGeom>
              <a:rect b="b" l="l" r="r" t="t"/>
              <a:pathLst>
                <a:path extrusionOk="0" h="289" w="323">
                  <a:moveTo>
                    <a:pt x="156" y="0"/>
                  </a:moveTo>
                  <a:cubicBezTo>
                    <a:pt x="122" y="0"/>
                    <a:pt x="89" y="13"/>
                    <a:pt x="61" y="41"/>
                  </a:cubicBezTo>
                  <a:cubicBezTo>
                    <a:pt x="1" y="101"/>
                    <a:pt x="1" y="182"/>
                    <a:pt x="50" y="242"/>
                  </a:cubicBezTo>
                  <a:cubicBezTo>
                    <a:pt x="82" y="274"/>
                    <a:pt x="122" y="289"/>
                    <a:pt x="162"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
            <p:cNvSpPr/>
            <p:nvPr/>
          </p:nvSpPr>
          <p:spPr>
            <a:xfrm rot="10800000">
              <a:off x="8846935" y="279235"/>
              <a:ext cx="36334" cy="32858"/>
            </a:xfrm>
            <a:custGeom>
              <a:rect b="b" l="l" r="r" t="t"/>
              <a:pathLst>
                <a:path extrusionOk="0" h="293" w="324">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97"/>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
            <p:cNvSpPr/>
            <p:nvPr/>
          </p:nvSpPr>
          <p:spPr>
            <a:xfrm rot="10800000">
              <a:off x="8959863" y="53380"/>
              <a:ext cx="36222" cy="32521"/>
            </a:xfrm>
            <a:custGeom>
              <a:rect b="b" l="l" r="r" t="t"/>
              <a:pathLst>
                <a:path extrusionOk="0" h="290" w="323">
                  <a:moveTo>
                    <a:pt x="156" y="1"/>
                  </a:moveTo>
                  <a:cubicBezTo>
                    <a:pt x="122" y="1"/>
                    <a:pt x="89" y="14"/>
                    <a:pt x="61" y="41"/>
                  </a:cubicBezTo>
                  <a:cubicBezTo>
                    <a:pt x="1" y="102"/>
                    <a:pt x="1" y="182"/>
                    <a:pt x="61" y="243"/>
                  </a:cubicBezTo>
                  <a:cubicBezTo>
                    <a:pt x="87" y="274"/>
                    <a:pt x="125" y="289"/>
                    <a:pt x="163" y="289"/>
                  </a:cubicBezTo>
                  <a:cubicBezTo>
                    <a:pt x="198" y="289"/>
                    <a:pt x="233" y="277"/>
                    <a:pt x="262" y="253"/>
                  </a:cubicBezTo>
                  <a:cubicBezTo>
                    <a:pt x="323" y="193"/>
                    <a:pt x="323" y="112"/>
                    <a:pt x="262" y="52"/>
                  </a:cubicBezTo>
                  <a:cubicBezTo>
                    <a:pt x="235" y="19"/>
                    <a:pt x="196"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
            <p:cNvSpPr/>
            <p:nvPr/>
          </p:nvSpPr>
          <p:spPr>
            <a:xfrm rot="10800000">
              <a:off x="8846935" y="166419"/>
              <a:ext cx="36334" cy="32858"/>
            </a:xfrm>
            <a:custGeom>
              <a:rect b="b" l="l" r="r" t="t"/>
              <a:pathLst>
                <a:path extrusionOk="0" h="293" w="324">
                  <a:moveTo>
                    <a:pt x="162" y="1"/>
                  </a:moveTo>
                  <a:cubicBezTo>
                    <a:pt x="127" y="1"/>
                    <a:pt x="92" y="16"/>
                    <a:pt x="61" y="46"/>
                  </a:cubicBezTo>
                  <a:cubicBezTo>
                    <a:pt x="1" y="106"/>
                    <a:pt x="1" y="197"/>
                    <a:pt x="61" y="247"/>
                  </a:cubicBezTo>
                  <a:cubicBezTo>
                    <a:pt x="92" y="277"/>
                    <a:pt x="129" y="292"/>
                    <a:pt x="166" y="292"/>
                  </a:cubicBezTo>
                  <a:cubicBezTo>
                    <a:pt x="202" y="292"/>
                    <a:pt x="237" y="277"/>
                    <a:pt x="263" y="247"/>
                  </a:cubicBezTo>
                  <a:cubicBezTo>
                    <a:pt x="323" y="18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
            <p:cNvSpPr/>
            <p:nvPr/>
          </p:nvSpPr>
          <p:spPr>
            <a:xfrm rot="10800000">
              <a:off x="8846935" y="53380"/>
              <a:ext cx="36334" cy="32521"/>
            </a:xfrm>
            <a:custGeom>
              <a:rect b="b" l="l" r="r" t="t"/>
              <a:pathLst>
                <a:path extrusionOk="0" h="290" w="324">
                  <a:moveTo>
                    <a:pt x="153" y="1"/>
                  </a:moveTo>
                  <a:cubicBezTo>
                    <a:pt x="121" y="1"/>
                    <a:pt x="89" y="14"/>
                    <a:pt x="61" y="41"/>
                  </a:cubicBezTo>
                  <a:cubicBezTo>
                    <a:pt x="1" y="102"/>
                    <a:pt x="1" y="182"/>
                    <a:pt x="61" y="243"/>
                  </a:cubicBezTo>
                  <a:cubicBezTo>
                    <a:pt x="93" y="274"/>
                    <a:pt x="130" y="289"/>
                    <a:pt x="167" y="289"/>
                  </a:cubicBezTo>
                  <a:cubicBezTo>
                    <a:pt x="201" y="289"/>
                    <a:pt x="234" y="277"/>
                    <a:pt x="263" y="253"/>
                  </a:cubicBezTo>
                  <a:cubicBezTo>
                    <a:pt x="323" y="193"/>
                    <a:pt x="323" y="102"/>
                    <a:pt x="263" y="52"/>
                  </a:cubicBezTo>
                  <a:cubicBezTo>
                    <a:pt x="230" y="19"/>
                    <a:pt x="191" y="1"/>
                    <a:pt x="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
            <p:cNvSpPr/>
            <p:nvPr/>
          </p:nvSpPr>
          <p:spPr>
            <a:xfrm rot="10800000">
              <a:off x="9072678" y="279235"/>
              <a:ext cx="36222" cy="32858"/>
            </a:xfrm>
            <a:custGeom>
              <a:rect b="b" l="l" r="r" t="t"/>
              <a:pathLst>
                <a:path extrusionOk="0" h="293" w="323">
                  <a:moveTo>
                    <a:pt x="161" y="0"/>
                  </a:moveTo>
                  <a:cubicBezTo>
                    <a:pt x="126" y="0"/>
                    <a:pt x="91" y="15"/>
                    <a:pt x="61" y="45"/>
                  </a:cubicBezTo>
                  <a:cubicBezTo>
                    <a:pt x="0" y="106"/>
                    <a:pt x="0" y="186"/>
                    <a:pt x="61" y="247"/>
                  </a:cubicBezTo>
                  <a:cubicBezTo>
                    <a:pt x="91" y="277"/>
                    <a:pt x="126" y="292"/>
                    <a:pt x="161" y="292"/>
                  </a:cubicBezTo>
                  <a:cubicBezTo>
                    <a:pt x="196" y="292"/>
                    <a:pt x="232" y="277"/>
                    <a:pt x="262" y="247"/>
                  </a:cubicBezTo>
                  <a:cubicBezTo>
                    <a:pt x="322" y="186"/>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
            <p:cNvSpPr/>
            <p:nvPr/>
          </p:nvSpPr>
          <p:spPr>
            <a:xfrm rot="10800000">
              <a:off x="8507367" y="166419"/>
              <a:ext cx="36222" cy="32858"/>
            </a:xfrm>
            <a:custGeom>
              <a:rect b="b" l="l" r="r" t="t"/>
              <a:pathLst>
                <a:path extrusionOk="0" h="293" w="323">
                  <a:moveTo>
                    <a:pt x="162" y="1"/>
                  </a:moveTo>
                  <a:cubicBezTo>
                    <a:pt x="127" y="1"/>
                    <a:pt x="92" y="16"/>
                    <a:pt x="61" y="46"/>
                  </a:cubicBezTo>
                  <a:cubicBezTo>
                    <a:pt x="1" y="106"/>
                    <a:pt x="1" y="187"/>
                    <a:pt x="61" y="247"/>
                  </a:cubicBezTo>
                  <a:cubicBezTo>
                    <a:pt x="92" y="277"/>
                    <a:pt x="127" y="292"/>
                    <a:pt x="162" y="292"/>
                  </a:cubicBezTo>
                  <a:cubicBezTo>
                    <a:pt x="197" y="292"/>
                    <a:pt x="232" y="277"/>
                    <a:pt x="263" y="247"/>
                  </a:cubicBezTo>
                  <a:cubicBezTo>
                    <a:pt x="323" y="197"/>
                    <a:pt x="323" y="106"/>
                    <a:pt x="263"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
            <p:cNvSpPr/>
            <p:nvPr/>
          </p:nvSpPr>
          <p:spPr>
            <a:xfrm rot="10800000">
              <a:off x="8394440" y="279235"/>
              <a:ext cx="36222" cy="32858"/>
            </a:xfrm>
            <a:custGeom>
              <a:rect b="b" l="l" r="r" t="t"/>
              <a:pathLst>
                <a:path extrusionOk="0" h="293" w="323">
                  <a:moveTo>
                    <a:pt x="168" y="0"/>
                  </a:moveTo>
                  <a:cubicBezTo>
                    <a:pt x="131" y="0"/>
                    <a:pt x="96" y="15"/>
                    <a:pt x="71" y="45"/>
                  </a:cubicBezTo>
                  <a:cubicBezTo>
                    <a:pt x="11" y="106"/>
                    <a:pt x="0" y="186"/>
                    <a:pt x="61" y="247"/>
                  </a:cubicBezTo>
                  <a:cubicBezTo>
                    <a:pt x="91" y="277"/>
                    <a:pt x="126" y="292"/>
                    <a:pt x="161" y="292"/>
                  </a:cubicBezTo>
                  <a:cubicBezTo>
                    <a:pt x="197" y="292"/>
                    <a:pt x="232" y="277"/>
                    <a:pt x="262" y="247"/>
                  </a:cubicBezTo>
                  <a:cubicBezTo>
                    <a:pt x="322" y="197"/>
                    <a:pt x="322" y="106"/>
                    <a:pt x="272" y="45"/>
                  </a:cubicBezTo>
                  <a:cubicBezTo>
                    <a:pt x="242" y="15"/>
                    <a:pt x="204"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
            <p:cNvSpPr/>
            <p:nvPr/>
          </p:nvSpPr>
          <p:spPr>
            <a:xfrm rot="10800000">
              <a:off x="8507367" y="53380"/>
              <a:ext cx="36222" cy="32633"/>
            </a:xfrm>
            <a:custGeom>
              <a:rect b="b" l="l" r="r" t="t"/>
              <a:pathLst>
                <a:path extrusionOk="0" h="291" w="323">
                  <a:moveTo>
                    <a:pt x="167" y="1"/>
                  </a:moveTo>
                  <a:cubicBezTo>
                    <a:pt x="130" y="1"/>
                    <a:pt x="93" y="16"/>
                    <a:pt x="61" y="42"/>
                  </a:cubicBezTo>
                  <a:cubicBezTo>
                    <a:pt x="1" y="103"/>
                    <a:pt x="1" y="194"/>
                    <a:pt x="61" y="254"/>
                  </a:cubicBezTo>
                  <a:cubicBezTo>
                    <a:pt x="90" y="278"/>
                    <a:pt x="126" y="290"/>
                    <a:pt x="161" y="290"/>
                  </a:cubicBezTo>
                  <a:cubicBezTo>
                    <a:pt x="199" y="290"/>
                    <a:pt x="236" y="275"/>
                    <a:pt x="263" y="244"/>
                  </a:cubicBezTo>
                  <a:cubicBezTo>
                    <a:pt x="323" y="183"/>
                    <a:pt x="323" y="103"/>
                    <a:pt x="263" y="42"/>
                  </a:cubicBezTo>
                  <a:cubicBezTo>
                    <a:pt x="234" y="14"/>
                    <a:pt x="20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
            <p:cNvSpPr/>
            <p:nvPr/>
          </p:nvSpPr>
          <p:spPr>
            <a:xfrm rot="10800000">
              <a:off x="8394440" y="166307"/>
              <a:ext cx="36222" cy="32409"/>
            </a:xfrm>
            <a:custGeom>
              <a:rect b="b" l="l" r="r" t="t"/>
              <a:pathLst>
                <a:path extrusionOk="0" h="289" w="323">
                  <a:moveTo>
                    <a:pt x="163" y="0"/>
                  </a:moveTo>
                  <a:cubicBezTo>
                    <a:pt x="131" y="0"/>
                    <a:pt x="99" y="13"/>
                    <a:pt x="71" y="41"/>
                  </a:cubicBezTo>
                  <a:cubicBezTo>
                    <a:pt x="11" y="101"/>
                    <a:pt x="0" y="182"/>
                    <a:pt x="61" y="242"/>
                  </a:cubicBezTo>
                  <a:cubicBezTo>
                    <a:pt x="87" y="274"/>
                    <a:pt x="125" y="289"/>
                    <a:pt x="163" y="289"/>
                  </a:cubicBezTo>
                  <a:cubicBezTo>
                    <a:pt x="198" y="289"/>
                    <a:pt x="233" y="276"/>
                    <a:pt x="262" y="253"/>
                  </a:cubicBezTo>
                  <a:cubicBezTo>
                    <a:pt x="322" y="192"/>
                    <a:pt x="322" y="112"/>
                    <a:pt x="272" y="51"/>
                  </a:cubicBezTo>
                  <a:cubicBezTo>
                    <a:pt x="240" y="19"/>
                    <a:pt x="201" y="0"/>
                    <a:pt x="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
            <p:cNvSpPr/>
            <p:nvPr/>
          </p:nvSpPr>
          <p:spPr>
            <a:xfrm rot="10800000">
              <a:off x="8281624" y="279235"/>
              <a:ext cx="36222" cy="32858"/>
            </a:xfrm>
            <a:custGeom>
              <a:rect b="b" l="l" r="r" t="t"/>
              <a:pathLst>
                <a:path extrusionOk="0" h="293" w="323">
                  <a:moveTo>
                    <a:pt x="168" y="0"/>
                  </a:moveTo>
                  <a:cubicBezTo>
                    <a:pt x="132" y="0"/>
                    <a:pt x="97" y="15"/>
                    <a:pt x="72" y="45"/>
                  </a:cubicBezTo>
                  <a:cubicBezTo>
                    <a:pt x="11" y="106"/>
                    <a:pt x="1" y="186"/>
                    <a:pt x="61" y="247"/>
                  </a:cubicBezTo>
                  <a:cubicBezTo>
                    <a:pt x="91" y="277"/>
                    <a:pt x="127" y="292"/>
                    <a:pt x="162" y="292"/>
                  </a:cubicBezTo>
                  <a:cubicBezTo>
                    <a:pt x="197" y="292"/>
                    <a:pt x="232" y="277"/>
                    <a:pt x="262" y="247"/>
                  </a:cubicBezTo>
                  <a:cubicBezTo>
                    <a:pt x="323" y="197"/>
                    <a:pt x="323" y="106"/>
                    <a:pt x="273" y="45"/>
                  </a:cubicBezTo>
                  <a:cubicBezTo>
                    <a:pt x="243" y="15"/>
                    <a:pt x="205"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
            <p:cNvSpPr/>
            <p:nvPr/>
          </p:nvSpPr>
          <p:spPr>
            <a:xfrm rot="10800000">
              <a:off x="8394440" y="53380"/>
              <a:ext cx="36222" cy="32521"/>
            </a:xfrm>
            <a:custGeom>
              <a:rect b="b" l="l" r="r" t="t"/>
              <a:pathLst>
                <a:path extrusionOk="0" h="290" w="323">
                  <a:moveTo>
                    <a:pt x="163" y="1"/>
                  </a:moveTo>
                  <a:cubicBezTo>
                    <a:pt x="131" y="1"/>
                    <a:pt x="99" y="14"/>
                    <a:pt x="71" y="41"/>
                  </a:cubicBezTo>
                  <a:cubicBezTo>
                    <a:pt x="11" y="102"/>
                    <a:pt x="0" y="182"/>
                    <a:pt x="61" y="243"/>
                  </a:cubicBezTo>
                  <a:cubicBezTo>
                    <a:pt x="92" y="274"/>
                    <a:pt x="130" y="289"/>
                    <a:pt x="166" y="289"/>
                  </a:cubicBezTo>
                  <a:cubicBezTo>
                    <a:pt x="200" y="289"/>
                    <a:pt x="233" y="277"/>
                    <a:pt x="262" y="253"/>
                  </a:cubicBezTo>
                  <a:cubicBezTo>
                    <a:pt x="322" y="193"/>
                    <a:pt x="322" y="112"/>
                    <a:pt x="272" y="52"/>
                  </a:cubicBezTo>
                  <a:cubicBezTo>
                    <a:pt x="240" y="19"/>
                    <a:pt x="20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
            <p:cNvSpPr/>
            <p:nvPr/>
          </p:nvSpPr>
          <p:spPr>
            <a:xfrm rot="10800000">
              <a:off x="8281624" y="166419"/>
              <a:ext cx="36222" cy="32858"/>
            </a:xfrm>
            <a:custGeom>
              <a:rect b="b" l="l" r="r" t="t"/>
              <a:pathLst>
                <a:path extrusionOk="0" h="293" w="323">
                  <a:moveTo>
                    <a:pt x="162" y="1"/>
                  </a:moveTo>
                  <a:cubicBezTo>
                    <a:pt x="127" y="1"/>
                    <a:pt x="91" y="16"/>
                    <a:pt x="61" y="46"/>
                  </a:cubicBezTo>
                  <a:cubicBezTo>
                    <a:pt x="1" y="106"/>
                    <a:pt x="11" y="197"/>
                    <a:pt x="72" y="247"/>
                  </a:cubicBezTo>
                  <a:cubicBezTo>
                    <a:pt x="97" y="277"/>
                    <a:pt x="132" y="292"/>
                    <a:pt x="168" y="292"/>
                  </a:cubicBezTo>
                  <a:cubicBezTo>
                    <a:pt x="205" y="292"/>
                    <a:pt x="243" y="277"/>
                    <a:pt x="273" y="247"/>
                  </a:cubicBezTo>
                  <a:cubicBezTo>
                    <a:pt x="323" y="187"/>
                    <a:pt x="323" y="106"/>
                    <a:pt x="262" y="46"/>
                  </a:cubicBezTo>
                  <a:cubicBezTo>
                    <a:pt x="232" y="16"/>
                    <a:pt x="197" y="1"/>
                    <a:pt x="1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
            <p:cNvSpPr/>
            <p:nvPr/>
          </p:nvSpPr>
          <p:spPr>
            <a:xfrm rot="10800000">
              <a:off x="8281624" y="53380"/>
              <a:ext cx="36222" cy="32521"/>
            </a:xfrm>
            <a:custGeom>
              <a:rect b="b" l="l" r="r" t="t"/>
              <a:pathLst>
                <a:path extrusionOk="0" h="290" w="323">
                  <a:moveTo>
                    <a:pt x="159" y="1"/>
                  </a:moveTo>
                  <a:cubicBezTo>
                    <a:pt x="126" y="1"/>
                    <a:pt x="94" y="14"/>
                    <a:pt x="72" y="41"/>
                  </a:cubicBezTo>
                  <a:cubicBezTo>
                    <a:pt x="11" y="102"/>
                    <a:pt x="1" y="182"/>
                    <a:pt x="61" y="243"/>
                  </a:cubicBezTo>
                  <a:cubicBezTo>
                    <a:pt x="93" y="274"/>
                    <a:pt x="130" y="289"/>
                    <a:pt x="167" y="289"/>
                  </a:cubicBezTo>
                  <a:cubicBezTo>
                    <a:pt x="200" y="289"/>
                    <a:pt x="234" y="277"/>
                    <a:pt x="262" y="253"/>
                  </a:cubicBezTo>
                  <a:cubicBezTo>
                    <a:pt x="323" y="193"/>
                    <a:pt x="323" y="102"/>
                    <a:pt x="273" y="52"/>
                  </a:cubicBezTo>
                  <a:cubicBezTo>
                    <a:pt x="240" y="19"/>
                    <a:pt x="198" y="1"/>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
            <p:cNvSpPr/>
            <p:nvPr/>
          </p:nvSpPr>
          <p:spPr>
            <a:xfrm rot="10800000">
              <a:off x="8732998" y="279235"/>
              <a:ext cx="36222" cy="32521"/>
            </a:xfrm>
            <a:custGeom>
              <a:rect b="b" l="l" r="r" t="t"/>
              <a:pathLst>
                <a:path extrusionOk="0" h="290" w="323">
                  <a:moveTo>
                    <a:pt x="157" y="0"/>
                  </a:moveTo>
                  <a:cubicBezTo>
                    <a:pt x="127" y="0"/>
                    <a:pt x="97" y="11"/>
                    <a:pt x="71" y="33"/>
                  </a:cubicBezTo>
                  <a:cubicBezTo>
                    <a:pt x="0" y="93"/>
                    <a:pt x="0" y="174"/>
                    <a:pt x="51" y="234"/>
                  </a:cubicBezTo>
                  <a:cubicBezTo>
                    <a:pt x="84" y="272"/>
                    <a:pt x="122" y="289"/>
                    <a:pt x="160" y="289"/>
                  </a:cubicBezTo>
                  <a:cubicBezTo>
                    <a:pt x="193" y="289"/>
                    <a:pt x="224" y="277"/>
                    <a:pt x="252" y="254"/>
                  </a:cubicBezTo>
                  <a:cubicBezTo>
                    <a:pt x="312" y="194"/>
                    <a:pt x="322" y="113"/>
                    <a:pt x="272" y="53"/>
                  </a:cubicBezTo>
                  <a:cubicBezTo>
                    <a:pt x="238" y="19"/>
                    <a:pt x="19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
            <p:cNvSpPr/>
            <p:nvPr/>
          </p:nvSpPr>
          <p:spPr>
            <a:xfrm rot="10800000">
              <a:off x="8732998" y="166307"/>
              <a:ext cx="36222" cy="32521"/>
            </a:xfrm>
            <a:custGeom>
              <a:rect b="b" l="l" r="r" t="t"/>
              <a:pathLst>
                <a:path extrusionOk="0" h="290" w="323">
                  <a:moveTo>
                    <a:pt x="156" y="0"/>
                  </a:moveTo>
                  <a:cubicBezTo>
                    <a:pt x="123" y="0"/>
                    <a:pt x="89" y="13"/>
                    <a:pt x="60" y="42"/>
                  </a:cubicBezTo>
                  <a:cubicBezTo>
                    <a:pt x="0" y="102"/>
                    <a:pt x="0" y="183"/>
                    <a:pt x="60" y="243"/>
                  </a:cubicBezTo>
                  <a:cubicBezTo>
                    <a:pt x="92" y="275"/>
                    <a:pt x="129" y="290"/>
                    <a:pt x="166" y="290"/>
                  </a:cubicBezTo>
                  <a:cubicBezTo>
                    <a:pt x="200" y="290"/>
                    <a:pt x="233" y="277"/>
                    <a:pt x="262" y="254"/>
                  </a:cubicBezTo>
                  <a:cubicBezTo>
                    <a:pt x="322" y="193"/>
                    <a:pt x="322" y="102"/>
                    <a:pt x="262" y="42"/>
                  </a:cubicBezTo>
                  <a:cubicBezTo>
                    <a:pt x="230" y="16"/>
                    <a:pt x="193"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
            <p:cNvSpPr/>
            <p:nvPr/>
          </p:nvSpPr>
          <p:spPr>
            <a:xfrm rot="10800000">
              <a:off x="8620183" y="279235"/>
              <a:ext cx="36222" cy="32858"/>
            </a:xfrm>
            <a:custGeom>
              <a:rect b="b" l="l" r="r" t="t"/>
              <a:pathLst>
                <a:path extrusionOk="0" h="293" w="323">
                  <a:moveTo>
                    <a:pt x="162" y="0"/>
                  </a:moveTo>
                  <a:cubicBezTo>
                    <a:pt x="126" y="0"/>
                    <a:pt x="91" y="15"/>
                    <a:pt x="61" y="45"/>
                  </a:cubicBezTo>
                  <a:cubicBezTo>
                    <a:pt x="1" y="106"/>
                    <a:pt x="1" y="186"/>
                    <a:pt x="61" y="247"/>
                  </a:cubicBezTo>
                  <a:cubicBezTo>
                    <a:pt x="91" y="277"/>
                    <a:pt x="126" y="292"/>
                    <a:pt x="162" y="292"/>
                  </a:cubicBezTo>
                  <a:cubicBezTo>
                    <a:pt x="197" y="292"/>
                    <a:pt x="232" y="277"/>
                    <a:pt x="262" y="247"/>
                  </a:cubicBezTo>
                  <a:cubicBezTo>
                    <a:pt x="323" y="197"/>
                    <a:pt x="323" y="106"/>
                    <a:pt x="262"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
            <p:cNvSpPr/>
            <p:nvPr/>
          </p:nvSpPr>
          <p:spPr>
            <a:xfrm rot="10800000">
              <a:off x="8732998" y="53380"/>
              <a:ext cx="36222" cy="32633"/>
            </a:xfrm>
            <a:custGeom>
              <a:rect b="b" l="l" r="r" t="t"/>
              <a:pathLst>
                <a:path extrusionOk="0" h="291" w="323">
                  <a:moveTo>
                    <a:pt x="156" y="1"/>
                  </a:moveTo>
                  <a:cubicBezTo>
                    <a:pt x="123" y="1"/>
                    <a:pt x="89" y="14"/>
                    <a:pt x="60" y="42"/>
                  </a:cubicBezTo>
                  <a:cubicBezTo>
                    <a:pt x="0" y="103"/>
                    <a:pt x="0" y="194"/>
                    <a:pt x="60" y="244"/>
                  </a:cubicBezTo>
                  <a:cubicBezTo>
                    <a:pt x="92" y="275"/>
                    <a:pt x="129" y="290"/>
                    <a:pt x="166" y="290"/>
                  </a:cubicBezTo>
                  <a:cubicBezTo>
                    <a:pt x="200" y="290"/>
                    <a:pt x="233" y="278"/>
                    <a:pt x="262" y="254"/>
                  </a:cubicBezTo>
                  <a:cubicBezTo>
                    <a:pt x="322" y="194"/>
                    <a:pt x="322" y="103"/>
                    <a:pt x="262" y="42"/>
                  </a:cubicBezTo>
                  <a:cubicBezTo>
                    <a:pt x="230" y="16"/>
                    <a:pt x="193"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
            <p:cNvSpPr/>
            <p:nvPr/>
          </p:nvSpPr>
          <p:spPr>
            <a:xfrm rot="10800000">
              <a:off x="8620183" y="166307"/>
              <a:ext cx="36222" cy="32409"/>
            </a:xfrm>
            <a:custGeom>
              <a:rect b="b" l="l" r="r" t="t"/>
              <a:pathLst>
                <a:path extrusionOk="0" h="289" w="323">
                  <a:moveTo>
                    <a:pt x="156" y="0"/>
                  </a:moveTo>
                  <a:cubicBezTo>
                    <a:pt x="122" y="0"/>
                    <a:pt x="88" y="13"/>
                    <a:pt x="61" y="41"/>
                  </a:cubicBezTo>
                  <a:cubicBezTo>
                    <a:pt x="1" y="101"/>
                    <a:pt x="1" y="182"/>
                    <a:pt x="61" y="242"/>
                  </a:cubicBezTo>
                  <a:cubicBezTo>
                    <a:pt x="87" y="274"/>
                    <a:pt x="125" y="289"/>
                    <a:pt x="163" y="289"/>
                  </a:cubicBezTo>
                  <a:cubicBezTo>
                    <a:pt x="198" y="289"/>
                    <a:pt x="233" y="276"/>
                    <a:pt x="262" y="253"/>
                  </a:cubicBezTo>
                  <a:cubicBezTo>
                    <a:pt x="323" y="192"/>
                    <a:pt x="323" y="112"/>
                    <a:pt x="262" y="51"/>
                  </a:cubicBezTo>
                  <a:cubicBezTo>
                    <a:pt x="235" y="19"/>
                    <a:pt x="196" y="0"/>
                    <a:pt x="1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
            <p:cNvSpPr/>
            <p:nvPr/>
          </p:nvSpPr>
          <p:spPr>
            <a:xfrm rot="10800000">
              <a:off x="8507367" y="279235"/>
              <a:ext cx="36222" cy="32858"/>
            </a:xfrm>
            <a:custGeom>
              <a:rect b="b" l="l" r="r" t="t"/>
              <a:pathLst>
                <a:path extrusionOk="0" h="293" w="323">
                  <a:moveTo>
                    <a:pt x="162" y="0"/>
                  </a:moveTo>
                  <a:cubicBezTo>
                    <a:pt x="127" y="0"/>
                    <a:pt x="92" y="15"/>
                    <a:pt x="61" y="45"/>
                  </a:cubicBezTo>
                  <a:cubicBezTo>
                    <a:pt x="1" y="106"/>
                    <a:pt x="1" y="186"/>
                    <a:pt x="61" y="247"/>
                  </a:cubicBezTo>
                  <a:cubicBezTo>
                    <a:pt x="92" y="277"/>
                    <a:pt x="127" y="292"/>
                    <a:pt x="162" y="292"/>
                  </a:cubicBezTo>
                  <a:cubicBezTo>
                    <a:pt x="197" y="292"/>
                    <a:pt x="232" y="277"/>
                    <a:pt x="263" y="247"/>
                  </a:cubicBezTo>
                  <a:cubicBezTo>
                    <a:pt x="323" y="186"/>
                    <a:pt x="323" y="106"/>
                    <a:pt x="263" y="45"/>
                  </a:cubicBezTo>
                  <a:cubicBezTo>
                    <a:pt x="232" y="15"/>
                    <a:pt x="197" y="0"/>
                    <a:pt x="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
            <p:cNvSpPr/>
            <p:nvPr/>
          </p:nvSpPr>
          <p:spPr>
            <a:xfrm rot="10800000">
              <a:off x="8620183" y="53380"/>
              <a:ext cx="36222" cy="32521"/>
            </a:xfrm>
            <a:custGeom>
              <a:rect b="b" l="l" r="r" t="t"/>
              <a:pathLst>
                <a:path extrusionOk="0" h="290" w="323">
                  <a:moveTo>
                    <a:pt x="152" y="1"/>
                  </a:moveTo>
                  <a:cubicBezTo>
                    <a:pt x="120" y="1"/>
                    <a:pt x="88" y="14"/>
                    <a:pt x="61" y="41"/>
                  </a:cubicBezTo>
                  <a:cubicBezTo>
                    <a:pt x="1" y="102"/>
                    <a:pt x="1" y="182"/>
                    <a:pt x="61" y="243"/>
                  </a:cubicBezTo>
                  <a:cubicBezTo>
                    <a:pt x="93" y="274"/>
                    <a:pt x="130" y="289"/>
                    <a:pt x="167" y="289"/>
                  </a:cubicBezTo>
                  <a:cubicBezTo>
                    <a:pt x="200" y="289"/>
                    <a:pt x="233" y="277"/>
                    <a:pt x="262" y="253"/>
                  </a:cubicBezTo>
                  <a:cubicBezTo>
                    <a:pt x="323" y="193"/>
                    <a:pt x="323" y="102"/>
                    <a:pt x="262" y="52"/>
                  </a:cubicBezTo>
                  <a:cubicBezTo>
                    <a:pt x="229" y="19"/>
                    <a:pt x="191"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
            <p:cNvSpPr/>
            <p:nvPr/>
          </p:nvSpPr>
          <p:spPr>
            <a:xfrm rot="10800000">
              <a:off x="8167575" y="279235"/>
              <a:ext cx="37343" cy="32521"/>
            </a:xfrm>
            <a:custGeom>
              <a:rect b="b" l="l" r="r" t="t"/>
              <a:pathLst>
                <a:path extrusionOk="0" h="290" w="333">
                  <a:moveTo>
                    <a:pt x="160" y="0"/>
                  </a:moveTo>
                  <a:cubicBezTo>
                    <a:pt x="129" y="0"/>
                    <a:pt x="97" y="11"/>
                    <a:pt x="71" y="33"/>
                  </a:cubicBezTo>
                  <a:cubicBezTo>
                    <a:pt x="11" y="93"/>
                    <a:pt x="0" y="174"/>
                    <a:pt x="61" y="234"/>
                  </a:cubicBezTo>
                  <a:cubicBezTo>
                    <a:pt x="88" y="272"/>
                    <a:pt x="127" y="289"/>
                    <a:pt x="167" y="289"/>
                  </a:cubicBezTo>
                  <a:cubicBezTo>
                    <a:pt x="200" y="289"/>
                    <a:pt x="234" y="277"/>
                    <a:pt x="262" y="254"/>
                  </a:cubicBezTo>
                  <a:cubicBezTo>
                    <a:pt x="322" y="194"/>
                    <a:pt x="333" y="113"/>
                    <a:pt x="272" y="53"/>
                  </a:cubicBezTo>
                  <a:cubicBezTo>
                    <a:pt x="244" y="19"/>
                    <a:pt x="202" y="0"/>
                    <a:pt x="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
            <p:cNvSpPr/>
            <p:nvPr/>
          </p:nvSpPr>
          <p:spPr>
            <a:xfrm rot="10800000">
              <a:off x="8168696" y="166307"/>
              <a:ext cx="35101" cy="32521"/>
            </a:xfrm>
            <a:custGeom>
              <a:rect b="b" l="l" r="r" t="t"/>
              <a:pathLst>
                <a:path extrusionOk="0" h="290" w="313">
                  <a:moveTo>
                    <a:pt x="157" y="0"/>
                  </a:moveTo>
                  <a:cubicBezTo>
                    <a:pt x="123" y="0"/>
                    <a:pt x="90" y="13"/>
                    <a:pt x="61" y="42"/>
                  </a:cubicBezTo>
                  <a:cubicBezTo>
                    <a:pt x="1" y="102"/>
                    <a:pt x="1" y="183"/>
                    <a:pt x="51" y="243"/>
                  </a:cubicBezTo>
                  <a:cubicBezTo>
                    <a:pt x="82" y="275"/>
                    <a:pt x="122" y="290"/>
                    <a:pt x="160" y="290"/>
                  </a:cubicBezTo>
                  <a:cubicBezTo>
                    <a:pt x="195" y="290"/>
                    <a:pt x="228" y="277"/>
                    <a:pt x="252" y="254"/>
                  </a:cubicBezTo>
                  <a:cubicBezTo>
                    <a:pt x="312" y="193"/>
                    <a:pt x="312" y="102"/>
                    <a:pt x="262" y="42"/>
                  </a:cubicBezTo>
                  <a:cubicBezTo>
                    <a:pt x="231" y="16"/>
                    <a:pt x="194"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
            <p:cNvSpPr/>
            <p:nvPr/>
          </p:nvSpPr>
          <p:spPr>
            <a:xfrm rot="10800000">
              <a:off x="8054647" y="279235"/>
              <a:ext cx="36222" cy="32858"/>
            </a:xfrm>
            <a:custGeom>
              <a:rect b="b" l="l" r="r" t="t"/>
              <a:pathLst>
                <a:path extrusionOk="0" h="293" w="323">
                  <a:moveTo>
                    <a:pt x="161" y="0"/>
                  </a:moveTo>
                  <a:cubicBezTo>
                    <a:pt x="126" y="0"/>
                    <a:pt x="91" y="15"/>
                    <a:pt x="60" y="45"/>
                  </a:cubicBezTo>
                  <a:cubicBezTo>
                    <a:pt x="0" y="106"/>
                    <a:pt x="0" y="186"/>
                    <a:pt x="60" y="247"/>
                  </a:cubicBezTo>
                  <a:cubicBezTo>
                    <a:pt x="85" y="277"/>
                    <a:pt x="121" y="292"/>
                    <a:pt x="157" y="292"/>
                  </a:cubicBezTo>
                  <a:cubicBezTo>
                    <a:pt x="194" y="292"/>
                    <a:pt x="232" y="277"/>
                    <a:pt x="262" y="247"/>
                  </a:cubicBezTo>
                  <a:cubicBezTo>
                    <a:pt x="322" y="197"/>
                    <a:pt x="322" y="106"/>
                    <a:pt x="262" y="45"/>
                  </a:cubicBezTo>
                  <a:cubicBezTo>
                    <a:pt x="232" y="15"/>
                    <a:pt x="196" y="0"/>
                    <a:pt x="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
            <p:cNvSpPr/>
            <p:nvPr/>
          </p:nvSpPr>
          <p:spPr>
            <a:xfrm rot="10800000">
              <a:off x="8168696" y="53380"/>
              <a:ext cx="35101" cy="32633"/>
            </a:xfrm>
            <a:custGeom>
              <a:rect b="b" l="l" r="r" t="t"/>
              <a:pathLst>
                <a:path extrusionOk="0" h="291" w="313">
                  <a:moveTo>
                    <a:pt x="157" y="1"/>
                  </a:moveTo>
                  <a:cubicBezTo>
                    <a:pt x="123" y="1"/>
                    <a:pt x="90" y="14"/>
                    <a:pt x="61" y="42"/>
                  </a:cubicBezTo>
                  <a:cubicBezTo>
                    <a:pt x="1" y="103"/>
                    <a:pt x="1" y="194"/>
                    <a:pt x="51" y="244"/>
                  </a:cubicBezTo>
                  <a:cubicBezTo>
                    <a:pt x="82" y="275"/>
                    <a:pt x="122" y="290"/>
                    <a:pt x="162" y="290"/>
                  </a:cubicBezTo>
                  <a:cubicBezTo>
                    <a:pt x="198" y="290"/>
                    <a:pt x="234" y="278"/>
                    <a:pt x="262" y="254"/>
                  </a:cubicBezTo>
                  <a:cubicBezTo>
                    <a:pt x="312" y="194"/>
                    <a:pt x="312" y="103"/>
                    <a:pt x="262" y="42"/>
                  </a:cubicBezTo>
                  <a:cubicBezTo>
                    <a:pt x="231" y="16"/>
                    <a:pt x="194" y="1"/>
                    <a:pt x="1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
            <p:cNvSpPr/>
            <p:nvPr/>
          </p:nvSpPr>
          <p:spPr>
            <a:xfrm rot="10800000">
              <a:off x="8054647" y="166307"/>
              <a:ext cx="36222" cy="32409"/>
            </a:xfrm>
            <a:custGeom>
              <a:rect b="b" l="l" r="r" t="t"/>
              <a:pathLst>
                <a:path extrusionOk="0" h="289" w="323">
                  <a:moveTo>
                    <a:pt x="152" y="0"/>
                  </a:moveTo>
                  <a:cubicBezTo>
                    <a:pt x="120" y="0"/>
                    <a:pt x="88" y="13"/>
                    <a:pt x="60" y="41"/>
                  </a:cubicBezTo>
                  <a:cubicBezTo>
                    <a:pt x="0" y="101"/>
                    <a:pt x="0" y="182"/>
                    <a:pt x="50" y="242"/>
                  </a:cubicBezTo>
                  <a:cubicBezTo>
                    <a:pt x="82" y="274"/>
                    <a:pt x="119" y="289"/>
                    <a:pt x="156" y="289"/>
                  </a:cubicBezTo>
                  <a:cubicBezTo>
                    <a:pt x="189" y="289"/>
                    <a:pt x="223" y="276"/>
                    <a:pt x="251" y="253"/>
                  </a:cubicBezTo>
                  <a:cubicBezTo>
                    <a:pt x="312" y="192"/>
                    <a:pt x="322" y="112"/>
                    <a:pt x="262" y="51"/>
                  </a:cubicBezTo>
                  <a:cubicBezTo>
                    <a:pt x="229" y="19"/>
                    <a:pt x="19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
            <p:cNvSpPr/>
            <p:nvPr/>
          </p:nvSpPr>
          <p:spPr>
            <a:xfrm rot="10800000">
              <a:off x="8076179" y="60893"/>
              <a:ext cx="14691" cy="24896"/>
            </a:xfrm>
            <a:custGeom>
              <a:rect b="b" l="l" r="r" t="t"/>
              <a:pathLst>
                <a:path extrusionOk="0" h="222" w="131">
                  <a:moveTo>
                    <a:pt x="131" y="0"/>
                  </a:moveTo>
                  <a:cubicBezTo>
                    <a:pt x="101" y="11"/>
                    <a:pt x="81" y="20"/>
                    <a:pt x="60" y="40"/>
                  </a:cubicBezTo>
                  <a:cubicBezTo>
                    <a:pt x="10" y="91"/>
                    <a:pt x="0" y="161"/>
                    <a:pt x="40" y="221"/>
                  </a:cubicBezTo>
                  <a:cubicBezTo>
                    <a:pt x="70" y="151"/>
                    <a:pt x="101" y="81"/>
                    <a:pt x="1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
            <p:cNvSpPr/>
            <p:nvPr/>
          </p:nvSpPr>
          <p:spPr>
            <a:xfrm rot="10800000">
              <a:off x="7542270" y="2"/>
              <a:ext cx="1601731" cy="1510223"/>
            </a:xfrm>
            <a:custGeom>
              <a:rect b="b" l="l" r="r" t="t"/>
              <a:pathLst>
                <a:path extrusionOk="0" h="13467" w="14283">
                  <a:moveTo>
                    <a:pt x="1973" y="1"/>
                  </a:moveTo>
                  <a:cubicBezTo>
                    <a:pt x="1299" y="1"/>
                    <a:pt x="645" y="52"/>
                    <a:pt x="1" y="162"/>
                  </a:cubicBezTo>
                  <a:lnTo>
                    <a:pt x="1" y="1622"/>
                  </a:lnTo>
                  <a:cubicBezTo>
                    <a:pt x="635" y="1501"/>
                    <a:pt x="1299" y="1441"/>
                    <a:pt x="1973" y="1441"/>
                  </a:cubicBezTo>
                  <a:cubicBezTo>
                    <a:pt x="7972" y="1441"/>
                    <a:pt x="12843" y="6301"/>
                    <a:pt x="12843" y="12310"/>
                  </a:cubicBezTo>
                  <a:cubicBezTo>
                    <a:pt x="12843" y="12702"/>
                    <a:pt x="12823" y="13084"/>
                    <a:pt x="12782" y="13467"/>
                  </a:cubicBezTo>
                  <a:lnTo>
                    <a:pt x="14222" y="13467"/>
                  </a:lnTo>
                  <a:cubicBezTo>
                    <a:pt x="14262" y="13084"/>
                    <a:pt x="14282" y="12702"/>
                    <a:pt x="14282" y="12310"/>
                  </a:cubicBezTo>
                  <a:cubicBezTo>
                    <a:pt x="14282" y="5507"/>
                    <a:pt x="8767" y="1"/>
                    <a:pt x="1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4" name="Google Shape;1754;p9"/>
          <p:cNvSpPr/>
          <p:nvPr/>
        </p:nvSpPr>
        <p:spPr>
          <a:xfrm flipH="1">
            <a:off x="-15827" y="109870"/>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
          <p:cNvSpPr/>
          <p:nvPr/>
        </p:nvSpPr>
        <p:spPr>
          <a:xfrm flipH="1">
            <a:off x="-15827" y="433738"/>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
          <p:cNvSpPr/>
          <p:nvPr/>
        </p:nvSpPr>
        <p:spPr>
          <a:xfrm rot="10800000">
            <a:off x="5610855" y="4675446"/>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
          <p:cNvSpPr/>
          <p:nvPr/>
        </p:nvSpPr>
        <p:spPr>
          <a:xfrm rot="10800000">
            <a:off x="160500" y="1211769"/>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
          <p:cNvSpPr/>
          <p:nvPr/>
        </p:nvSpPr>
        <p:spPr>
          <a:xfrm flipH="1">
            <a:off x="6644855" y="480246"/>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
          <p:cNvSpPr/>
          <p:nvPr/>
        </p:nvSpPr>
        <p:spPr>
          <a:xfrm rot="10800000">
            <a:off x="8104913" y="193614"/>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0" name="Google Shape;1760;p9"/>
          <p:cNvGrpSpPr/>
          <p:nvPr/>
        </p:nvGrpSpPr>
        <p:grpSpPr>
          <a:xfrm rot="10800000">
            <a:off x="7465568" y="3780431"/>
            <a:ext cx="1558272" cy="1394984"/>
            <a:chOff x="-1027450" y="1883150"/>
            <a:chExt cx="451150" cy="403875"/>
          </a:xfrm>
        </p:grpSpPr>
        <p:sp>
          <p:nvSpPr>
            <p:cNvPr id="1761" name="Google Shape;1761;p9"/>
            <p:cNvSpPr/>
            <p:nvPr/>
          </p:nvSpPr>
          <p:spPr>
            <a:xfrm>
              <a:off x="-1027450" y="1883150"/>
              <a:ext cx="353000" cy="306750"/>
            </a:xfrm>
            <a:custGeom>
              <a:rect b="b" l="l" r="r" t="t"/>
              <a:pathLst>
                <a:path extrusionOk="0" h="12270" w="14120">
                  <a:moveTo>
                    <a:pt x="2284" y="1"/>
                  </a:moveTo>
                  <a:cubicBezTo>
                    <a:pt x="875" y="1289"/>
                    <a:pt x="0" y="3141"/>
                    <a:pt x="0" y="5204"/>
                  </a:cubicBezTo>
                  <a:cubicBezTo>
                    <a:pt x="0" y="9099"/>
                    <a:pt x="3160" y="12269"/>
                    <a:pt x="7055" y="12269"/>
                  </a:cubicBezTo>
                  <a:cubicBezTo>
                    <a:pt x="10960" y="12269"/>
                    <a:pt x="14120" y="9099"/>
                    <a:pt x="14120" y="5204"/>
                  </a:cubicBezTo>
                  <a:cubicBezTo>
                    <a:pt x="14120" y="3141"/>
                    <a:pt x="13234" y="1289"/>
                    <a:pt x="1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
            <p:cNvSpPr/>
            <p:nvPr/>
          </p:nvSpPr>
          <p:spPr>
            <a:xfrm>
              <a:off x="-874750" y="1962675"/>
              <a:ext cx="13125" cy="10850"/>
            </a:xfrm>
            <a:custGeom>
              <a:rect b="b" l="l" r="r" t="t"/>
              <a:pathLst>
                <a:path extrusionOk="0" h="434" w="525">
                  <a:moveTo>
                    <a:pt x="484" y="0"/>
                  </a:moveTo>
                  <a:cubicBezTo>
                    <a:pt x="313" y="121"/>
                    <a:pt x="152" y="252"/>
                    <a:pt x="1" y="382"/>
                  </a:cubicBezTo>
                  <a:cubicBezTo>
                    <a:pt x="52" y="413"/>
                    <a:pt x="112" y="433"/>
                    <a:pt x="172" y="433"/>
                  </a:cubicBezTo>
                  <a:cubicBezTo>
                    <a:pt x="253" y="433"/>
                    <a:pt x="333" y="403"/>
                    <a:pt x="403" y="333"/>
                  </a:cubicBezTo>
                  <a:cubicBezTo>
                    <a:pt x="494" y="242"/>
                    <a:pt x="524" y="111"/>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
            <p:cNvSpPr/>
            <p:nvPr/>
          </p:nvSpPr>
          <p:spPr>
            <a:xfrm>
              <a:off x="-850325" y="1956875"/>
              <a:ext cx="17375" cy="16650"/>
            </a:xfrm>
            <a:custGeom>
              <a:rect b="b" l="l" r="r" t="t"/>
              <a:pathLst>
                <a:path extrusionOk="0" h="666" w="695">
                  <a:moveTo>
                    <a:pt x="332" y="1"/>
                  </a:moveTo>
                  <a:cubicBezTo>
                    <a:pt x="242" y="1"/>
                    <a:pt x="161" y="41"/>
                    <a:pt x="101" y="102"/>
                  </a:cubicBezTo>
                  <a:cubicBezTo>
                    <a:pt x="30" y="162"/>
                    <a:pt x="0" y="252"/>
                    <a:pt x="0" y="333"/>
                  </a:cubicBezTo>
                  <a:cubicBezTo>
                    <a:pt x="0" y="424"/>
                    <a:pt x="30" y="504"/>
                    <a:pt x="101" y="565"/>
                  </a:cubicBezTo>
                  <a:cubicBezTo>
                    <a:pt x="161" y="635"/>
                    <a:pt x="242" y="665"/>
                    <a:pt x="332" y="665"/>
                  </a:cubicBezTo>
                  <a:cubicBezTo>
                    <a:pt x="413" y="665"/>
                    <a:pt x="504" y="635"/>
                    <a:pt x="564" y="565"/>
                  </a:cubicBezTo>
                  <a:cubicBezTo>
                    <a:pt x="695" y="433"/>
                    <a:pt x="695" y="232"/>
                    <a:pt x="564" y="102"/>
                  </a:cubicBezTo>
                  <a:cubicBezTo>
                    <a:pt x="493"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
            <p:cNvSpPr/>
            <p:nvPr/>
          </p:nvSpPr>
          <p:spPr>
            <a:xfrm>
              <a:off x="-821150" y="1934750"/>
              <a:ext cx="15875" cy="10325"/>
            </a:xfrm>
            <a:custGeom>
              <a:rect b="b" l="l" r="r" t="t"/>
              <a:pathLst>
                <a:path extrusionOk="0" h="413" w="635">
                  <a:moveTo>
                    <a:pt x="625" y="0"/>
                  </a:moveTo>
                  <a:cubicBezTo>
                    <a:pt x="413" y="61"/>
                    <a:pt x="202" y="131"/>
                    <a:pt x="1" y="211"/>
                  </a:cubicBezTo>
                  <a:cubicBezTo>
                    <a:pt x="11" y="242"/>
                    <a:pt x="31" y="272"/>
                    <a:pt x="51" y="302"/>
                  </a:cubicBezTo>
                  <a:cubicBezTo>
                    <a:pt x="122" y="372"/>
                    <a:pt x="212" y="413"/>
                    <a:pt x="303" y="413"/>
                  </a:cubicBezTo>
                  <a:cubicBezTo>
                    <a:pt x="383" y="413"/>
                    <a:pt x="464" y="383"/>
                    <a:pt x="524" y="332"/>
                  </a:cubicBezTo>
                  <a:cubicBezTo>
                    <a:pt x="585" y="262"/>
                    <a:pt x="625" y="181"/>
                    <a:pt x="635" y="101"/>
                  </a:cubicBezTo>
                  <a:cubicBezTo>
                    <a:pt x="635" y="61"/>
                    <a:pt x="635" y="3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
            <p:cNvSpPr/>
            <p:nvPr/>
          </p:nvSpPr>
          <p:spPr>
            <a:xfrm>
              <a:off x="-821900" y="1956875"/>
              <a:ext cx="17400" cy="16650"/>
            </a:xfrm>
            <a:custGeom>
              <a:rect b="b" l="l" r="r" t="t"/>
              <a:pathLst>
                <a:path extrusionOk="0" h="666" w="696">
                  <a:moveTo>
                    <a:pt x="333" y="1"/>
                  </a:moveTo>
                  <a:cubicBezTo>
                    <a:pt x="242" y="1"/>
                    <a:pt x="161" y="41"/>
                    <a:pt x="101" y="102"/>
                  </a:cubicBezTo>
                  <a:cubicBezTo>
                    <a:pt x="31" y="162"/>
                    <a:pt x="0" y="243"/>
                    <a:pt x="0" y="333"/>
                  </a:cubicBezTo>
                  <a:cubicBezTo>
                    <a:pt x="0" y="424"/>
                    <a:pt x="31" y="504"/>
                    <a:pt x="101" y="565"/>
                  </a:cubicBezTo>
                  <a:cubicBezTo>
                    <a:pt x="161" y="635"/>
                    <a:pt x="242" y="665"/>
                    <a:pt x="333" y="665"/>
                  </a:cubicBezTo>
                  <a:cubicBezTo>
                    <a:pt x="423" y="665"/>
                    <a:pt x="504" y="635"/>
                    <a:pt x="564" y="565"/>
                  </a:cubicBezTo>
                  <a:cubicBezTo>
                    <a:pt x="69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
            <p:cNvSpPr/>
            <p:nvPr/>
          </p:nvSpPr>
          <p:spPr>
            <a:xfrm>
              <a:off x="-793475" y="1929725"/>
              <a:ext cx="17650" cy="15350"/>
            </a:xfrm>
            <a:custGeom>
              <a:rect b="b" l="l" r="r" t="t"/>
              <a:pathLst>
                <a:path extrusionOk="0" h="614" w="706">
                  <a:moveTo>
                    <a:pt x="504" y="0"/>
                  </a:moveTo>
                  <a:cubicBezTo>
                    <a:pt x="363" y="20"/>
                    <a:pt x="222" y="40"/>
                    <a:pt x="91" y="60"/>
                  </a:cubicBezTo>
                  <a:cubicBezTo>
                    <a:pt x="31" y="130"/>
                    <a:pt x="1" y="201"/>
                    <a:pt x="1" y="282"/>
                  </a:cubicBezTo>
                  <a:cubicBezTo>
                    <a:pt x="1" y="372"/>
                    <a:pt x="41" y="453"/>
                    <a:pt x="102" y="513"/>
                  </a:cubicBezTo>
                  <a:cubicBezTo>
                    <a:pt x="172" y="584"/>
                    <a:pt x="252" y="614"/>
                    <a:pt x="333" y="614"/>
                  </a:cubicBezTo>
                  <a:cubicBezTo>
                    <a:pt x="424" y="614"/>
                    <a:pt x="504" y="573"/>
                    <a:pt x="574" y="513"/>
                  </a:cubicBezTo>
                  <a:cubicBezTo>
                    <a:pt x="705" y="372"/>
                    <a:pt x="695" y="171"/>
                    <a:pt x="565" y="40"/>
                  </a:cubicBezTo>
                  <a:cubicBezTo>
                    <a:pt x="544" y="20"/>
                    <a:pt x="524" y="1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
            <p:cNvSpPr/>
            <p:nvPr/>
          </p:nvSpPr>
          <p:spPr>
            <a:xfrm>
              <a:off x="-794225" y="195687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5"/>
                    <a:pt x="595" y="574"/>
                  </a:cubicBezTo>
                  <a:cubicBezTo>
                    <a:pt x="655" y="514"/>
                    <a:pt x="695" y="433"/>
                    <a:pt x="695" y="343"/>
                  </a:cubicBezTo>
                  <a:cubicBezTo>
                    <a:pt x="695" y="25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
            <p:cNvSpPr/>
            <p:nvPr/>
          </p:nvSpPr>
          <p:spPr>
            <a:xfrm>
              <a:off x="-765050" y="1928450"/>
              <a:ext cx="16650" cy="16625"/>
            </a:xfrm>
            <a:custGeom>
              <a:rect b="b" l="l" r="r" t="t"/>
              <a:pathLst>
                <a:path extrusionOk="0" h="665" w="666">
                  <a:moveTo>
                    <a:pt x="333" y="0"/>
                  </a:moveTo>
                  <a:cubicBezTo>
                    <a:pt x="253" y="0"/>
                    <a:pt x="172" y="31"/>
                    <a:pt x="112" y="91"/>
                  </a:cubicBezTo>
                  <a:cubicBezTo>
                    <a:pt x="41" y="152"/>
                    <a:pt x="11" y="242"/>
                    <a:pt x="1" y="322"/>
                  </a:cubicBezTo>
                  <a:cubicBezTo>
                    <a:pt x="1" y="413"/>
                    <a:pt x="31" y="494"/>
                    <a:pt x="101" y="564"/>
                  </a:cubicBezTo>
                  <a:cubicBezTo>
                    <a:pt x="162" y="624"/>
                    <a:pt x="253" y="665"/>
                    <a:pt x="333" y="665"/>
                  </a:cubicBezTo>
                  <a:cubicBezTo>
                    <a:pt x="424" y="665"/>
                    <a:pt x="504" y="635"/>
                    <a:pt x="564" y="574"/>
                  </a:cubicBezTo>
                  <a:cubicBezTo>
                    <a:pt x="635" y="504"/>
                    <a:pt x="665" y="423"/>
                    <a:pt x="665" y="333"/>
                  </a:cubicBezTo>
                  <a:cubicBezTo>
                    <a:pt x="665" y="252"/>
                    <a:pt x="635" y="172"/>
                    <a:pt x="575" y="101"/>
                  </a:cubicBezTo>
                  <a:cubicBezTo>
                    <a:pt x="515" y="4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
            <p:cNvSpPr/>
            <p:nvPr/>
          </p:nvSpPr>
          <p:spPr>
            <a:xfrm>
              <a:off x="-765050" y="1956875"/>
              <a:ext cx="17650" cy="16650"/>
            </a:xfrm>
            <a:custGeom>
              <a:rect b="b" l="l" r="r" t="t"/>
              <a:pathLst>
                <a:path extrusionOk="0" h="666" w="706">
                  <a:moveTo>
                    <a:pt x="333" y="1"/>
                  </a:moveTo>
                  <a:cubicBezTo>
                    <a:pt x="253" y="1"/>
                    <a:pt x="162" y="41"/>
                    <a:pt x="101" y="102"/>
                  </a:cubicBezTo>
                  <a:cubicBezTo>
                    <a:pt x="41" y="172"/>
                    <a:pt x="1" y="252"/>
                    <a:pt x="1" y="343"/>
                  </a:cubicBezTo>
                  <a:cubicBezTo>
                    <a:pt x="11" y="424"/>
                    <a:pt x="41" y="504"/>
                    <a:pt x="112" y="574"/>
                  </a:cubicBezTo>
                  <a:cubicBezTo>
                    <a:pt x="172" y="635"/>
                    <a:pt x="253" y="665"/>
                    <a:pt x="333" y="665"/>
                  </a:cubicBezTo>
                  <a:cubicBezTo>
                    <a:pt x="424" y="665"/>
                    <a:pt x="515" y="625"/>
                    <a:pt x="575" y="565"/>
                  </a:cubicBezTo>
                  <a:cubicBezTo>
                    <a:pt x="705" y="433"/>
                    <a:pt x="705" y="232"/>
                    <a:pt x="564" y="102"/>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
            <p:cNvSpPr/>
            <p:nvPr/>
          </p:nvSpPr>
          <p:spPr>
            <a:xfrm>
              <a:off x="-901650" y="1989600"/>
              <a:ext cx="10825" cy="12600"/>
            </a:xfrm>
            <a:custGeom>
              <a:rect b="b" l="l" r="r" t="t"/>
              <a:pathLst>
                <a:path extrusionOk="0" h="504" w="433">
                  <a:moveTo>
                    <a:pt x="383" y="0"/>
                  </a:moveTo>
                  <a:cubicBezTo>
                    <a:pt x="252" y="151"/>
                    <a:pt x="121" y="312"/>
                    <a:pt x="0" y="483"/>
                  </a:cubicBezTo>
                  <a:cubicBezTo>
                    <a:pt x="30" y="493"/>
                    <a:pt x="70" y="504"/>
                    <a:pt x="101" y="504"/>
                  </a:cubicBezTo>
                  <a:cubicBezTo>
                    <a:pt x="191" y="504"/>
                    <a:pt x="272" y="463"/>
                    <a:pt x="332" y="403"/>
                  </a:cubicBezTo>
                  <a:cubicBezTo>
                    <a:pt x="403" y="343"/>
                    <a:pt x="433" y="262"/>
                    <a:pt x="433" y="171"/>
                  </a:cubicBezTo>
                  <a:cubicBezTo>
                    <a:pt x="433" y="111"/>
                    <a:pt x="423" y="50"/>
                    <a:pt x="3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
            <p:cNvSpPr/>
            <p:nvPr/>
          </p:nvSpPr>
          <p:spPr>
            <a:xfrm>
              <a:off x="-929600" y="2043175"/>
              <a:ext cx="10350" cy="15900"/>
            </a:xfrm>
            <a:custGeom>
              <a:rect b="b" l="l" r="r" t="t"/>
              <a:pathLst>
                <a:path extrusionOk="0" h="636" w="414">
                  <a:moveTo>
                    <a:pt x="213" y="1"/>
                  </a:moveTo>
                  <a:cubicBezTo>
                    <a:pt x="132" y="202"/>
                    <a:pt x="61" y="414"/>
                    <a:pt x="1" y="625"/>
                  </a:cubicBezTo>
                  <a:cubicBezTo>
                    <a:pt x="31" y="635"/>
                    <a:pt x="52" y="635"/>
                    <a:pt x="81" y="635"/>
                  </a:cubicBezTo>
                  <a:cubicBezTo>
                    <a:pt x="162" y="635"/>
                    <a:pt x="242" y="604"/>
                    <a:pt x="303" y="544"/>
                  </a:cubicBezTo>
                  <a:cubicBezTo>
                    <a:pt x="374" y="484"/>
                    <a:pt x="414" y="403"/>
                    <a:pt x="414" y="313"/>
                  </a:cubicBezTo>
                  <a:cubicBezTo>
                    <a:pt x="414" y="232"/>
                    <a:pt x="383" y="142"/>
                    <a:pt x="323" y="81"/>
                  </a:cubicBezTo>
                  <a:cubicBezTo>
                    <a:pt x="293" y="41"/>
                    <a:pt x="253" y="2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
            <p:cNvSpPr/>
            <p:nvPr/>
          </p:nvSpPr>
          <p:spPr>
            <a:xfrm>
              <a:off x="-908200" y="2014000"/>
              <a:ext cx="18375" cy="16625"/>
            </a:xfrm>
            <a:custGeom>
              <a:rect b="b" l="l" r="r" t="t"/>
              <a:pathLst>
                <a:path extrusionOk="0" h="665" w="735">
                  <a:moveTo>
                    <a:pt x="363" y="0"/>
                  </a:moveTo>
                  <a:cubicBezTo>
                    <a:pt x="282" y="0"/>
                    <a:pt x="192" y="40"/>
                    <a:pt x="131" y="101"/>
                  </a:cubicBezTo>
                  <a:cubicBezTo>
                    <a:pt x="1" y="232"/>
                    <a:pt x="1" y="433"/>
                    <a:pt x="131" y="564"/>
                  </a:cubicBezTo>
                  <a:cubicBezTo>
                    <a:pt x="202" y="635"/>
                    <a:pt x="282" y="664"/>
                    <a:pt x="363" y="664"/>
                  </a:cubicBezTo>
                  <a:cubicBezTo>
                    <a:pt x="453" y="664"/>
                    <a:pt x="534" y="624"/>
                    <a:pt x="605" y="564"/>
                  </a:cubicBezTo>
                  <a:cubicBezTo>
                    <a:pt x="735" y="423"/>
                    <a:pt x="725" y="232"/>
                    <a:pt x="594" y="101"/>
                  </a:cubicBezTo>
                  <a:cubicBezTo>
                    <a:pt x="534" y="31"/>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9"/>
            <p:cNvSpPr/>
            <p:nvPr/>
          </p:nvSpPr>
          <p:spPr>
            <a:xfrm>
              <a:off x="-935875" y="2073125"/>
              <a:ext cx="3050" cy="10325"/>
            </a:xfrm>
            <a:custGeom>
              <a:rect b="b" l="l" r="r" t="t"/>
              <a:pathLst>
                <a:path extrusionOk="0" h="413" w="122">
                  <a:moveTo>
                    <a:pt x="121" y="1"/>
                  </a:moveTo>
                  <a:cubicBezTo>
                    <a:pt x="111" y="1"/>
                    <a:pt x="101" y="10"/>
                    <a:pt x="91" y="21"/>
                  </a:cubicBezTo>
                  <a:cubicBezTo>
                    <a:pt x="30" y="81"/>
                    <a:pt x="1" y="162"/>
                    <a:pt x="1" y="252"/>
                  </a:cubicBezTo>
                  <a:cubicBezTo>
                    <a:pt x="1" y="312"/>
                    <a:pt x="21" y="363"/>
                    <a:pt x="51" y="413"/>
                  </a:cubicBezTo>
                  <a:cubicBezTo>
                    <a:pt x="71" y="272"/>
                    <a:pt x="91" y="131"/>
                    <a:pt x="1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9"/>
            <p:cNvSpPr/>
            <p:nvPr/>
          </p:nvSpPr>
          <p:spPr>
            <a:xfrm>
              <a:off x="-934625" y="2070850"/>
              <a:ext cx="16400" cy="16625"/>
            </a:xfrm>
            <a:custGeom>
              <a:rect b="b" l="l" r="r" t="t"/>
              <a:pathLst>
                <a:path extrusionOk="0" h="665" w="656">
                  <a:moveTo>
                    <a:pt x="282" y="1"/>
                  </a:moveTo>
                  <a:cubicBezTo>
                    <a:pt x="202" y="1"/>
                    <a:pt x="132" y="31"/>
                    <a:pt x="71" y="92"/>
                  </a:cubicBezTo>
                  <a:cubicBezTo>
                    <a:pt x="41" y="222"/>
                    <a:pt x="21" y="363"/>
                    <a:pt x="1" y="504"/>
                  </a:cubicBezTo>
                  <a:cubicBezTo>
                    <a:pt x="21" y="534"/>
                    <a:pt x="31" y="555"/>
                    <a:pt x="51" y="575"/>
                  </a:cubicBezTo>
                  <a:cubicBezTo>
                    <a:pt x="121" y="635"/>
                    <a:pt x="202" y="665"/>
                    <a:pt x="282" y="665"/>
                  </a:cubicBezTo>
                  <a:cubicBezTo>
                    <a:pt x="373" y="665"/>
                    <a:pt x="454" y="635"/>
                    <a:pt x="524" y="564"/>
                  </a:cubicBezTo>
                  <a:cubicBezTo>
                    <a:pt x="655" y="434"/>
                    <a:pt x="645" y="233"/>
                    <a:pt x="514" y="101"/>
                  </a:cubicBezTo>
                  <a:cubicBezTo>
                    <a:pt x="454" y="41"/>
                    <a:pt x="363"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9"/>
            <p:cNvSpPr/>
            <p:nvPr/>
          </p:nvSpPr>
          <p:spPr>
            <a:xfrm>
              <a:off x="-907450" y="2042425"/>
              <a:ext cx="16625" cy="16650"/>
            </a:xfrm>
            <a:custGeom>
              <a:rect b="b" l="l" r="r" t="t"/>
              <a:pathLst>
                <a:path extrusionOk="0" h="666" w="665">
                  <a:moveTo>
                    <a:pt x="333" y="1"/>
                  </a:moveTo>
                  <a:cubicBezTo>
                    <a:pt x="252" y="1"/>
                    <a:pt x="172" y="41"/>
                    <a:pt x="101" y="101"/>
                  </a:cubicBezTo>
                  <a:cubicBezTo>
                    <a:pt x="41" y="162"/>
                    <a:pt x="0" y="242"/>
                    <a:pt x="0" y="333"/>
                  </a:cubicBezTo>
                  <a:cubicBezTo>
                    <a:pt x="0" y="413"/>
                    <a:pt x="41" y="504"/>
                    <a:pt x="101" y="564"/>
                  </a:cubicBezTo>
                  <a:cubicBezTo>
                    <a:pt x="162" y="634"/>
                    <a:pt x="252" y="665"/>
                    <a:pt x="333" y="665"/>
                  </a:cubicBezTo>
                  <a:cubicBezTo>
                    <a:pt x="423" y="665"/>
                    <a:pt x="504" y="634"/>
                    <a:pt x="564" y="574"/>
                  </a:cubicBezTo>
                  <a:cubicBezTo>
                    <a:pt x="635" y="504"/>
                    <a:pt x="665" y="424"/>
                    <a:pt x="665" y="343"/>
                  </a:cubicBezTo>
                  <a:cubicBezTo>
                    <a:pt x="665" y="252"/>
                    <a:pt x="635" y="172"/>
                    <a:pt x="575"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
            <p:cNvSpPr/>
            <p:nvPr/>
          </p:nvSpPr>
          <p:spPr>
            <a:xfrm>
              <a:off x="-935875" y="2099550"/>
              <a:ext cx="16625" cy="16625"/>
            </a:xfrm>
            <a:custGeom>
              <a:rect b="b" l="l" r="r" t="t"/>
              <a:pathLst>
                <a:path extrusionOk="0" h="665" w="665">
                  <a:moveTo>
                    <a:pt x="332" y="0"/>
                  </a:moveTo>
                  <a:cubicBezTo>
                    <a:pt x="252" y="0"/>
                    <a:pt x="171" y="31"/>
                    <a:pt x="111" y="91"/>
                  </a:cubicBezTo>
                  <a:cubicBezTo>
                    <a:pt x="41" y="151"/>
                    <a:pt x="1" y="232"/>
                    <a:pt x="1" y="312"/>
                  </a:cubicBezTo>
                  <a:cubicBezTo>
                    <a:pt x="1" y="403"/>
                    <a:pt x="30" y="483"/>
                    <a:pt x="91" y="554"/>
                  </a:cubicBezTo>
                  <a:cubicBezTo>
                    <a:pt x="162" y="624"/>
                    <a:pt x="242" y="664"/>
                    <a:pt x="332" y="664"/>
                  </a:cubicBezTo>
                  <a:cubicBezTo>
                    <a:pt x="413" y="664"/>
                    <a:pt x="493" y="624"/>
                    <a:pt x="554" y="574"/>
                  </a:cubicBezTo>
                  <a:cubicBezTo>
                    <a:pt x="625" y="503"/>
                    <a:pt x="665" y="423"/>
                    <a:pt x="665" y="342"/>
                  </a:cubicBezTo>
                  <a:cubicBezTo>
                    <a:pt x="665" y="252"/>
                    <a:pt x="634" y="171"/>
                    <a:pt x="574" y="101"/>
                  </a:cubicBezTo>
                  <a:cubicBezTo>
                    <a:pt x="51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
            <p:cNvSpPr/>
            <p:nvPr/>
          </p:nvSpPr>
          <p:spPr>
            <a:xfrm>
              <a:off x="-907450" y="2070850"/>
              <a:ext cx="16625" cy="16625"/>
            </a:xfrm>
            <a:custGeom>
              <a:rect b="b" l="l" r="r" t="t"/>
              <a:pathLst>
                <a:path extrusionOk="0" h="665" w="665">
                  <a:moveTo>
                    <a:pt x="333" y="1"/>
                  </a:moveTo>
                  <a:cubicBezTo>
                    <a:pt x="252" y="1"/>
                    <a:pt x="172" y="41"/>
                    <a:pt x="112" y="101"/>
                  </a:cubicBezTo>
                  <a:cubicBezTo>
                    <a:pt x="41" y="162"/>
                    <a:pt x="11" y="242"/>
                    <a:pt x="0" y="333"/>
                  </a:cubicBezTo>
                  <a:cubicBezTo>
                    <a:pt x="0" y="414"/>
                    <a:pt x="31" y="504"/>
                    <a:pt x="101" y="564"/>
                  </a:cubicBezTo>
                  <a:cubicBezTo>
                    <a:pt x="162" y="635"/>
                    <a:pt x="242" y="665"/>
                    <a:pt x="333" y="665"/>
                  </a:cubicBezTo>
                  <a:cubicBezTo>
                    <a:pt x="423" y="665"/>
                    <a:pt x="504" y="635"/>
                    <a:pt x="564" y="575"/>
                  </a:cubicBezTo>
                  <a:cubicBezTo>
                    <a:pt x="624" y="514"/>
                    <a:pt x="665" y="434"/>
                    <a:pt x="665" y="343"/>
                  </a:cubicBezTo>
                  <a:cubicBezTo>
                    <a:pt x="665" y="262"/>
                    <a:pt x="635" y="172"/>
                    <a:pt x="575" y="11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9"/>
            <p:cNvSpPr/>
            <p:nvPr/>
          </p:nvSpPr>
          <p:spPr>
            <a:xfrm>
              <a:off x="-907450" y="2099550"/>
              <a:ext cx="17625" cy="16625"/>
            </a:xfrm>
            <a:custGeom>
              <a:rect b="b" l="l" r="r" t="t"/>
              <a:pathLst>
                <a:path extrusionOk="0" h="665" w="705">
                  <a:moveTo>
                    <a:pt x="333" y="0"/>
                  </a:moveTo>
                  <a:cubicBezTo>
                    <a:pt x="242" y="0"/>
                    <a:pt x="162" y="31"/>
                    <a:pt x="101" y="101"/>
                  </a:cubicBezTo>
                  <a:cubicBezTo>
                    <a:pt x="41" y="161"/>
                    <a:pt x="0" y="242"/>
                    <a:pt x="0" y="333"/>
                  </a:cubicBezTo>
                  <a:cubicBezTo>
                    <a:pt x="0" y="423"/>
                    <a:pt x="41" y="503"/>
                    <a:pt x="112" y="564"/>
                  </a:cubicBezTo>
                  <a:cubicBezTo>
                    <a:pt x="172" y="624"/>
                    <a:pt x="252" y="664"/>
                    <a:pt x="333" y="664"/>
                  </a:cubicBezTo>
                  <a:cubicBezTo>
                    <a:pt x="423" y="664"/>
                    <a:pt x="504" y="624"/>
                    <a:pt x="575" y="554"/>
                  </a:cubicBezTo>
                  <a:cubicBezTo>
                    <a:pt x="705" y="423"/>
                    <a:pt x="695" y="221"/>
                    <a:pt x="564" y="9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9"/>
            <p:cNvSpPr/>
            <p:nvPr/>
          </p:nvSpPr>
          <p:spPr>
            <a:xfrm>
              <a:off x="-821900" y="2014000"/>
              <a:ext cx="17400" cy="16625"/>
            </a:xfrm>
            <a:custGeom>
              <a:rect b="b" l="l" r="r" t="t"/>
              <a:pathLst>
                <a:path extrusionOk="0" h="665" w="696">
                  <a:moveTo>
                    <a:pt x="333" y="0"/>
                  </a:moveTo>
                  <a:cubicBezTo>
                    <a:pt x="242" y="0"/>
                    <a:pt x="161" y="31"/>
                    <a:pt x="101" y="101"/>
                  </a:cubicBezTo>
                  <a:cubicBezTo>
                    <a:pt x="31" y="161"/>
                    <a:pt x="0" y="242"/>
                    <a:pt x="0" y="333"/>
                  </a:cubicBezTo>
                  <a:cubicBezTo>
                    <a:pt x="0" y="423"/>
                    <a:pt x="31" y="503"/>
                    <a:pt x="101" y="564"/>
                  </a:cubicBezTo>
                  <a:cubicBezTo>
                    <a:pt x="161" y="624"/>
                    <a:pt x="242" y="664"/>
                    <a:pt x="333" y="664"/>
                  </a:cubicBezTo>
                  <a:cubicBezTo>
                    <a:pt x="423" y="664"/>
                    <a:pt x="504" y="624"/>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9"/>
            <p:cNvSpPr/>
            <p:nvPr/>
          </p:nvSpPr>
          <p:spPr>
            <a:xfrm>
              <a:off x="-794225" y="1985575"/>
              <a:ext cx="17400" cy="16625"/>
            </a:xfrm>
            <a:custGeom>
              <a:rect b="b" l="l" r="r" t="t"/>
              <a:pathLst>
                <a:path extrusionOk="0" h="665" w="696">
                  <a:moveTo>
                    <a:pt x="363" y="0"/>
                  </a:moveTo>
                  <a:cubicBezTo>
                    <a:pt x="282" y="0"/>
                    <a:pt x="202" y="30"/>
                    <a:pt x="132" y="90"/>
                  </a:cubicBezTo>
                  <a:cubicBezTo>
                    <a:pt x="0" y="222"/>
                    <a:pt x="0" y="423"/>
                    <a:pt x="132" y="553"/>
                  </a:cubicBezTo>
                  <a:cubicBezTo>
                    <a:pt x="192" y="624"/>
                    <a:pt x="273" y="665"/>
                    <a:pt x="363" y="665"/>
                  </a:cubicBezTo>
                  <a:cubicBezTo>
                    <a:pt x="454" y="665"/>
                    <a:pt x="534" y="624"/>
                    <a:pt x="595" y="564"/>
                  </a:cubicBezTo>
                  <a:cubicBezTo>
                    <a:pt x="655" y="504"/>
                    <a:pt x="695" y="423"/>
                    <a:pt x="695" y="342"/>
                  </a:cubicBezTo>
                  <a:cubicBezTo>
                    <a:pt x="695" y="251"/>
                    <a:pt x="665" y="171"/>
                    <a:pt x="604" y="101"/>
                  </a:cubicBezTo>
                  <a:cubicBezTo>
                    <a:pt x="53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9"/>
            <p:cNvSpPr/>
            <p:nvPr/>
          </p:nvSpPr>
          <p:spPr>
            <a:xfrm>
              <a:off x="-878775" y="2099550"/>
              <a:ext cx="17400" cy="16625"/>
            </a:xfrm>
            <a:custGeom>
              <a:rect b="b" l="l" r="r" t="t"/>
              <a:pathLst>
                <a:path extrusionOk="0" h="665" w="696">
                  <a:moveTo>
                    <a:pt x="333" y="0"/>
                  </a:moveTo>
                  <a:cubicBezTo>
                    <a:pt x="242" y="0"/>
                    <a:pt x="162" y="31"/>
                    <a:pt x="92" y="91"/>
                  </a:cubicBezTo>
                  <a:cubicBezTo>
                    <a:pt x="31" y="161"/>
                    <a:pt x="1" y="242"/>
                    <a:pt x="1" y="322"/>
                  </a:cubicBezTo>
                  <a:cubicBezTo>
                    <a:pt x="1" y="413"/>
                    <a:pt x="31" y="494"/>
                    <a:pt x="92" y="564"/>
                  </a:cubicBezTo>
                  <a:cubicBezTo>
                    <a:pt x="162" y="624"/>
                    <a:pt x="242" y="664"/>
                    <a:pt x="333" y="664"/>
                  </a:cubicBezTo>
                  <a:cubicBezTo>
                    <a:pt x="414" y="664"/>
                    <a:pt x="494" y="624"/>
                    <a:pt x="564" y="564"/>
                  </a:cubicBezTo>
                  <a:cubicBezTo>
                    <a:pt x="696" y="433"/>
                    <a:pt x="696" y="232"/>
                    <a:pt x="564" y="101"/>
                  </a:cubicBezTo>
                  <a:cubicBezTo>
                    <a:pt x="49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9"/>
            <p:cNvSpPr/>
            <p:nvPr/>
          </p:nvSpPr>
          <p:spPr>
            <a:xfrm>
              <a:off x="-850325" y="2070850"/>
              <a:ext cx="17375" cy="16625"/>
            </a:xfrm>
            <a:custGeom>
              <a:rect b="b" l="l" r="r" t="t"/>
              <a:pathLst>
                <a:path extrusionOk="0" h="665" w="695">
                  <a:moveTo>
                    <a:pt x="332" y="1"/>
                  </a:moveTo>
                  <a:cubicBezTo>
                    <a:pt x="242" y="1"/>
                    <a:pt x="161" y="41"/>
                    <a:pt x="101" y="101"/>
                  </a:cubicBezTo>
                  <a:cubicBezTo>
                    <a:pt x="41" y="162"/>
                    <a:pt x="0" y="242"/>
                    <a:pt x="0" y="333"/>
                  </a:cubicBezTo>
                  <a:cubicBezTo>
                    <a:pt x="0" y="414"/>
                    <a:pt x="30" y="504"/>
                    <a:pt x="91" y="564"/>
                  </a:cubicBezTo>
                  <a:cubicBezTo>
                    <a:pt x="161" y="635"/>
                    <a:pt x="242" y="665"/>
                    <a:pt x="332" y="665"/>
                  </a:cubicBezTo>
                  <a:cubicBezTo>
                    <a:pt x="413" y="665"/>
                    <a:pt x="493" y="635"/>
                    <a:pt x="564" y="575"/>
                  </a:cubicBezTo>
                  <a:cubicBezTo>
                    <a:pt x="695" y="444"/>
                    <a:pt x="695" y="242"/>
                    <a:pt x="564" y="112"/>
                  </a:cubicBezTo>
                  <a:cubicBezTo>
                    <a:pt x="504" y="4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9"/>
            <p:cNvSpPr/>
            <p:nvPr/>
          </p:nvSpPr>
          <p:spPr>
            <a:xfrm>
              <a:off x="-821900" y="2042425"/>
              <a:ext cx="17400" cy="16650"/>
            </a:xfrm>
            <a:custGeom>
              <a:rect b="b" l="l" r="r" t="t"/>
              <a:pathLst>
                <a:path extrusionOk="0" h="666" w="696">
                  <a:moveTo>
                    <a:pt x="333" y="1"/>
                  </a:moveTo>
                  <a:cubicBezTo>
                    <a:pt x="242" y="1"/>
                    <a:pt x="161" y="41"/>
                    <a:pt x="101" y="101"/>
                  </a:cubicBezTo>
                  <a:cubicBezTo>
                    <a:pt x="31" y="172"/>
                    <a:pt x="0" y="252"/>
                    <a:pt x="0" y="333"/>
                  </a:cubicBezTo>
                  <a:cubicBezTo>
                    <a:pt x="0" y="424"/>
                    <a:pt x="41" y="504"/>
                    <a:pt x="101" y="574"/>
                  </a:cubicBezTo>
                  <a:cubicBezTo>
                    <a:pt x="161" y="634"/>
                    <a:pt x="242" y="665"/>
                    <a:pt x="333" y="665"/>
                  </a:cubicBezTo>
                  <a:cubicBezTo>
                    <a:pt x="423" y="665"/>
                    <a:pt x="504" y="634"/>
                    <a:pt x="564" y="564"/>
                  </a:cubicBezTo>
                  <a:cubicBezTo>
                    <a:pt x="695" y="433"/>
                    <a:pt x="695" y="232"/>
                    <a:pt x="564" y="101"/>
                  </a:cubicBezTo>
                  <a:cubicBezTo>
                    <a:pt x="504"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9"/>
            <p:cNvSpPr/>
            <p:nvPr/>
          </p:nvSpPr>
          <p:spPr>
            <a:xfrm>
              <a:off x="-793475" y="2014000"/>
              <a:ext cx="16650" cy="16625"/>
            </a:xfrm>
            <a:custGeom>
              <a:rect b="b" l="l" r="r" t="t"/>
              <a:pathLst>
                <a:path extrusionOk="0" h="665" w="666">
                  <a:moveTo>
                    <a:pt x="333" y="0"/>
                  </a:moveTo>
                  <a:cubicBezTo>
                    <a:pt x="252" y="0"/>
                    <a:pt x="172" y="31"/>
                    <a:pt x="111" y="91"/>
                  </a:cubicBezTo>
                  <a:cubicBezTo>
                    <a:pt x="41" y="152"/>
                    <a:pt x="11" y="232"/>
                    <a:pt x="1" y="322"/>
                  </a:cubicBezTo>
                  <a:cubicBezTo>
                    <a:pt x="1" y="403"/>
                    <a:pt x="31" y="494"/>
                    <a:pt x="91" y="554"/>
                  </a:cubicBezTo>
                  <a:cubicBezTo>
                    <a:pt x="162" y="624"/>
                    <a:pt x="243" y="664"/>
                    <a:pt x="333" y="664"/>
                  </a:cubicBezTo>
                  <a:cubicBezTo>
                    <a:pt x="413" y="664"/>
                    <a:pt x="494" y="635"/>
                    <a:pt x="554" y="574"/>
                  </a:cubicBezTo>
                  <a:cubicBezTo>
                    <a:pt x="625" y="514"/>
                    <a:pt x="665" y="433"/>
                    <a:pt x="665" y="342"/>
                  </a:cubicBezTo>
                  <a:cubicBezTo>
                    <a:pt x="665" y="252"/>
                    <a:pt x="635" y="172"/>
                    <a:pt x="574" y="111"/>
                  </a:cubicBezTo>
                  <a:cubicBezTo>
                    <a:pt x="51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9"/>
            <p:cNvSpPr/>
            <p:nvPr/>
          </p:nvSpPr>
          <p:spPr>
            <a:xfrm>
              <a:off x="-765050" y="1985575"/>
              <a:ext cx="16650" cy="16625"/>
            </a:xfrm>
            <a:custGeom>
              <a:rect b="b" l="l" r="r" t="t"/>
              <a:pathLst>
                <a:path extrusionOk="0" h="665" w="666">
                  <a:moveTo>
                    <a:pt x="333" y="0"/>
                  </a:moveTo>
                  <a:cubicBezTo>
                    <a:pt x="253" y="0"/>
                    <a:pt x="172" y="30"/>
                    <a:pt x="112" y="90"/>
                  </a:cubicBezTo>
                  <a:cubicBezTo>
                    <a:pt x="41" y="161"/>
                    <a:pt x="11" y="242"/>
                    <a:pt x="1" y="322"/>
                  </a:cubicBezTo>
                  <a:cubicBezTo>
                    <a:pt x="1" y="413"/>
                    <a:pt x="41" y="493"/>
                    <a:pt x="101" y="564"/>
                  </a:cubicBezTo>
                  <a:cubicBezTo>
                    <a:pt x="162" y="624"/>
                    <a:pt x="253" y="665"/>
                    <a:pt x="333" y="665"/>
                  </a:cubicBezTo>
                  <a:cubicBezTo>
                    <a:pt x="424" y="665"/>
                    <a:pt x="504" y="624"/>
                    <a:pt x="564" y="564"/>
                  </a:cubicBezTo>
                  <a:cubicBezTo>
                    <a:pt x="635" y="504"/>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9"/>
            <p:cNvSpPr/>
            <p:nvPr/>
          </p:nvSpPr>
          <p:spPr>
            <a:xfrm>
              <a:off x="-850325" y="2099550"/>
              <a:ext cx="17375" cy="16625"/>
            </a:xfrm>
            <a:custGeom>
              <a:rect b="b" l="l" r="r" t="t"/>
              <a:pathLst>
                <a:path extrusionOk="0" h="665" w="695">
                  <a:moveTo>
                    <a:pt x="332" y="0"/>
                  </a:moveTo>
                  <a:cubicBezTo>
                    <a:pt x="242" y="0"/>
                    <a:pt x="161" y="31"/>
                    <a:pt x="101" y="101"/>
                  </a:cubicBezTo>
                  <a:cubicBezTo>
                    <a:pt x="30" y="161"/>
                    <a:pt x="0" y="242"/>
                    <a:pt x="0" y="333"/>
                  </a:cubicBezTo>
                  <a:cubicBezTo>
                    <a:pt x="0" y="413"/>
                    <a:pt x="30" y="503"/>
                    <a:pt x="101" y="564"/>
                  </a:cubicBezTo>
                  <a:cubicBezTo>
                    <a:pt x="161" y="624"/>
                    <a:pt x="242" y="664"/>
                    <a:pt x="332" y="664"/>
                  </a:cubicBezTo>
                  <a:cubicBezTo>
                    <a:pt x="413" y="664"/>
                    <a:pt x="504" y="624"/>
                    <a:pt x="564" y="564"/>
                  </a:cubicBezTo>
                  <a:cubicBezTo>
                    <a:pt x="695" y="423"/>
                    <a:pt x="695" y="232"/>
                    <a:pt x="564" y="91"/>
                  </a:cubicBezTo>
                  <a:cubicBezTo>
                    <a:pt x="493"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9"/>
            <p:cNvSpPr/>
            <p:nvPr/>
          </p:nvSpPr>
          <p:spPr>
            <a:xfrm>
              <a:off x="-822900" y="2070850"/>
              <a:ext cx="17625" cy="16625"/>
            </a:xfrm>
            <a:custGeom>
              <a:rect b="b" l="l" r="r" t="t"/>
              <a:pathLst>
                <a:path extrusionOk="0" h="665" w="705">
                  <a:moveTo>
                    <a:pt x="373" y="1"/>
                  </a:moveTo>
                  <a:cubicBezTo>
                    <a:pt x="292" y="1"/>
                    <a:pt x="212" y="31"/>
                    <a:pt x="151" y="92"/>
                  </a:cubicBezTo>
                  <a:cubicBezTo>
                    <a:pt x="20" y="212"/>
                    <a:pt x="0" y="414"/>
                    <a:pt x="121" y="555"/>
                  </a:cubicBezTo>
                  <a:cubicBezTo>
                    <a:pt x="192" y="625"/>
                    <a:pt x="282" y="665"/>
                    <a:pt x="373" y="665"/>
                  </a:cubicBezTo>
                  <a:cubicBezTo>
                    <a:pt x="453" y="665"/>
                    <a:pt x="534" y="635"/>
                    <a:pt x="594" y="584"/>
                  </a:cubicBezTo>
                  <a:cubicBezTo>
                    <a:pt x="655" y="524"/>
                    <a:pt x="695" y="444"/>
                    <a:pt x="705" y="353"/>
                  </a:cubicBezTo>
                  <a:cubicBezTo>
                    <a:pt x="705" y="273"/>
                    <a:pt x="675" y="182"/>
                    <a:pt x="614" y="121"/>
                  </a:cubicBezTo>
                  <a:cubicBezTo>
                    <a:pt x="55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
            <p:cNvSpPr/>
            <p:nvPr/>
          </p:nvSpPr>
          <p:spPr>
            <a:xfrm>
              <a:off x="-794225" y="2042425"/>
              <a:ext cx="17400" cy="16650"/>
            </a:xfrm>
            <a:custGeom>
              <a:rect b="b" l="l" r="r" t="t"/>
              <a:pathLst>
                <a:path extrusionOk="0" h="666" w="696">
                  <a:moveTo>
                    <a:pt x="363" y="1"/>
                  </a:moveTo>
                  <a:cubicBezTo>
                    <a:pt x="282" y="1"/>
                    <a:pt x="202" y="31"/>
                    <a:pt x="141" y="91"/>
                  </a:cubicBezTo>
                  <a:cubicBezTo>
                    <a:pt x="0" y="222"/>
                    <a:pt x="0" y="424"/>
                    <a:pt x="121" y="554"/>
                  </a:cubicBezTo>
                  <a:cubicBezTo>
                    <a:pt x="192" y="625"/>
                    <a:pt x="273" y="665"/>
                    <a:pt x="363" y="665"/>
                  </a:cubicBezTo>
                  <a:cubicBezTo>
                    <a:pt x="443" y="665"/>
                    <a:pt x="524" y="634"/>
                    <a:pt x="595" y="574"/>
                  </a:cubicBezTo>
                  <a:cubicBezTo>
                    <a:pt x="655" y="514"/>
                    <a:pt x="695" y="433"/>
                    <a:pt x="695" y="343"/>
                  </a:cubicBezTo>
                  <a:cubicBezTo>
                    <a:pt x="695" y="262"/>
                    <a:pt x="665" y="17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
            <p:cNvSpPr/>
            <p:nvPr/>
          </p:nvSpPr>
          <p:spPr>
            <a:xfrm>
              <a:off x="-765775" y="2014000"/>
              <a:ext cx="18375" cy="16625"/>
            </a:xfrm>
            <a:custGeom>
              <a:rect b="b" l="l" r="r" t="t"/>
              <a:pathLst>
                <a:path extrusionOk="0" h="665" w="735">
                  <a:moveTo>
                    <a:pt x="362" y="0"/>
                  </a:moveTo>
                  <a:cubicBezTo>
                    <a:pt x="282" y="0"/>
                    <a:pt x="191" y="40"/>
                    <a:pt x="130" y="101"/>
                  </a:cubicBezTo>
                  <a:cubicBezTo>
                    <a:pt x="0" y="242"/>
                    <a:pt x="0" y="433"/>
                    <a:pt x="141" y="564"/>
                  </a:cubicBezTo>
                  <a:cubicBezTo>
                    <a:pt x="201" y="635"/>
                    <a:pt x="282" y="664"/>
                    <a:pt x="362" y="664"/>
                  </a:cubicBezTo>
                  <a:cubicBezTo>
                    <a:pt x="453" y="664"/>
                    <a:pt x="544" y="624"/>
                    <a:pt x="604" y="564"/>
                  </a:cubicBezTo>
                  <a:cubicBezTo>
                    <a:pt x="734" y="423"/>
                    <a:pt x="734" y="232"/>
                    <a:pt x="593" y="101"/>
                  </a:cubicBezTo>
                  <a:cubicBezTo>
                    <a:pt x="533"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
            <p:cNvSpPr/>
            <p:nvPr/>
          </p:nvSpPr>
          <p:spPr>
            <a:xfrm>
              <a:off x="-821900" y="2099550"/>
              <a:ext cx="17400" cy="16625"/>
            </a:xfrm>
            <a:custGeom>
              <a:rect b="b" l="l" r="r" t="t"/>
              <a:pathLst>
                <a:path extrusionOk="0" h="665" w="696">
                  <a:moveTo>
                    <a:pt x="333" y="0"/>
                  </a:moveTo>
                  <a:cubicBezTo>
                    <a:pt x="242" y="0"/>
                    <a:pt x="161" y="31"/>
                    <a:pt x="101" y="91"/>
                  </a:cubicBezTo>
                  <a:cubicBezTo>
                    <a:pt x="31" y="161"/>
                    <a:pt x="0" y="242"/>
                    <a:pt x="0" y="333"/>
                  </a:cubicBezTo>
                  <a:cubicBezTo>
                    <a:pt x="0" y="413"/>
                    <a:pt x="31" y="494"/>
                    <a:pt x="101" y="564"/>
                  </a:cubicBezTo>
                  <a:cubicBezTo>
                    <a:pt x="161" y="624"/>
                    <a:pt x="242" y="664"/>
                    <a:pt x="333" y="664"/>
                  </a:cubicBezTo>
                  <a:cubicBezTo>
                    <a:pt x="423" y="664"/>
                    <a:pt x="504" y="624"/>
                    <a:pt x="564" y="564"/>
                  </a:cubicBezTo>
                  <a:cubicBezTo>
                    <a:pt x="695" y="433"/>
                    <a:pt x="695" y="232"/>
                    <a:pt x="564" y="101"/>
                  </a:cubicBezTo>
                  <a:cubicBezTo>
                    <a:pt x="50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9"/>
            <p:cNvSpPr/>
            <p:nvPr/>
          </p:nvSpPr>
          <p:spPr>
            <a:xfrm>
              <a:off x="-793475" y="2070850"/>
              <a:ext cx="17650" cy="16625"/>
            </a:xfrm>
            <a:custGeom>
              <a:rect b="b" l="l" r="r" t="t"/>
              <a:pathLst>
                <a:path extrusionOk="0" h="665" w="706">
                  <a:moveTo>
                    <a:pt x="333" y="1"/>
                  </a:moveTo>
                  <a:cubicBezTo>
                    <a:pt x="243" y="1"/>
                    <a:pt x="162" y="41"/>
                    <a:pt x="102" y="112"/>
                  </a:cubicBezTo>
                  <a:cubicBezTo>
                    <a:pt x="31" y="172"/>
                    <a:pt x="1" y="253"/>
                    <a:pt x="1" y="343"/>
                  </a:cubicBezTo>
                  <a:cubicBezTo>
                    <a:pt x="1" y="434"/>
                    <a:pt x="41" y="514"/>
                    <a:pt x="102" y="575"/>
                  </a:cubicBezTo>
                  <a:cubicBezTo>
                    <a:pt x="172" y="635"/>
                    <a:pt x="252" y="665"/>
                    <a:pt x="333" y="665"/>
                  </a:cubicBezTo>
                  <a:cubicBezTo>
                    <a:pt x="424" y="665"/>
                    <a:pt x="504" y="635"/>
                    <a:pt x="574" y="564"/>
                  </a:cubicBezTo>
                  <a:cubicBezTo>
                    <a:pt x="705" y="434"/>
                    <a:pt x="695" y="233"/>
                    <a:pt x="56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
            <p:cNvSpPr/>
            <p:nvPr/>
          </p:nvSpPr>
          <p:spPr>
            <a:xfrm>
              <a:off x="-765050" y="2042425"/>
              <a:ext cx="16650" cy="16650"/>
            </a:xfrm>
            <a:custGeom>
              <a:rect b="b" l="l" r="r" t="t"/>
              <a:pathLst>
                <a:path extrusionOk="0" h="666" w="666">
                  <a:moveTo>
                    <a:pt x="333" y="1"/>
                  </a:moveTo>
                  <a:cubicBezTo>
                    <a:pt x="253" y="1"/>
                    <a:pt x="172" y="41"/>
                    <a:pt x="112" y="101"/>
                  </a:cubicBezTo>
                  <a:cubicBezTo>
                    <a:pt x="41" y="162"/>
                    <a:pt x="11" y="242"/>
                    <a:pt x="1" y="333"/>
                  </a:cubicBezTo>
                  <a:cubicBezTo>
                    <a:pt x="1" y="413"/>
                    <a:pt x="41" y="504"/>
                    <a:pt x="101" y="564"/>
                  </a:cubicBezTo>
                  <a:cubicBezTo>
                    <a:pt x="162" y="634"/>
                    <a:pt x="253" y="665"/>
                    <a:pt x="333" y="665"/>
                  </a:cubicBezTo>
                  <a:cubicBezTo>
                    <a:pt x="424" y="665"/>
                    <a:pt x="504" y="634"/>
                    <a:pt x="564" y="574"/>
                  </a:cubicBezTo>
                  <a:cubicBezTo>
                    <a:pt x="635" y="504"/>
                    <a:pt x="665" y="424"/>
                    <a:pt x="665" y="343"/>
                  </a:cubicBezTo>
                  <a:cubicBezTo>
                    <a:pt x="665" y="252"/>
                    <a:pt x="635" y="172"/>
                    <a:pt x="575" y="101"/>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9"/>
            <p:cNvSpPr/>
            <p:nvPr/>
          </p:nvSpPr>
          <p:spPr>
            <a:xfrm>
              <a:off x="-794225" y="2099550"/>
              <a:ext cx="17400" cy="16625"/>
            </a:xfrm>
            <a:custGeom>
              <a:rect b="b" l="l" r="r" t="t"/>
              <a:pathLst>
                <a:path extrusionOk="0" h="665" w="696">
                  <a:moveTo>
                    <a:pt x="363" y="0"/>
                  </a:moveTo>
                  <a:cubicBezTo>
                    <a:pt x="282" y="0"/>
                    <a:pt x="202" y="31"/>
                    <a:pt x="141" y="91"/>
                  </a:cubicBezTo>
                  <a:cubicBezTo>
                    <a:pt x="0" y="212"/>
                    <a:pt x="0" y="423"/>
                    <a:pt x="121" y="554"/>
                  </a:cubicBezTo>
                  <a:cubicBezTo>
                    <a:pt x="192" y="624"/>
                    <a:pt x="273" y="664"/>
                    <a:pt x="363" y="664"/>
                  </a:cubicBezTo>
                  <a:cubicBezTo>
                    <a:pt x="443" y="664"/>
                    <a:pt x="524" y="624"/>
                    <a:pt x="584" y="574"/>
                  </a:cubicBezTo>
                  <a:cubicBezTo>
                    <a:pt x="655" y="503"/>
                    <a:pt x="695" y="423"/>
                    <a:pt x="695" y="342"/>
                  </a:cubicBezTo>
                  <a:cubicBezTo>
                    <a:pt x="695" y="252"/>
                    <a:pt x="665" y="171"/>
                    <a:pt x="604" y="101"/>
                  </a:cubicBezTo>
                  <a:cubicBezTo>
                    <a:pt x="544" y="31"/>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9"/>
            <p:cNvSpPr/>
            <p:nvPr/>
          </p:nvSpPr>
          <p:spPr>
            <a:xfrm>
              <a:off x="-765775" y="2070850"/>
              <a:ext cx="17625" cy="16625"/>
            </a:xfrm>
            <a:custGeom>
              <a:rect b="b" l="l" r="r" t="t"/>
              <a:pathLst>
                <a:path extrusionOk="0" h="665" w="705">
                  <a:moveTo>
                    <a:pt x="362" y="1"/>
                  </a:moveTo>
                  <a:cubicBezTo>
                    <a:pt x="282" y="1"/>
                    <a:pt x="201" y="41"/>
                    <a:pt x="141" y="101"/>
                  </a:cubicBezTo>
                  <a:cubicBezTo>
                    <a:pt x="0" y="233"/>
                    <a:pt x="0" y="434"/>
                    <a:pt x="130" y="564"/>
                  </a:cubicBezTo>
                  <a:cubicBezTo>
                    <a:pt x="191" y="635"/>
                    <a:pt x="282" y="665"/>
                    <a:pt x="362" y="665"/>
                  </a:cubicBezTo>
                  <a:cubicBezTo>
                    <a:pt x="453" y="665"/>
                    <a:pt x="533" y="635"/>
                    <a:pt x="593" y="575"/>
                  </a:cubicBezTo>
                  <a:cubicBezTo>
                    <a:pt x="654" y="514"/>
                    <a:pt x="694" y="434"/>
                    <a:pt x="694" y="343"/>
                  </a:cubicBezTo>
                  <a:cubicBezTo>
                    <a:pt x="705" y="262"/>
                    <a:pt x="664" y="172"/>
                    <a:pt x="604" y="112"/>
                  </a:cubicBezTo>
                  <a:cubicBezTo>
                    <a:pt x="54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9"/>
            <p:cNvSpPr/>
            <p:nvPr/>
          </p:nvSpPr>
          <p:spPr>
            <a:xfrm>
              <a:off x="-765050" y="2099550"/>
              <a:ext cx="17650" cy="16625"/>
            </a:xfrm>
            <a:custGeom>
              <a:rect b="b" l="l" r="r" t="t"/>
              <a:pathLst>
                <a:path extrusionOk="0" h="665" w="706">
                  <a:moveTo>
                    <a:pt x="333" y="0"/>
                  </a:moveTo>
                  <a:cubicBezTo>
                    <a:pt x="253" y="0"/>
                    <a:pt x="162" y="31"/>
                    <a:pt x="101" y="101"/>
                  </a:cubicBezTo>
                  <a:cubicBezTo>
                    <a:pt x="41" y="161"/>
                    <a:pt x="1" y="242"/>
                    <a:pt x="1" y="333"/>
                  </a:cubicBezTo>
                  <a:cubicBezTo>
                    <a:pt x="11" y="423"/>
                    <a:pt x="41" y="503"/>
                    <a:pt x="112" y="564"/>
                  </a:cubicBezTo>
                  <a:cubicBezTo>
                    <a:pt x="172" y="624"/>
                    <a:pt x="253" y="664"/>
                    <a:pt x="333" y="664"/>
                  </a:cubicBezTo>
                  <a:cubicBezTo>
                    <a:pt x="424" y="664"/>
                    <a:pt x="515" y="624"/>
                    <a:pt x="575" y="554"/>
                  </a:cubicBezTo>
                  <a:cubicBezTo>
                    <a:pt x="705" y="423"/>
                    <a:pt x="705" y="221"/>
                    <a:pt x="564"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9"/>
            <p:cNvSpPr/>
            <p:nvPr/>
          </p:nvSpPr>
          <p:spPr>
            <a:xfrm>
              <a:off x="-879775" y="1985575"/>
              <a:ext cx="17650" cy="16625"/>
            </a:xfrm>
            <a:custGeom>
              <a:rect b="b" l="l" r="r" t="t"/>
              <a:pathLst>
                <a:path extrusionOk="0" h="665" w="706">
                  <a:moveTo>
                    <a:pt x="363" y="0"/>
                  </a:moveTo>
                  <a:cubicBezTo>
                    <a:pt x="293" y="0"/>
                    <a:pt x="212" y="30"/>
                    <a:pt x="152" y="81"/>
                  </a:cubicBezTo>
                  <a:cubicBezTo>
                    <a:pt x="11" y="211"/>
                    <a:pt x="1" y="413"/>
                    <a:pt x="121" y="544"/>
                  </a:cubicBezTo>
                  <a:cubicBezTo>
                    <a:pt x="182" y="624"/>
                    <a:pt x="273" y="665"/>
                    <a:pt x="373" y="665"/>
                  </a:cubicBezTo>
                  <a:cubicBezTo>
                    <a:pt x="454" y="665"/>
                    <a:pt x="524" y="634"/>
                    <a:pt x="584" y="574"/>
                  </a:cubicBezTo>
                  <a:cubicBezTo>
                    <a:pt x="655" y="513"/>
                    <a:pt x="695" y="433"/>
                    <a:pt x="695" y="342"/>
                  </a:cubicBezTo>
                  <a:cubicBezTo>
                    <a:pt x="705" y="262"/>
                    <a:pt x="675" y="181"/>
                    <a:pt x="615" y="111"/>
                  </a:cubicBezTo>
                  <a:cubicBezTo>
                    <a:pt x="554" y="41"/>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
            <p:cNvSpPr/>
            <p:nvPr/>
          </p:nvSpPr>
          <p:spPr>
            <a:xfrm>
              <a:off x="-879775" y="2014000"/>
              <a:ext cx="18400" cy="16625"/>
            </a:xfrm>
            <a:custGeom>
              <a:rect b="b" l="l" r="r" t="t"/>
              <a:pathLst>
                <a:path extrusionOk="0" h="665" w="736">
                  <a:moveTo>
                    <a:pt x="363" y="0"/>
                  </a:moveTo>
                  <a:cubicBezTo>
                    <a:pt x="282" y="0"/>
                    <a:pt x="202" y="31"/>
                    <a:pt x="141" y="91"/>
                  </a:cubicBezTo>
                  <a:cubicBezTo>
                    <a:pt x="1" y="232"/>
                    <a:pt x="1" y="423"/>
                    <a:pt x="132" y="564"/>
                  </a:cubicBezTo>
                  <a:cubicBezTo>
                    <a:pt x="192" y="624"/>
                    <a:pt x="282" y="664"/>
                    <a:pt x="373" y="664"/>
                  </a:cubicBezTo>
                  <a:cubicBezTo>
                    <a:pt x="454" y="664"/>
                    <a:pt x="534" y="635"/>
                    <a:pt x="595" y="574"/>
                  </a:cubicBezTo>
                  <a:cubicBezTo>
                    <a:pt x="736" y="443"/>
                    <a:pt x="736" y="23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
            <p:cNvSpPr/>
            <p:nvPr/>
          </p:nvSpPr>
          <p:spPr>
            <a:xfrm>
              <a:off x="-851325" y="1985575"/>
              <a:ext cx="18375" cy="16625"/>
            </a:xfrm>
            <a:custGeom>
              <a:rect b="b" l="l" r="r" t="t"/>
              <a:pathLst>
                <a:path extrusionOk="0" h="665" w="735">
                  <a:moveTo>
                    <a:pt x="372" y="0"/>
                  </a:moveTo>
                  <a:cubicBezTo>
                    <a:pt x="282" y="0"/>
                    <a:pt x="201" y="30"/>
                    <a:pt x="141" y="90"/>
                  </a:cubicBezTo>
                  <a:cubicBezTo>
                    <a:pt x="0" y="231"/>
                    <a:pt x="0" y="423"/>
                    <a:pt x="131" y="564"/>
                  </a:cubicBezTo>
                  <a:cubicBezTo>
                    <a:pt x="201" y="624"/>
                    <a:pt x="282" y="665"/>
                    <a:pt x="372" y="665"/>
                  </a:cubicBezTo>
                  <a:cubicBezTo>
                    <a:pt x="453" y="665"/>
                    <a:pt x="533" y="624"/>
                    <a:pt x="604" y="564"/>
                  </a:cubicBezTo>
                  <a:cubicBezTo>
                    <a:pt x="735" y="433"/>
                    <a:pt x="735" y="231"/>
                    <a:pt x="604" y="101"/>
                  </a:cubicBezTo>
                  <a:cubicBezTo>
                    <a:pt x="544" y="3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
            <p:cNvSpPr/>
            <p:nvPr/>
          </p:nvSpPr>
          <p:spPr>
            <a:xfrm>
              <a:off x="-879000" y="2042425"/>
              <a:ext cx="17625" cy="16650"/>
            </a:xfrm>
            <a:custGeom>
              <a:rect b="b" l="l" r="r" t="t"/>
              <a:pathLst>
                <a:path extrusionOk="0" h="666" w="705">
                  <a:moveTo>
                    <a:pt x="332" y="1"/>
                  </a:moveTo>
                  <a:cubicBezTo>
                    <a:pt x="251" y="1"/>
                    <a:pt x="171" y="41"/>
                    <a:pt x="110" y="101"/>
                  </a:cubicBezTo>
                  <a:cubicBezTo>
                    <a:pt x="40" y="162"/>
                    <a:pt x="10" y="242"/>
                    <a:pt x="10" y="333"/>
                  </a:cubicBezTo>
                  <a:cubicBezTo>
                    <a:pt x="0" y="424"/>
                    <a:pt x="40" y="504"/>
                    <a:pt x="101" y="564"/>
                  </a:cubicBezTo>
                  <a:cubicBezTo>
                    <a:pt x="171" y="634"/>
                    <a:pt x="251" y="665"/>
                    <a:pt x="342" y="665"/>
                  </a:cubicBezTo>
                  <a:cubicBezTo>
                    <a:pt x="423" y="665"/>
                    <a:pt x="503" y="634"/>
                    <a:pt x="573" y="574"/>
                  </a:cubicBezTo>
                  <a:cubicBezTo>
                    <a:pt x="705" y="433"/>
                    <a:pt x="705" y="242"/>
                    <a:pt x="573" y="101"/>
                  </a:cubicBezTo>
                  <a:cubicBezTo>
                    <a:pt x="503"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
            <p:cNvSpPr/>
            <p:nvPr/>
          </p:nvSpPr>
          <p:spPr>
            <a:xfrm>
              <a:off x="-850575" y="2014000"/>
              <a:ext cx="16875" cy="16625"/>
            </a:xfrm>
            <a:custGeom>
              <a:rect b="b" l="l" r="r" t="t"/>
              <a:pathLst>
                <a:path extrusionOk="0" h="665" w="675">
                  <a:moveTo>
                    <a:pt x="342" y="0"/>
                  </a:moveTo>
                  <a:cubicBezTo>
                    <a:pt x="262" y="0"/>
                    <a:pt x="181" y="31"/>
                    <a:pt x="111" y="91"/>
                  </a:cubicBezTo>
                  <a:cubicBezTo>
                    <a:pt x="51" y="152"/>
                    <a:pt x="10" y="232"/>
                    <a:pt x="10" y="322"/>
                  </a:cubicBezTo>
                  <a:cubicBezTo>
                    <a:pt x="0" y="403"/>
                    <a:pt x="40" y="494"/>
                    <a:pt x="101" y="554"/>
                  </a:cubicBezTo>
                  <a:cubicBezTo>
                    <a:pt x="161" y="624"/>
                    <a:pt x="252" y="664"/>
                    <a:pt x="342" y="664"/>
                  </a:cubicBezTo>
                  <a:cubicBezTo>
                    <a:pt x="423" y="664"/>
                    <a:pt x="503" y="635"/>
                    <a:pt x="564" y="574"/>
                  </a:cubicBezTo>
                  <a:cubicBezTo>
                    <a:pt x="634" y="514"/>
                    <a:pt x="664" y="433"/>
                    <a:pt x="675" y="342"/>
                  </a:cubicBezTo>
                  <a:cubicBezTo>
                    <a:pt x="675" y="252"/>
                    <a:pt x="644" y="172"/>
                    <a:pt x="584" y="111"/>
                  </a:cubicBezTo>
                  <a:cubicBezTo>
                    <a:pt x="514" y="40"/>
                    <a:pt x="433" y="0"/>
                    <a:pt x="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9"/>
            <p:cNvSpPr/>
            <p:nvPr/>
          </p:nvSpPr>
          <p:spPr>
            <a:xfrm>
              <a:off x="-821900" y="1985575"/>
              <a:ext cx="17400" cy="16625"/>
            </a:xfrm>
            <a:custGeom>
              <a:rect b="b" l="l" r="r" t="t"/>
              <a:pathLst>
                <a:path extrusionOk="0" h="665" w="696">
                  <a:moveTo>
                    <a:pt x="333" y="0"/>
                  </a:moveTo>
                  <a:cubicBezTo>
                    <a:pt x="242" y="0"/>
                    <a:pt x="161" y="30"/>
                    <a:pt x="101" y="101"/>
                  </a:cubicBezTo>
                  <a:cubicBezTo>
                    <a:pt x="31" y="161"/>
                    <a:pt x="0" y="242"/>
                    <a:pt x="0" y="332"/>
                  </a:cubicBezTo>
                  <a:cubicBezTo>
                    <a:pt x="0" y="413"/>
                    <a:pt x="31" y="504"/>
                    <a:pt x="101" y="564"/>
                  </a:cubicBezTo>
                  <a:cubicBezTo>
                    <a:pt x="161" y="624"/>
                    <a:pt x="242" y="665"/>
                    <a:pt x="333" y="665"/>
                  </a:cubicBezTo>
                  <a:cubicBezTo>
                    <a:pt x="423" y="665"/>
                    <a:pt x="504" y="624"/>
                    <a:pt x="564" y="564"/>
                  </a:cubicBezTo>
                  <a:cubicBezTo>
                    <a:pt x="695" y="433"/>
                    <a:pt x="695" y="231"/>
                    <a:pt x="564"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9"/>
            <p:cNvSpPr/>
            <p:nvPr/>
          </p:nvSpPr>
          <p:spPr>
            <a:xfrm>
              <a:off x="-879775" y="2070850"/>
              <a:ext cx="17650" cy="16625"/>
            </a:xfrm>
            <a:custGeom>
              <a:rect b="b" l="l" r="r" t="t"/>
              <a:pathLst>
                <a:path extrusionOk="0" h="665" w="706">
                  <a:moveTo>
                    <a:pt x="363" y="1"/>
                  </a:moveTo>
                  <a:cubicBezTo>
                    <a:pt x="282" y="1"/>
                    <a:pt x="202" y="41"/>
                    <a:pt x="141" y="92"/>
                  </a:cubicBezTo>
                  <a:cubicBezTo>
                    <a:pt x="11" y="222"/>
                    <a:pt x="1" y="423"/>
                    <a:pt x="132" y="564"/>
                  </a:cubicBezTo>
                  <a:cubicBezTo>
                    <a:pt x="192" y="635"/>
                    <a:pt x="282" y="665"/>
                    <a:pt x="373" y="665"/>
                  </a:cubicBezTo>
                  <a:cubicBezTo>
                    <a:pt x="454" y="665"/>
                    <a:pt x="534" y="635"/>
                    <a:pt x="595" y="575"/>
                  </a:cubicBezTo>
                  <a:cubicBezTo>
                    <a:pt x="655" y="514"/>
                    <a:pt x="695" y="434"/>
                    <a:pt x="705" y="343"/>
                  </a:cubicBezTo>
                  <a:cubicBezTo>
                    <a:pt x="705" y="262"/>
                    <a:pt x="675" y="182"/>
                    <a:pt x="604" y="112"/>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
            <p:cNvSpPr/>
            <p:nvPr/>
          </p:nvSpPr>
          <p:spPr>
            <a:xfrm>
              <a:off x="-851325" y="2042425"/>
              <a:ext cx="18375" cy="16650"/>
            </a:xfrm>
            <a:custGeom>
              <a:rect b="b" l="l" r="r" t="t"/>
              <a:pathLst>
                <a:path extrusionOk="0" h="666" w="735">
                  <a:moveTo>
                    <a:pt x="372" y="1"/>
                  </a:moveTo>
                  <a:cubicBezTo>
                    <a:pt x="282" y="1"/>
                    <a:pt x="201" y="41"/>
                    <a:pt x="141" y="101"/>
                  </a:cubicBezTo>
                  <a:cubicBezTo>
                    <a:pt x="10" y="232"/>
                    <a:pt x="0" y="433"/>
                    <a:pt x="131" y="564"/>
                  </a:cubicBezTo>
                  <a:cubicBezTo>
                    <a:pt x="201" y="634"/>
                    <a:pt x="282" y="665"/>
                    <a:pt x="372" y="665"/>
                  </a:cubicBezTo>
                  <a:cubicBezTo>
                    <a:pt x="453" y="665"/>
                    <a:pt x="533" y="634"/>
                    <a:pt x="604" y="574"/>
                  </a:cubicBezTo>
                  <a:cubicBezTo>
                    <a:pt x="735" y="444"/>
                    <a:pt x="735" y="242"/>
                    <a:pt x="604" y="101"/>
                  </a:cubicBezTo>
                  <a:cubicBezTo>
                    <a:pt x="544" y="41"/>
                    <a:pt x="45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
            <p:cNvSpPr/>
            <p:nvPr/>
          </p:nvSpPr>
          <p:spPr>
            <a:xfrm>
              <a:off x="-736350" y="1956875"/>
              <a:ext cx="17625" cy="16650"/>
            </a:xfrm>
            <a:custGeom>
              <a:rect b="b" l="l" r="r" t="t"/>
              <a:pathLst>
                <a:path extrusionOk="0" h="666" w="705">
                  <a:moveTo>
                    <a:pt x="333" y="1"/>
                  </a:moveTo>
                  <a:cubicBezTo>
                    <a:pt x="252" y="1"/>
                    <a:pt x="172" y="41"/>
                    <a:pt x="101" y="102"/>
                  </a:cubicBezTo>
                  <a:cubicBezTo>
                    <a:pt x="40" y="162"/>
                    <a:pt x="11" y="243"/>
                    <a:pt x="0" y="333"/>
                  </a:cubicBezTo>
                  <a:cubicBezTo>
                    <a:pt x="0" y="424"/>
                    <a:pt x="40" y="504"/>
                    <a:pt x="101" y="565"/>
                  </a:cubicBezTo>
                  <a:cubicBezTo>
                    <a:pt x="172" y="635"/>
                    <a:pt x="252" y="665"/>
                    <a:pt x="333" y="665"/>
                  </a:cubicBezTo>
                  <a:cubicBezTo>
                    <a:pt x="423" y="665"/>
                    <a:pt x="503" y="635"/>
                    <a:pt x="574" y="565"/>
                  </a:cubicBezTo>
                  <a:cubicBezTo>
                    <a:pt x="705" y="433"/>
                    <a:pt x="705" y="232"/>
                    <a:pt x="574" y="102"/>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
            <p:cNvSpPr/>
            <p:nvPr/>
          </p:nvSpPr>
          <p:spPr>
            <a:xfrm>
              <a:off x="-707675" y="1934750"/>
              <a:ext cx="15875" cy="10325"/>
            </a:xfrm>
            <a:custGeom>
              <a:rect b="b" l="l" r="r" t="t"/>
              <a:pathLst>
                <a:path extrusionOk="0" h="413" w="635">
                  <a:moveTo>
                    <a:pt x="11" y="0"/>
                  </a:moveTo>
                  <a:cubicBezTo>
                    <a:pt x="0" y="20"/>
                    <a:pt x="0" y="50"/>
                    <a:pt x="0" y="81"/>
                  </a:cubicBezTo>
                  <a:cubicBezTo>
                    <a:pt x="0" y="161"/>
                    <a:pt x="31" y="242"/>
                    <a:pt x="91" y="312"/>
                  </a:cubicBezTo>
                  <a:cubicBezTo>
                    <a:pt x="162" y="372"/>
                    <a:pt x="242" y="413"/>
                    <a:pt x="333" y="413"/>
                  </a:cubicBezTo>
                  <a:cubicBezTo>
                    <a:pt x="414" y="413"/>
                    <a:pt x="494" y="372"/>
                    <a:pt x="554" y="312"/>
                  </a:cubicBezTo>
                  <a:cubicBezTo>
                    <a:pt x="595" y="282"/>
                    <a:pt x="615" y="252"/>
                    <a:pt x="635" y="211"/>
                  </a:cubicBezTo>
                  <a:cubicBezTo>
                    <a:pt x="434" y="131"/>
                    <a:pt x="222" y="61"/>
                    <a:pt x="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
            <p:cNvSpPr/>
            <p:nvPr/>
          </p:nvSpPr>
          <p:spPr>
            <a:xfrm>
              <a:off x="-708675" y="1956875"/>
              <a:ext cx="18400" cy="16650"/>
            </a:xfrm>
            <a:custGeom>
              <a:rect b="b" l="l" r="r" t="t"/>
              <a:pathLst>
                <a:path extrusionOk="0" h="666" w="736">
                  <a:moveTo>
                    <a:pt x="373" y="1"/>
                  </a:moveTo>
                  <a:cubicBezTo>
                    <a:pt x="282" y="1"/>
                    <a:pt x="202" y="41"/>
                    <a:pt x="131" y="102"/>
                  </a:cubicBezTo>
                  <a:cubicBezTo>
                    <a:pt x="0" y="232"/>
                    <a:pt x="0" y="433"/>
                    <a:pt x="141" y="565"/>
                  </a:cubicBezTo>
                  <a:cubicBezTo>
                    <a:pt x="202" y="635"/>
                    <a:pt x="282" y="665"/>
                    <a:pt x="373" y="665"/>
                  </a:cubicBezTo>
                  <a:cubicBezTo>
                    <a:pt x="454" y="665"/>
                    <a:pt x="544" y="635"/>
                    <a:pt x="604" y="565"/>
                  </a:cubicBezTo>
                  <a:cubicBezTo>
                    <a:pt x="735" y="433"/>
                    <a:pt x="735" y="232"/>
                    <a:pt x="604" y="102"/>
                  </a:cubicBezTo>
                  <a:cubicBezTo>
                    <a:pt x="534" y="4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
            <p:cNvSpPr/>
            <p:nvPr/>
          </p:nvSpPr>
          <p:spPr>
            <a:xfrm>
              <a:off x="-679225" y="1956875"/>
              <a:ext cx="17375" cy="16650"/>
            </a:xfrm>
            <a:custGeom>
              <a:rect b="b" l="l" r="r" t="t"/>
              <a:pathLst>
                <a:path extrusionOk="0" h="666" w="695">
                  <a:moveTo>
                    <a:pt x="332" y="1"/>
                  </a:moveTo>
                  <a:cubicBezTo>
                    <a:pt x="242" y="1"/>
                    <a:pt x="161" y="41"/>
                    <a:pt x="101" y="102"/>
                  </a:cubicBezTo>
                  <a:cubicBezTo>
                    <a:pt x="30" y="162"/>
                    <a:pt x="0" y="243"/>
                    <a:pt x="0" y="333"/>
                  </a:cubicBezTo>
                  <a:cubicBezTo>
                    <a:pt x="0" y="424"/>
                    <a:pt x="30" y="504"/>
                    <a:pt x="101" y="565"/>
                  </a:cubicBezTo>
                  <a:cubicBezTo>
                    <a:pt x="161" y="635"/>
                    <a:pt x="242" y="665"/>
                    <a:pt x="332" y="665"/>
                  </a:cubicBezTo>
                  <a:cubicBezTo>
                    <a:pt x="412" y="665"/>
                    <a:pt x="503" y="635"/>
                    <a:pt x="564" y="565"/>
                  </a:cubicBezTo>
                  <a:cubicBezTo>
                    <a:pt x="694" y="433"/>
                    <a:pt x="694" y="23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9"/>
            <p:cNvSpPr/>
            <p:nvPr/>
          </p:nvSpPr>
          <p:spPr>
            <a:xfrm>
              <a:off x="-650800" y="1962675"/>
              <a:ext cx="12600" cy="10850"/>
            </a:xfrm>
            <a:custGeom>
              <a:rect b="b" l="l" r="r" t="t"/>
              <a:pathLst>
                <a:path extrusionOk="0" h="434" w="504">
                  <a:moveTo>
                    <a:pt x="20" y="0"/>
                  </a:moveTo>
                  <a:cubicBezTo>
                    <a:pt x="10" y="31"/>
                    <a:pt x="0" y="60"/>
                    <a:pt x="0" y="91"/>
                  </a:cubicBezTo>
                  <a:cubicBezTo>
                    <a:pt x="0" y="181"/>
                    <a:pt x="31" y="262"/>
                    <a:pt x="91" y="322"/>
                  </a:cubicBezTo>
                  <a:cubicBezTo>
                    <a:pt x="161" y="393"/>
                    <a:pt x="242" y="433"/>
                    <a:pt x="333" y="433"/>
                  </a:cubicBezTo>
                  <a:cubicBezTo>
                    <a:pt x="393" y="433"/>
                    <a:pt x="453" y="413"/>
                    <a:pt x="503" y="382"/>
                  </a:cubicBezTo>
                  <a:cubicBezTo>
                    <a:pt x="342" y="252"/>
                    <a:pt x="181" y="121"/>
                    <a:pt x="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9"/>
            <p:cNvSpPr/>
            <p:nvPr/>
          </p:nvSpPr>
          <p:spPr>
            <a:xfrm>
              <a:off x="-737100" y="1929725"/>
              <a:ext cx="17625" cy="15350"/>
            </a:xfrm>
            <a:custGeom>
              <a:rect b="b" l="l" r="r" t="t"/>
              <a:pathLst>
                <a:path extrusionOk="0" h="614" w="705">
                  <a:moveTo>
                    <a:pt x="202" y="0"/>
                  </a:moveTo>
                  <a:cubicBezTo>
                    <a:pt x="182" y="10"/>
                    <a:pt x="161" y="20"/>
                    <a:pt x="141" y="40"/>
                  </a:cubicBezTo>
                  <a:cubicBezTo>
                    <a:pt x="10" y="171"/>
                    <a:pt x="0" y="372"/>
                    <a:pt x="121" y="503"/>
                  </a:cubicBezTo>
                  <a:cubicBezTo>
                    <a:pt x="191" y="573"/>
                    <a:pt x="272" y="614"/>
                    <a:pt x="372" y="614"/>
                  </a:cubicBezTo>
                  <a:cubicBezTo>
                    <a:pt x="453" y="614"/>
                    <a:pt x="533" y="584"/>
                    <a:pt x="594" y="523"/>
                  </a:cubicBezTo>
                  <a:cubicBezTo>
                    <a:pt x="654" y="463"/>
                    <a:pt x="694" y="382"/>
                    <a:pt x="694" y="291"/>
                  </a:cubicBezTo>
                  <a:cubicBezTo>
                    <a:pt x="705" y="211"/>
                    <a:pt x="674" y="130"/>
                    <a:pt x="614" y="60"/>
                  </a:cubicBezTo>
                  <a:cubicBezTo>
                    <a:pt x="473" y="40"/>
                    <a:pt x="343" y="20"/>
                    <a:pt x="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
            <p:cNvSpPr/>
            <p:nvPr/>
          </p:nvSpPr>
          <p:spPr>
            <a:xfrm>
              <a:off x="-679225" y="2014000"/>
              <a:ext cx="17375" cy="16625"/>
            </a:xfrm>
            <a:custGeom>
              <a:rect b="b" l="l" r="r" t="t"/>
              <a:pathLst>
                <a:path extrusionOk="0" h="665" w="695">
                  <a:moveTo>
                    <a:pt x="332" y="0"/>
                  </a:moveTo>
                  <a:cubicBezTo>
                    <a:pt x="242" y="0"/>
                    <a:pt x="161" y="31"/>
                    <a:pt x="101" y="101"/>
                  </a:cubicBezTo>
                  <a:cubicBezTo>
                    <a:pt x="30" y="161"/>
                    <a:pt x="0" y="242"/>
                    <a:pt x="0" y="333"/>
                  </a:cubicBezTo>
                  <a:cubicBezTo>
                    <a:pt x="0" y="423"/>
                    <a:pt x="30" y="503"/>
                    <a:pt x="101" y="564"/>
                  </a:cubicBezTo>
                  <a:cubicBezTo>
                    <a:pt x="161" y="624"/>
                    <a:pt x="242" y="664"/>
                    <a:pt x="332" y="664"/>
                  </a:cubicBezTo>
                  <a:cubicBezTo>
                    <a:pt x="423" y="664"/>
                    <a:pt x="503" y="624"/>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
            <p:cNvSpPr/>
            <p:nvPr/>
          </p:nvSpPr>
          <p:spPr>
            <a:xfrm>
              <a:off x="-650800" y="1985575"/>
              <a:ext cx="16625" cy="16625"/>
            </a:xfrm>
            <a:custGeom>
              <a:rect b="b" l="l" r="r" t="t"/>
              <a:pathLst>
                <a:path extrusionOk="0" h="665" w="665">
                  <a:moveTo>
                    <a:pt x="333" y="0"/>
                  </a:moveTo>
                  <a:cubicBezTo>
                    <a:pt x="252" y="0"/>
                    <a:pt x="171" y="30"/>
                    <a:pt x="101" y="90"/>
                  </a:cubicBezTo>
                  <a:cubicBezTo>
                    <a:pt x="40" y="151"/>
                    <a:pt x="0" y="231"/>
                    <a:pt x="0" y="322"/>
                  </a:cubicBezTo>
                  <a:cubicBezTo>
                    <a:pt x="0" y="413"/>
                    <a:pt x="31" y="493"/>
                    <a:pt x="91" y="553"/>
                  </a:cubicBezTo>
                  <a:cubicBezTo>
                    <a:pt x="161" y="624"/>
                    <a:pt x="242" y="665"/>
                    <a:pt x="333" y="665"/>
                  </a:cubicBezTo>
                  <a:cubicBezTo>
                    <a:pt x="423" y="665"/>
                    <a:pt x="503" y="624"/>
                    <a:pt x="564" y="564"/>
                  </a:cubicBezTo>
                  <a:cubicBezTo>
                    <a:pt x="624" y="504"/>
                    <a:pt x="664" y="423"/>
                    <a:pt x="664" y="342"/>
                  </a:cubicBezTo>
                  <a:cubicBezTo>
                    <a:pt x="664" y="251"/>
                    <a:pt x="634" y="17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
            <p:cNvSpPr/>
            <p:nvPr/>
          </p:nvSpPr>
          <p:spPr>
            <a:xfrm>
              <a:off x="-736350" y="2099550"/>
              <a:ext cx="17625" cy="16625"/>
            </a:xfrm>
            <a:custGeom>
              <a:rect b="b" l="l" r="r" t="t"/>
              <a:pathLst>
                <a:path extrusionOk="0" h="665" w="705">
                  <a:moveTo>
                    <a:pt x="333" y="0"/>
                  </a:moveTo>
                  <a:cubicBezTo>
                    <a:pt x="252" y="0"/>
                    <a:pt x="172" y="31"/>
                    <a:pt x="101" y="91"/>
                  </a:cubicBezTo>
                  <a:cubicBezTo>
                    <a:pt x="40" y="161"/>
                    <a:pt x="11" y="242"/>
                    <a:pt x="0" y="322"/>
                  </a:cubicBezTo>
                  <a:cubicBezTo>
                    <a:pt x="0" y="413"/>
                    <a:pt x="40" y="494"/>
                    <a:pt x="101" y="564"/>
                  </a:cubicBezTo>
                  <a:cubicBezTo>
                    <a:pt x="172" y="624"/>
                    <a:pt x="252" y="664"/>
                    <a:pt x="333" y="664"/>
                  </a:cubicBezTo>
                  <a:cubicBezTo>
                    <a:pt x="423" y="664"/>
                    <a:pt x="503" y="624"/>
                    <a:pt x="574" y="564"/>
                  </a:cubicBezTo>
                  <a:cubicBezTo>
                    <a:pt x="705" y="433"/>
                    <a:pt x="705" y="232"/>
                    <a:pt x="574" y="101"/>
                  </a:cubicBezTo>
                  <a:cubicBezTo>
                    <a:pt x="503"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
            <p:cNvSpPr/>
            <p:nvPr/>
          </p:nvSpPr>
          <p:spPr>
            <a:xfrm>
              <a:off x="-707675" y="2070850"/>
              <a:ext cx="17400" cy="16625"/>
            </a:xfrm>
            <a:custGeom>
              <a:rect b="b" l="l" r="r" t="t"/>
              <a:pathLst>
                <a:path extrusionOk="0" h="665" w="696">
                  <a:moveTo>
                    <a:pt x="333" y="1"/>
                  </a:moveTo>
                  <a:cubicBezTo>
                    <a:pt x="242" y="1"/>
                    <a:pt x="162" y="41"/>
                    <a:pt x="101" y="101"/>
                  </a:cubicBezTo>
                  <a:cubicBezTo>
                    <a:pt x="31" y="162"/>
                    <a:pt x="0" y="242"/>
                    <a:pt x="0" y="333"/>
                  </a:cubicBezTo>
                  <a:cubicBezTo>
                    <a:pt x="0" y="414"/>
                    <a:pt x="31" y="504"/>
                    <a:pt x="91" y="564"/>
                  </a:cubicBezTo>
                  <a:cubicBezTo>
                    <a:pt x="162" y="635"/>
                    <a:pt x="242" y="665"/>
                    <a:pt x="333" y="665"/>
                  </a:cubicBezTo>
                  <a:cubicBezTo>
                    <a:pt x="414" y="665"/>
                    <a:pt x="494" y="635"/>
                    <a:pt x="554" y="575"/>
                  </a:cubicBezTo>
                  <a:cubicBezTo>
                    <a:pt x="695" y="444"/>
                    <a:pt x="695" y="242"/>
                    <a:pt x="564" y="112"/>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
            <p:cNvSpPr/>
            <p:nvPr/>
          </p:nvSpPr>
          <p:spPr>
            <a:xfrm>
              <a:off x="-679225" y="2042425"/>
              <a:ext cx="17375" cy="16650"/>
            </a:xfrm>
            <a:custGeom>
              <a:rect b="b" l="l" r="r" t="t"/>
              <a:pathLst>
                <a:path extrusionOk="0" h="666" w="695">
                  <a:moveTo>
                    <a:pt x="332" y="1"/>
                  </a:moveTo>
                  <a:cubicBezTo>
                    <a:pt x="242" y="1"/>
                    <a:pt x="161" y="41"/>
                    <a:pt x="101" y="101"/>
                  </a:cubicBezTo>
                  <a:cubicBezTo>
                    <a:pt x="30" y="172"/>
                    <a:pt x="0" y="252"/>
                    <a:pt x="0" y="333"/>
                  </a:cubicBezTo>
                  <a:cubicBezTo>
                    <a:pt x="0" y="424"/>
                    <a:pt x="40" y="504"/>
                    <a:pt x="101" y="574"/>
                  </a:cubicBezTo>
                  <a:cubicBezTo>
                    <a:pt x="161" y="634"/>
                    <a:pt x="242" y="665"/>
                    <a:pt x="332" y="665"/>
                  </a:cubicBezTo>
                  <a:cubicBezTo>
                    <a:pt x="423" y="665"/>
                    <a:pt x="503" y="634"/>
                    <a:pt x="564" y="564"/>
                  </a:cubicBezTo>
                  <a:cubicBezTo>
                    <a:pt x="694" y="433"/>
                    <a:pt x="694" y="232"/>
                    <a:pt x="564" y="101"/>
                  </a:cubicBezTo>
                  <a:cubicBezTo>
                    <a:pt x="49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
            <p:cNvSpPr/>
            <p:nvPr/>
          </p:nvSpPr>
          <p:spPr>
            <a:xfrm>
              <a:off x="-650800" y="2014000"/>
              <a:ext cx="16625" cy="16625"/>
            </a:xfrm>
            <a:custGeom>
              <a:rect b="b" l="l" r="r" t="t"/>
              <a:pathLst>
                <a:path extrusionOk="0" h="665" w="665">
                  <a:moveTo>
                    <a:pt x="333" y="0"/>
                  </a:moveTo>
                  <a:cubicBezTo>
                    <a:pt x="252" y="0"/>
                    <a:pt x="171" y="31"/>
                    <a:pt x="111" y="91"/>
                  </a:cubicBezTo>
                  <a:cubicBezTo>
                    <a:pt x="40" y="152"/>
                    <a:pt x="0" y="232"/>
                    <a:pt x="0" y="322"/>
                  </a:cubicBezTo>
                  <a:cubicBezTo>
                    <a:pt x="0" y="403"/>
                    <a:pt x="31" y="494"/>
                    <a:pt x="91" y="554"/>
                  </a:cubicBezTo>
                  <a:cubicBezTo>
                    <a:pt x="161" y="624"/>
                    <a:pt x="242" y="664"/>
                    <a:pt x="333" y="664"/>
                  </a:cubicBezTo>
                  <a:cubicBezTo>
                    <a:pt x="413" y="664"/>
                    <a:pt x="494" y="635"/>
                    <a:pt x="554" y="574"/>
                  </a:cubicBezTo>
                  <a:cubicBezTo>
                    <a:pt x="624" y="514"/>
                    <a:pt x="664" y="433"/>
                    <a:pt x="664" y="342"/>
                  </a:cubicBezTo>
                  <a:cubicBezTo>
                    <a:pt x="664" y="252"/>
                    <a:pt x="634" y="172"/>
                    <a:pt x="574" y="111"/>
                  </a:cubicBezTo>
                  <a:cubicBezTo>
                    <a:pt x="51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
            <p:cNvSpPr/>
            <p:nvPr/>
          </p:nvSpPr>
          <p:spPr>
            <a:xfrm>
              <a:off x="-622375" y="1989600"/>
              <a:ext cx="11100" cy="12600"/>
            </a:xfrm>
            <a:custGeom>
              <a:rect b="b" l="l" r="r" t="t"/>
              <a:pathLst>
                <a:path extrusionOk="0" h="504" w="444">
                  <a:moveTo>
                    <a:pt x="51" y="0"/>
                  </a:moveTo>
                  <a:cubicBezTo>
                    <a:pt x="21" y="50"/>
                    <a:pt x="1" y="101"/>
                    <a:pt x="1" y="161"/>
                  </a:cubicBezTo>
                  <a:cubicBezTo>
                    <a:pt x="1" y="252"/>
                    <a:pt x="41" y="332"/>
                    <a:pt x="101" y="403"/>
                  </a:cubicBezTo>
                  <a:cubicBezTo>
                    <a:pt x="162" y="463"/>
                    <a:pt x="252" y="504"/>
                    <a:pt x="332" y="504"/>
                  </a:cubicBezTo>
                  <a:cubicBezTo>
                    <a:pt x="373" y="504"/>
                    <a:pt x="403" y="493"/>
                    <a:pt x="443" y="483"/>
                  </a:cubicBezTo>
                  <a:cubicBezTo>
                    <a:pt x="312" y="312"/>
                    <a:pt x="191" y="15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
            <p:cNvSpPr/>
            <p:nvPr/>
          </p:nvSpPr>
          <p:spPr>
            <a:xfrm>
              <a:off x="-708675" y="2099550"/>
              <a:ext cx="18400" cy="16625"/>
            </a:xfrm>
            <a:custGeom>
              <a:rect b="b" l="l" r="r" t="t"/>
              <a:pathLst>
                <a:path extrusionOk="0" h="665" w="736">
                  <a:moveTo>
                    <a:pt x="373" y="0"/>
                  </a:moveTo>
                  <a:cubicBezTo>
                    <a:pt x="282" y="0"/>
                    <a:pt x="202" y="31"/>
                    <a:pt x="131" y="101"/>
                  </a:cubicBezTo>
                  <a:cubicBezTo>
                    <a:pt x="0" y="232"/>
                    <a:pt x="0" y="433"/>
                    <a:pt x="141" y="564"/>
                  </a:cubicBezTo>
                  <a:cubicBezTo>
                    <a:pt x="202" y="624"/>
                    <a:pt x="282" y="664"/>
                    <a:pt x="373" y="664"/>
                  </a:cubicBezTo>
                  <a:cubicBezTo>
                    <a:pt x="454" y="664"/>
                    <a:pt x="544" y="624"/>
                    <a:pt x="604" y="564"/>
                  </a:cubicBezTo>
                  <a:cubicBezTo>
                    <a:pt x="735" y="423"/>
                    <a:pt x="735" y="232"/>
                    <a:pt x="604" y="91"/>
                  </a:cubicBezTo>
                  <a:cubicBezTo>
                    <a:pt x="534" y="31"/>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
            <p:cNvSpPr/>
            <p:nvPr/>
          </p:nvSpPr>
          <p:spPr>
            <a:xfrm>
              <a:off x="-680250" y="2070850"/>
              <a:ext cx="17650" cy="16625"/>
            </a:xfrm>
            <a:custGeom>
              <a:rect b="b" l="l" r="r" t="t"/>
              <a:pathLst>
                <a:path extrusionOk="0" h="665" w="706">
                  <a:moveTo>
                    <a:pt x="373" y="1"/>
                  </a:moveTo>
                  <a:cubicBezTo>
                    <a:pt x="292" y="1"/>
                    <a:pt x="212" y="31"/>
                    <a:pt x="151" y="92"/>
                  </a:cubicBezTo>
                  <a:cubicBezTo>
                    <a:pt x="11" y="212"/>
                    <a:pt x="1" y="414"/>
                    <a:pt x="122" y="555"/>
                  </a:cubicBezTo>
                  <a:cubicBezTo>
                    <a:pt x="192" y="625"/>
                    <a:pt x="283" y="665"/>
                    <a:pt x="373" y="665"/>
                  </a:cubicBezTo>
                  <a:cubicBezTo>
                    <a:pt x="453" y="665"/>
                    <a:pt x="534" y="635"/>
                    <a:pt x="594" y="584"/>
                  </a:cubicBezTo>
                  <a:cubicBezTo>
                    <a:pt x="655" y="524"/>
                    <a:pt x="695" y="444"/>
                    <a:pt x="705" y="353"/>
                  </a:cubicBezTo>
                  <a:cubicBezTo>
                    <a:pt x="705" y="273"/>
                    <a:pt x="675" y="182"/>
                    <a:pt x="614" y="121"/>
                  </a:cubicBezTo>
                  <a:cubicBezTo>
                    <a:pt x="554" y="41"/>
                    <a:pt x="46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9"/>
            <p:cNvSpPr/>
            <p:nvPr/>
          </p:nvSpPr>
          <p:spPr>
            <a:xfrm>
              <a:off x="-651550" y="2042425"/>
              <a:ext cx="17375" cy="16650"/>
            </a:xfrm>
            <a:custGeom>
              <a:rect b="b" l="l" r="r" t="t"/>
              <a:pathLst>
                <a:path extrusionOk="0" h="666" w="695">
                  <a:moveTo>
                    <a:pt x="363" y="1"/>
                  </a:moveTo>
                  <a:cubicBezTo>
                    <a:pt x="282" y="1"/>
                    <a:pt x="201" y="31"/>
                    <a:pt x="141" y="91"/>
                  </a:cubicBezTo>
                  <a:cubicBezTo>
                    <a:pt x="0" y="222"/>
                    <a:pt x="0" y="424"/>
                    <a:pt x="121" y="564"/>
                  </a:cubicBezTo>
                  <a:cubicBezTo>
                    <a:pt x="191" y="625"/>
                    <a:pt x="272" y="665"/>
                    <a:pt x="363" y="665"/>
                  </a:cubicBezTo>
                  <a:cubicBezTo>
                    <a:pt x="443" y="665"/>
                    <a:pt x="524" y="634"/>
                    <a:pt x="584" y="574"/>
                  </a:cubicBezTo>
                  <a:cubicBezTo>
                    <a:pt x="654" y="514"/>
                    <a:pt x="694" y="433"/>
                    <a:pt x="694" y="343"/>
                  </a:cubicBezTo>
                  <a:cubicBezTo>
                    <a:pt x="694" y="262"/>
                    <a:pt x="664" y="17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9"/>
            <p:cNvSpPr/>
            <p:nvPr/>
          </p:nvSpPr>
          <p:spPr>
            <a:xfrm>
              <a:off x="-623125" y="2014000"/>
              <a:ext cx="18400" cy="16625"/>
            </a:xfrm>
            <a:custGeom>
              <a:rect b="b" l="l" r="r" t="t"/>
              <a:pathLst>
                <a:path extrusionOk="0" h="665" w="736">
                  <a:moveTo>
                    <a:pt x="362" y="0"/>
                  </a:moveTo>
                  <a:cubicBezTo>
                    <a:pt x="282" y="0"/>
                    <a:pt x="192" y="40"/>
                    <a:pt x="131" y="101"/>
                  </a:cubicBezTo>
                  <a:cubicBezTo>
                    <a:pt x="0" y="232"/>
                    <a:pt x="0" y="433"/>
                    <a:pt x="131" y="564"/>
                  </a:cubicBezTo>
                  <a:cubicBezTo>
                    <a:pt x="201" y="635"/>
                    <a:pt x="282" y="664"/>
                    <a:pt x="362" y="664"/>
                  </a:cubicBezTo>
                  <a:cubicBezTo>
                    <a:pt x="453" y="664"/>
                    <a:pt x="534" y="624"/>
                    <a:pt x="604" y="564"/>
                  </a:cubicBezTo>
                  <a:cubicBezTo>
                    <a:pt x="735" y="423"/>
                    <a:pt x="725" y="232"/>
                    <a:pt x="594" y="101"/>
                  </a:cubicBezTo>
                  <a:cubicBezTo>
                    <a:pt x="534" y="31"/>
                    <a:pt x="453" y="0"/>
                    <a:pt x="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9"/>
            <p:cNvSpPr/>
            <p:nvPr/>
          </p:nvSpPr>
          <p:spPr>
            <a:xfrm>
              <a:off x="-679225" y="2099550"/>
              <a:ext cx="17375" cy="16625"/>
            </a:xfrm>
            <a:custGeom>
              <a:rect b="b" l="l" r="r" t="t"/>
              <a:pathLst>
                <a:path extrusionOk="0" h="665" w="695">
                  <a:moveTo>
                    <a:pt x="332" y="0"/>
                  </a:moveTo>
                  <a:cubicBezTo>
                    <a:pt x="242" y="0"/>
                    <a:pt x="161" y="31"/>
                    <a:pt x="101" y="91"/>
                  </a:cubicBezTo>
                  <a:cubicBezTo>
                    <a:pt x="30" y="161"/>
                    <a:pt x="0" y="242"/>
                    <a:pt x="0" y="333"/>
                  </a:cubicBezTo>
                  <a:cubicBezTo>
                    <a:pt x="0" y="413"/>
                    <a:pt x="30" y="494"/>
                    <a:pt x="101" y="564"/>
                  </a:cubicBezTo>
                  <a:cubicBezTo>
                    <a:pt x="161" y="624"/>
                    <a:pt x="242" y="664"/>
                    <a:pt x="332" y="664"/>
                  </a:cubicBezTo>
                  <a:cubicBezTo>
                    <a:pt x="412" y="664"/>
                    <a:pt x="503" y="624"/>
                    <a:pt x="564" y="564"/>
                  </a:cubicBezTo>
                  <a:cubicBezTo>
                    <a:pt x="694" y="433"/>
                    <a:pt x="694" y="232"/>
                    <a:pt x="564" y="101"/>
                  </a:cubicBezTo>
                  <a:cubicBezTo>
                    <a:pt x="503" y="31"/>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
            <p:cNvSpPr/>
            <p:nvPr/>
          </p:nvSpPr>
          <p:spPr>
            <a:xfrm>
              <a:off x="-650800" y="2070850"/>
              <a:ext cx="17625" cy="16625"/>
            </a:xfrm>
            <a:custGeom>
              <a:rect b="b" l="l" r="r" t="t"/>
              <a:pathLst>
                <a:path extrusionOk="0" h="665" w="705">
                  <a:moveTo>
                    <a:pt x="333" y="1"/>
                  </a:moveTo>
                  <a:cubicBezTo>
                    <a:pt x="242" y="1"/>
                    <a:pt x="161" y="41"/>
                    <a:pt x="91" y="112"/>
                  </a:cubicBezTo>
                  <a:cubicBezTo>
                    <a:pt x="31" y="172"/>
                    <a:pt x="0" y="253"/>
                    <a:pt x="0" y="343"/>
                  </a:cubicBezTo>
                  <a:cubicBezTo>
                    <a:pt x="0" y="434"/>
                    <a:pt x="40" y="514"/>
                    <a:pt x="101" y="575"/>
                  </a:cubicBezTo>
                  <a:cubicBezTo>
                    <a:pt x="171" y="635"/>
                    <a:pt x="252" y="665"/>
                    <a:pt x="333" y="665"/>
                  </a:cubicBezTo>
                  <a:cubicBezTo>
                    <a:pt x="423" y="665"/>
                    <a:pt x="503" y="635"/>
                    <a:pt x="574" y="564"/>
                  </a:cubicBezTo>
                  <a:cubicBezTo>
                    <a:pt x="705" y="434"/>
                    <a:pt x="695" y="233"/>
                    <a:pt x="564" y="101"/>
                  </a:cubicBezTo>
                  <a:cubicBezTo>
                    <a:pt x="503" y="41"/>
                    <a:pt x="41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
            <p:cNvSpPr/>
            <p:nvPr/>
          </p:nvSpPr>
          <p:spPr>
            <a:xfrm>
              <a:off x="-622375" y="2042425"/>
              <a:ext cx="16625" cy="16650"/>
            </a:xfrm>
            <a:custGeom>
              <a:rect b="b" l="l" r="r" t="t"/>
              <a:pathLst>
                <a:path extrusionOk="0" h="666" w="665">
                  <a:moveTo>
                    <a:pt x="332" y="1"/>
                  </a:moveTo>
                  <a:cubicBezTo>
                    <a:pt x="252" y="1"/>
                    <a:pt x="171" y="41"/>
                    <a:pt x="101" y="101"/>
                  </a:cubicBezTo>
                  <a:cubicBezTo>
                    <a:pt x="41" y="162"/>
                    <a:pt x="1" y="242"/>
                    <a:pt x="1" y="333"/>
                  </a:cubicBezTo>
                  <a:cubicBezTo>
                    <a:pt x="1" y="413"/>
                    <a:pt x="41" y="504"/>
                    <a:pt x="101" y="564"/>
                  </a:cubicBezTo>
                  <a:cubicBezTo>
                    <a:pt x="162" y="634"/>
                    <a:pt x="252" y="665"/>
                    <a:pt x="332" y="665"/>
                  </a:cubicBezTo>
                  <a:cubicBezTo>
                    <a:pt x="423" y="665"/>
                    <a:pt x="504" y="634"/>
                    <a:pt x="564" y="574"/>
                  </a:cubicBezTo>
                  <a:cubicBezTo>
                    <a:pt x="634" y="504"/>
                    <a:pt x="665" y="424"/>
                    <a:pt x="665" y="343"/>
                  </a:cubicBezTo>
                  <a:cubicBezTo>
                    <a:pt x="665" y="252"/>
                    <a:pt x="634" y="172"/>
                    <a:pt x="574" y="101"/>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
            <p:cNvSpPr/>
            <p:nvPr/>
          </p:nvSpPr>
          <p:spPr>
            <a:xfrm>
              <a:off x="-650800" y="2099550"/>
              <a:ext cx="16625" cy="16625"/>
            </a:xfrm>
            <a:custGeom>
              <a:rect b="b" l="l" r="r" t="t"/>
              <a:pathLst>
                <a:path extrusionOk="0" h="665" w="665">
                  <a:moveTo>
                    <a:pt x="333" y="0"/>
                  </a:moveTo>
                  <a:cubicBezTo>
                    <a:pt x="252" y="0"/>
                    <a:pt x="171" y="31"/>
                    <a:pt x="111" y="91"/>
                  </a:cubicBezTo>
                  <a:cubicBezTo>
                    <a:pt x="40" y="151"/>
                    <a:pt x="0" y="232"/>
                    <a:pt x="0" y="312"/>
                  </a:cubicBezTo>
                  <a:cubicBezTo>
                    <a:pt x="0" y="403"/>
                    <a:pt x="31" y="483"/>
                    <a:pt x="91" y="554"/>
                  </a:cubicBezTo>
                  <a:cubicBezTo>
                    <a:pt x="161" y="624"/>
                    <a:pt x="242" y="664"/>
                    <a:pt x="333" y="664"/>
                  </a:cubicBezTo>
                  <a:cubicBezTo>
                    <a:pt x="413" y="664"/>
                    <a:pt x="494" y="624"/>
                    <a:pt x="554" y="574"/>
                  </a:cubicBezTo>
                  <a:cubicBezTo>
                    <a:pt x="624" y="503"/>
                    <a:pt x="664" y="423"/>
                    <a:pt x="664" y="342"/>
                  </a:cubicBezTo>
                  <a:cubicBezTo>
                    <a:pt x="664" y="252"/>
                    <a:pt x="634" y="171"/>
                    <a:pt x="574" y="101"/>
                  </a:cubicBezTo>
                  <a:cubicBezTo>
                    <a:pt x="514" y="31"/>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
            <p:cNvSpPr/>
            <p:nvPr/>
          </p:nvSpPr>
          <p:spPr>
            <a:xfrm>
              <a:off x="-623125" y="2070850"/>
              <a:ext cx="17375" cy="16625"/>
            </a:xfrm>
            <a:custGeom>
              <a:rect b="b" l="l" r="r" t="t"/>
              <a:pathLst>
                <a:path extrusionOk="0" h="665" w="695">
                  <a:moveTo>
                    <a:pt x="362" y="1"/>
                  </a:moveTo>
                  <a:cubicBezTo>
                    <a:pt x="282" y="1"/>
                    <a:pt x="201" y="41"/>
                    <a:pt x="141" y="101"/>
                  </a:cubicBezTo>
                  <a:cubicBezTo>
                    <a:pt x="0" y="233"/>
                    <a:pt x="0" y="434"/>
                    <a:pt x="131" y="564"/>
                  </a:cubicBezTo>
                  <a:cubicBezTo>
                    <a:pt x="192" y="635"/>
                    <a:pt x="272" y="665"/>
                    <a:pt x="362" y="665"/>
                  </a:cubicBezTo>
                  <a:cubicBezTo>
                    <a:pt x="453" y="665"/>
                    <a:pt x="534" y="635"/>
                    <a:pt x="594" y="575"/>
                  </a:cubicBezTo>
                  <a:cubicBezTo>
                    <a:pt x="655" y="514"/>
                    <a:pt x="695" y="434"/>
                    <a:pt x="695" y="343"/>
                  </a:cubicBezTo>
                  <a:cubicBezTo>
                    <a:pt x="695" y="262"/>
                    <a:pt x="664" y="172"/>
                    <a:pt x="604" y="112"/>
                  </a:cubicBezTo>
                  <a:cubicBezTo>
                    <a:pt x="534" y="41"/>
                    <a:pt x="453" y="1"/>
                    <a:pt x="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
            <p:cNvSpPr/>
            <p:nvPr/>
          </p:nvSpPr>
          <p:spPr>
            <a:xfrm>
              <a:off x="-622375" y="2099550"/>
              <a:ext cx="17650" cy="16625"/>
            </a:xfrm>
            <a:custGeom>
              <a:rect b="b" l="l" r="r" t="t"/>
              <a:pathLst>
                <a:path extrusionOk="0" h="665" w="706">
                  <a:moveTo>
                    <a:pt x="332" y="0"/>
                  </a:moveTo>
                  <a:cubicBezTo>
                    <a:pt x="242" y="0"/>
                    <a:pt x="162" y="31"/>
                    <a:pt x="101" y="101"/>
                  </a:cubicBezTo>
                  <a:cubicBezTo>
                    <a:pt x="41" y="161"/>
                    <a:pt x="1" y="242"/>
                    <a:pt x="1" y="333"/>
                  </a:cubicBezTo>
                  <a:cubicBezTo>
                    <a:pt x="1" y="423"/>
                    <a:pt x="41" y="503"/>
                    <a:pt x="111" y="564"/>
                  </a:cubicBezTo>
                  <a:cubicBezTo>
                    <a:pt x="171" y="624"/>
                    <a:pt x="252" y="664"/>
                    <a:pt x="332" y="664"/>
                  </a:cubicBezTo>
                  <a:cubicBezTo>
                    <a:pt x="423" y="664"/>
                    <a:pt x="504" y="624"/>
                    <a:pt x="574" y="554"/>
                  </a:cubicBezTo>
                  <a:cubicBezTo>
                    <a:pt x="705" y="423"/>
                    <a:pt x="695" y="221"/>
                    <a:pt x="564" y="91"/>
                  </a:cubicBezTo>
                  <a:cubicBezTo>
                    <a:pt x="504" y="31"/>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
            <p:cNvSpPr/>
            <p:nvPr/>
          </p:nvSpPr>
          <p:spPr>
            <a:xfrm>
              <a:off x="-737100" y="1985575"/>
              <a:ext cx="17625" cy="16625"/>
            </a:xfrm>
            <a:custGeom>
              <a:rect b="b" l="l" r="r" t="t"/>
              <a:pathLst>
                <a:path extrusionOk="0" h="665" w="705">
                  <a:moveTo>
                    <a:pt x="363" y="0"/>
                  </a:moveTo>
                  <a:cubicBezTo>
                    <a:pt x="292" y="0"/>
                    <a:pt x="211" y="30"/>
                    <a:pt x="151" y="81"/>
                  </a:cubicBezTo>
                  <a:cubicBezTo>
                    <a:pt x="10" y="211"/>
                    <a:pt x="0" y="413"/>
                    <a:pt x="121" y="544"/>
                  </a:cubicBezTo>
                  <a:cubicBezTo>
                    <a:pt x="182" y="624"/>
                    <a:pt x="272" y="665"/>
                    <a:pt x="372" y="665"/>
                  </a:cubicBezTo>
                  <a:cubicBezTo>
                    <a:pt x="443" y="665"/>
                    <a:pt x="524" y="634"/>
                    <a:pt x="584" y="574"/>
                  </a:cubicBezTo>
                  <a:cubicBezTo>
                    <a:pt x="654" y="513"/>
                    <a:pt x="694" y="433"/>
                    <a:pt x="694" y="342"/>
                  </a:cubicBezTo>
                  <a:cubicBezTo>
                    <a:pt x="705" y="262"/>
                    <a:pt x="674" y="181"/>
                    <a:pt x="614" y="111"/>
                  </a:cubicBezTo>
                  <a:cubicBezTo>
                    <a:pt x="544" y="41"/>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
            <p:cNvSpPr/>
            <p:nvPr/>
          </p:nvSpPr>
          <p:spPr>
            <a:xfrm>
              <a:off x="-737100" y="2014000"/>
              <a:ext cx="18375" cy="16625"/>
            </a:xfrm>
            <a:custGeom>
              <a:rect b="b" l="l" r="r" t="t"/>
              <a:pathLst>
                <a:path extrusionOk="0" h="665" w="735">
                  <a:moveTo>
                    <a:pt x="363" y="0"/>
                  </a:moveTo>
                  <a:cubicBezTo>
                    <a:pt x="282" y="0"/>
                    <a:pt x="202" y="31"/>
                    <a:pt x="141" y="91"/>
                  </a:cubicBezTo>
                  <a:cubicBezTo>
                    <a:pt x="0" y="232"/>
                    <a:pt x="0" y="423"/>
                    <a:pt x="131" y="564"/>
                  </a:cubicBezTo>
                  <a:cubicBezTo>
                    <a:pt x="191" y="624"/>
                    <a:pt x="282" y="664"/>
                    <a:pt x="372" y="664"/>
                  </a:cubicBezTo>
                  <a:cubicBezTo>
                    <a:pt x="453" y="664"/>
                    <a:pt x="533" y="635"/>
                    <a:pt x="594" y="564"/>
                  </a:cubicBezTo>
                  <a:cubicBezTo>
                    <a:pt x="725" y="443"/>
                    <a:pt x="735" y="23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9"/>
            <p:cNvSpPr/>
            <p:nvPr/>
          </p:nvSpPr>
          <p:spPr>
            <a:xfrm>
              <a:off x="-708675" y="1985575"/>
              <a:ext cx="18400" cy="16625"/>
            </a:xfrm>
            <a:custGeom>
              <a:rect b="b" l="l" r="r" t="t"/>
              <a:pathLst>
                <a:path extrusionOk="0" h="665" w="736">
                  <a:moveTo>
                    <a:pt x="373" y="0"/>
                  </a:moveTo>
                  <a:cubicBezTo>
                    <a:pt x="282" y="0"/>
                    <a:pt x="202" y="30"/>
                    <a:pt x="141" y="90"/>
                  </a:cubicBezTo>
                  <a:cubicBezTo>
                    <a:pt x="0" y="231"/>
                    <a:pt x="0" y="423"/>
                    <a:pt x="131" y="564"/>
                  </a:cubicBezTo>
                  <a:cubicBezTo>
                    <a:pt x="202" y="624"/>
                    <a:pt x="282" y="665"/>
                    <a:pt x="373" y="665"/>
                  </a:cubicBezTo>
                  <a:cubicBezTo>
                    <a:pt x="454" y="665"/>
                    <a:pt x="534" y="624"/>
                    <a:pt x="604" y="564"/>
                  </a:cubicBezTo>
                  <a:cubicBezTo>
                    <a:pt x="735" y="433"/>
                    <a:pt x="735" y="231"/>
                    <a:pt x="604" y="101"/>
                  </a:cubicBezTo>
                  <a:cubicBezTo>
                    <a:pt x="544" y="3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
            <p:cNvSpPr/>
            <p:nvPr/>
          </p:nvSpPr>
          <p:spPr>
            <a:xfrm>
              <a:off x="-736350" y="2042425"/>
              <a:ext cx="17625" cy="16650"/>
            </a:xfrm>
            <a:custGeom>
              <a:rect b="b" l="l" r="r" t="t"/>
              <a:pathLst>
                <a:path extrusionOk="0" h="666" w="705">
                  <a:moveTo>
                    <a:pt x="333" y="1"/>
                  </a:moveTo>
                  <a:cubicBezTo>
                    <a:pt x="252" y="1"/>
                    <a:pt x="172" y="41"/>
                    <a:pt x="111" y="101"/>
                  </a:cubicBezTo>
                  <a:cubicBezTo>
                    <a:pt x="40" y="162"/>
                    <a:pt x="11" y="242"/>
                    <a:pt x="0" y="333"/>
                  </a:cubicBezTo>
                  <a:cubicBezTo>
                    <a:pt x="0" y="424"/>
                    <a:pt x="40" y="504"/>
                    <a:pt x="101" y="564"/>
                  </a:cubicBezTo>
                  <a:cubicBezTo>
                    <a:pt x="161" y="634"/>
                    <a:pt x="252" y="665"/>
                    <a:pt x="342" y="665"/>
                  </a:cubicBezTo>
                  <a:cubicBezTo>
                    <a:pt x="423" y="665"/>
                    <a:pt x="503" y="634"/>
                    <a:pt x="564" y="574"/>
                  </a:cubicBezTo>
                  <a:cubicBezTo>
                    <a:pt x="705" y="433"/>
                    <a:pt x="705" y="24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
            <p:cNvSpPr/>
            <p:nvPr/>
          </p:nvSpPr>
          <p:spPr>
            <a:xfrm>
              <a:off x="-707925" y="2014000"/>
              <a:ext cx="16875" cy="16625"/>
            </a:xfrm>
            <a:custGeom>
              <a:rect b="b" l="l" r="r" t="t"/>
              <a:pathLst>
                <a:path extrusionOk="0" h="665" w="675">
                  <a:moveTo>
                    <a:pt x="343" y="0"/>
                  </a:moveTo>
                  <a:cubicBezTo>
                    <a:pt x="252" y="0"/>
                    <a:pt x="182" y="31"/>
                    <a:pt x="111" y="91"/>
                  </a:cubicBezTo>
                  <a:cubicBezTo>
                    <a:pt x="51" y="152"/>
                    <a:pt x="10" y="232"/>
                    <a:pt x="10" y="322"/>
                  </a:cubicBezTo>
                  <a:cubicBezTo>
                    <a:pt x="1" y="403"/>
                    <a:pt x="41" y="494"/>
                    <a:pt x="101" y="554"/>
                  </a:cubicBezTo>
                  <a:cubicBezTo>
                    <a:pt x="162" y="624"/>
                    <a:pt x="252" y="664"/>
                    <a:pt x="343" y="664"/>
                  </a:cubicBezTo>
                  <a:cubicBezTo>
                    <a:pt x="424" y="664"/>
                    <a:pt x="504" y="635"/>
                    <a:pt x="564" y="574"/>
                  </a:cubicBezTo>
                  <a:cubicBezTo>
                    <a:pt x="634" y="514"/>
                    <a:pt x="665" y="433"/>
                    <a:pt x="675" y="342"/>
                  </a:cubicBezTo>
                  <a:cubicBezTo>
                    <a:pt x="675" y="252"/>
                    <a:pt x="645" y="172"/>
                    <a:pt x="585" y="111"/>
                  </a:cubicBezTo>
                  <a:cubicBezTo>
                    <a:pt x="51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
            <p:cNvSpPr/>
            <p:nvPr/>
          </p:nvSpPr>
          <p:spPr>
            <a:xfrm>
              <a:off x="-679225" y="1985575"/>
              <a:ext cx="17375" cy="16625"/>
            </a:xfrm>
            <a:custGeom>
              <a:rect b="b" l="l" r="r" t="t"/>
              <a:pathLst>
                <a:path extrusionOk="0" h="665" w="695">
                  <a:moveTo>
                    <a:pt x="332" y="0"/>
                  </a:moveTo>
                  <a:cubicBezTo>
                    <a:pt x="242" y="0"/>
                    <a:pt x="161" y="30"/>
                    <a:pt x="101" y="101"/>
                  </a:cubicBezTo>
                  <a:cubicBezTo>
                    <a:pt x="30" y="161"/>
                    <a:pt x="0" y="242"/>
                    <a:pt x="0" y="332"/>
                  </a:cubicBezTo>
                  <a:cubicBezTo>
                    <a:pt x="0" y="413"/>
                    <a:pt x="30" y="504"/>
                    <a:pt x="101" y="564"/>
                  </a:cubicBezTo>
                  <a:cubicBezTo>
                    <a:pt x="161" y="624"/>
                    <a:pt x="242" y="665"/>
                    <a:pt x="332" y="665"/>
                  </a:cubicBezTo>
                  <a:cubicBezTo>
                    <a:pt x="412" y="665"/>
                    <a:pt x="503" y="624"/>
                    <a:pt x="564" y="564"/>
                  </a:cubicBezTo>
                  <a:cubicBezTo>
                    <a:pt x="694" y="433"/>
                    <a:pt x="694" y="231"/>
                    <a:pt x="564" y="101"/>
                  </a:cubicBezTo>
                  <a:cubicBezTo>
                    <a:pt x="50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
            <p:cNvSpPr/>
            <p:nvPr/>
          </p:nvSpPr>
          <p:spPr>
            <a:xfrm>
              <a:off x="-737100" y="2070850"/>
              <a:ext cx="17625" cy="16625"/>
            </a:xfrm>
            <a:custGeom>
              <a:rect b="b" l="l" r="r" t="t"/>
              <a:pathLst>
                <a:path extrusionOk="0" h="665" w="705">
                  <a:moveTo>
                    <a:pt x="363" y="1"/>
                  </a:moveTo>
                  <a:cubicBezTo>
                    <a:pt x="282" y="1"/>
                    <a:pt x="202" y="41"/>
                    <a:pt x="141" y="92"/>
                  </a:cubicBezTo>
                  <a:cubicBezTo>
                    <a:pt x="10" y="222"/>
                    <a:pt x="0" y="423"/>
                    <a:pt x="121" y="564"/>
                  </a:cubicBezTo>
                  <a:cubicBezTo>
                    <a:pt x="191" y="635"/>
                    <a:pt x="272" y="665"/>
                    <a:pt x="372" y="665"/>
                  </a:cubicBezTo>
                  <a:cubicBezTo>
                    <a:pt x="453" y="665"/>
                    <a:pt x="533" y="635"/>
                    <a:pt x="594" y="575"/>
                  </a:cubicBezTo>
                  <a:cubicBezTo>
                    <a:pt x="654" y="514"/>
                    <a:pt x="694" y="434"/>
                    <a:pt x="694" y="343"/>
                  </a:cubicBezTo>
                  <a:cubicBezTo>
                    <a:pt x="705" y="262"/>
                    <a:pt x="665" y="182"/>
                    <a:pt x="604" y="112"/>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
            <p:cNvSpPr/>
            <p:nvPr/>
          </p:nvSpPr>
          <p:spPr>
            <a:xfrm>
              <a:off x="-707675" y="2042425"/>
              <a:ext cx="17400" cy="16650"/>
            </a:xfrm>
            <a:custGeom>
              <a:rect b="b" l="l" r="r" t="t"/>
              <a:pathLst>
                <a:path extrusionOk="0" h="666" w="696">
                  <a:moveTo>
                    <a:pt x="333" y="1"/>
                  </a:moveTo>
                  <a:cubicBezTo>
                    <a:pt x="242" y="1"/>
                    <a:pt x="162" y="41"/>
                    <a:pt x="101" y="101"/>
                  </a:cubicBezTo>
                  <a:cubicBezTo>
                    <a:pt x="31" y="162"/>
                    <a:pt x="0" y="242"/>
                    <a:pt x="0" y="333"/>
                  </a:cubicBezTo>
                  <a:cubicBezTo>
                    <a:pt x="0" y="413"/>
                    <a:pt x="31" y="504"/>
                    <a:pt x="91" y="564"/>
                  </a:cubicBezTo>
                  <a:cubicBezTo>
                    <a:pt x="162" y="634"/>
                    <a:pt x="242" y="665"/>
                    <a:pt x="333" y="665"/>
                  </a:cubicBezTo>
                  <a:cubicBezTo>
                    <a:pt x="414" y="665"/>
                    <a:pt x="494" y="634"/>
                    <a:pt x="564" y="574"/>
                  </a:cubicBezTo>
                  <a:cubicBezTo>
                    <a:pt x="695" y="444"/>
                    <a:pt x="695" y="242"/>
                    <a:pt x="564" y="101"/>
                  </a:cubicBezTo>
                  <a:cubicBezTo>
                    <a:pt x="504" y="41"/>
                    <a:pt x="41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
            <p:cNvSpPr/>
            <p:nvPr/>
          </p:nvSpPr>
          <p:spPr>
            <a:xfrm>
              <a:off x="-593700" y="2099550"/>
              <a:ext cx="17400" cy="16625"/>
            </a:xfrm>
            <a:custGeom>
              <a:rect b="b" l="l" r="r" t="t"/>
              <a:pathLst>
                <a:path extrusionOk="0" h="665" w="696">
                  <a:moveTo>
                    <a:pt x="333" y="0"/>
                  </a:moveTo>
                  <a:cubicBezTo>
                    <a:pt x="243" y="0"/>
                    <a:pt x="162" y="31"/>
                    <a:pt x="91" y="91"/>
                  </a:cubicBezTo>
                  <a:cubicBezTo>
                    <a:pt x="31" y="161"/>
                    <a:pt x="1" y="242"/>
                    <a:pt x="1" y="322"/>
                  </a:cubicBezTo>
                  <a:cubicBezTo>
                    <a:pt x="1" y="413"/>
                    <a:pt x="31" y="494"/>
                    <a:pt x="91" y="564"/>
                  </a:cubicBezTo>
                  <a:cubicBezTo>
                    <a:pt x="162" y="624"/>
                    <a:pt x="243" y="664"/>
                    <a:pt x="333" y="664"/>
                  </a:cubicBezTo>
                  <a:cubicBezTo>
                    <a:pt x="413" y="664"/>
                    <a:pt x="494" y="624"/>
                    <a:pt x="565" y="564"/>
                  </a:cubicBezTo>
                  <a:cubicBezTo>
                    <a:pt x="695" y="433"/>
                    <a:pt x="695" y="232"/>
                    <a:pt x="565" y="101"/>
                  </a:cubicBezTo>
                  <a:cubicBezTo>
                    <a:pt x="494"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
            <p:cNvSpPr/>
            <p:nvPr/>
          </p:nvSpPr>
          <p:spPr>
            <a:xfrm>
              <a:off x="-593950" y="2043175"/>
              <a:ext cx="10350" cy="15900"/>
            </a:xfrm>
            <a:custGeom>
              <a:rect b="b" l="l" r="r" t="t"/>
              <a:pathLst>
                <a:path extrusionOk="0" h="636" w="414">
                  <a:moveTo>
                    <a:pt x="212" y="1"/>
                  </a:moveTo>
                  <a:cubicBezTo>
                    <a:pt x="172" y="21"/>
                    <a:pt x="141" y="41"/>
                    <a:pt x="112" y="71"/>
                  </a:cubicBezTo>
                  <a:cubicBezTo>
                    <a:pt x="41" y="132"/>
                    <a:pt x="11" y="212"/>
                    <a:pt x="11" y="303"/>
                  </a:cubicBezTo>
                  <a:cubicBezTo>
                    <a:pt x="1" y="394"/>
                    <a:pt x="41" y="474"/>
                    <a:pt x="101" y="534"/>
                  </a:cubicBezTo>
                  <a:cubicBezTo>
                    <a:pt x="172" y="604"/>
                    <a:pt x="253" y="635"/>
                    <a:pt x="343" y="635"/>
                  </a:cubicBezTo>
                  <a:cubicBezTo>
                    <a:pt x="363" y="635"/>
                    <a:pt x="393" y="635"/>
                    <a:pt x="414" y="625"/>
                  </a:cubicBezTo>
                  <a:cubicBezTo>
                    <a:pt x="353" y="414"/>
                    <a:pt x="282" y="202"/>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
            <p:cNvSpPr/>
            <p:nvPr/>
          </p:nvSpPr>
          <p:spPr>
            <a:xfrm>
              <a:off x="-580100" y="2073125"/>
              <a:ext cx="3050" cy="10325"/>
            </a:xfrm>
            <a:custGeom>
              <a:rect b="b" l="l" r="r" t="t"/>
              <a:pathLst>
                <a:path extrusionOk="0" h="413" w="122">
                  <a:moveTo>
                    <a:pt x="0" y="1"/>
                  </a:moveTo>
                  <a:cubicBezTo>
                    <a:pt x="30" y="131"/>
                    <a:pt x="50" y="272"/>
                    <a:pt x="71" y="413"/>
                  </a:cubicBezTo>
                  <a:cubicBezTo>
                    <a:pt x="101" y="363"/>
                    <a:pt x="111" y="312"/>
                    <a:pt x="121" y="252"/>
                  </a:cubicBezTo>
                  <a:cubicBezTo>
                    <a:pt x="121" y="171"/>
                    <a:pt x="91" y="91"/>
                    <a:pt x="21" y="21"/>
                  </a:cubicBezTo>
                  <a:cubicBezTo>
                    <a:pt x="21" y="10"/>
                    <a:pt x="10" y="1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
            <p:cNvSpPr/>
            <p:nvPr/>
          </p:nvSpPr>
          <p:spPr>
            <a:xfrm>
              <a:off x="-594700" y="2070850"/>
              <a:ext cx="16375" cy="16625"/>
            </a:xfrm>
            <a:custGeom>
              <a:rect b="b" l="l" r="r" t="t"/>
              <a:pathLst>
                <a:path extrusionOk="0" h="665" w="655">
                  <a:moveTo>
                    <a:pt x="363" y="1"/>
                  </a:moveTo>
                  <a:cubicBezTo>
                    <a:pt x="283" y="1"/>
                    <a:pt x="202" y="41"/>
                    <a:pt x="142" y="92"/>
                  </a:cubicBezTo>
                  <a:cubicBezTo>
                    <a:pt x="10" y="222"/>
                    <a:pt x="1" y="423"/>
                    <a:pt x="131" y="564"/>
                  </a:cubicBezTo>
                  <a:cubicBezTo>
                    <a:pt x="192" y="635"/>
                    <a:pt x="283" y="665"/>
                    <a:pt x="373" y="665"/>
                  </a:cubicBezTo>
                  <a:cubicBezTo>
                    <a:pt x="453" y="665"/>
                    <a:pt x="534" y="635"/>
                    <a:pt x="594" y="575"/>
                  </a:cubicBezTo>
                  <a:cubicBezTo>
                    <a:pt x="614" y="555"/>
                    <a:pt x="634" y="534"/>
                    <a:pt x="655" y="504"/>
                  </a:cubicBezTo>
                  <a:cubicBezTo>
                    <a:pt x="634" y="363"/>
                    <a:pt x="614" y="222"/>
                    <a:pt x="584" y="92"/>
                  </a:cubicBezTo>
                  <a:cubicBezTo>
                    <a:pt x="524" y="31"/>
                    <a:pt x="44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9"/>
            <p:cNvSpPr/>
            <p:nvPr/>
          </p:nvSpPr>
          <p:spPr>
            <a:xfrm>
              <a:off x="-935875" y="2131750"/>
              <a:ext cx="3050" cy="10575"/>
            </a:xfrm>
            <a:custGeom>
              <a:rect b="b" l="l" r="r" t="t"/>
              <a:pathLst>
                <a:path extrusionOk="0" h="423" w="122">
                  <a:moveTo>
                    <a:pt x="51" y="0"/>
                  </a:moveTo>
                  <a:cubicBezTo>
                    <a:pt x="21" y="51"/>
                    <a:pt x="1" y="111"/>
                    <a:pt x="1" y="161"/>
                  </a:cubicBezTo>
                  <a:cubicBezTo>
                    <a:pt x="1" y="252"/>
                    <a:pt x="30" y="333"/>
                    <a:pt x="91" y="403"/>
                  </a:cubicBezTo>
                  <a:cubicBezTo>
                    <a:pt x="101" y="413"/>
                    <a:pt x="111" y="413"/>
                    <a:pt x="121" y="423"/>
                  </a:cubicBezTo>
                  <a:cubicBezTo>
                    <a:pt x="91" y="282"/>
                    <a:pt x="71" y="141"/>
                    <a:pt x="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9"/>
            <p:cNvSpPr/>
            <p:nvPr/>
          </p:nvSpPr>
          <p:spPr>
            <a:xfrm>
              <a:off x="-934625" y="2127725"/>
              <a:ext cx="15375" cy="16625"/>
            </a:xfrm>
            <a:custGeom>
              <a:rect b="b" l="l" r="r" t="t"/>
              <a:pathLst>
                <a:path extrusionOk="0" h="665" w="615">
                  <a:moveTo>
                    <a:pt x="282" y="0"/>
                  </a:moveTo>
                  <a:cubicBezTo>
                    <a:pt x="202" y="0"/>
                    <a:pt x="121" y="40"/>
                    <a:pt x="51" y="101"/>
                  </a:cubicBezTo>
                  <a:cubicBezTo>
                    <a:pt x="31" y="121"/>
                    <a:pt x="21" y="141"/>
                    <a:pt x="1" y="161"/>
                  </a:cubicBezTo>
                  <a:cubicBezTo>
                    <a:pt x="21" y="302"/>
                    <a:pt x="41" y="443"/>
                    <a:pt x="71" y="584"/>
                  </a:cubicBezTo>
                  <a:cubicBezTo>
                    <a:pt x="132" y="635"/>
                    <a:pt x="202" y="664"/>
                    <a:pt x="282" y="664"/>
                  </a:cubicBezTo>
                  <a:cubicBezTo>
                    <a:pt x="363" y="664"/>
                    <a:pt x="454" y="635"/>
                    <a:pt x="514" y="574"/>
                  </a:cubicBezTo>
                  <a:cubicBezTo>
                    <a:pt x="575" y="514"/>
                    <a:pt x="615" y="423"/>
                    <a:pt x="615" y="342"/>
                  </a:cubicBezTo>
                  <a:cubicBezTo>
                    <a:pt x="615" y="252"/>
                    <a:pt x="584" y="172"/>
                    <a:pt x="524" y="111"/>
                  </a:cubicBezTo>
                  <a:cubicBezTo>
                    <a:pt x="454" y="40"/>
                    <a:pt x="373"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9"/>
            <p:cNvSpPr/>
            <p:nvPr/>
          </p:nvSpPr>
          <p:spPr>
            <a:xfrm>
              <a:off x="-929600" y="2156150"/>
              <a:ext cx="10350" cy="16125"/>
            </a:xfrm>
            <a:custGeom>
              <a:rect b="b" l="l" r="r" t="t"/>
              <a:pathLst>
                <a:path extrusionOk="0" h="645" w="414">
                  <a:moveTo>
                    <a:pt x="81" y="1"/>
                  </a:moveTo>
                  <a:cubicBezTo>
                    <a:pt x="52" y="1"/>
                    <a:pt x="31" y="11"/>
                    <a:pt x="1" y="11"/>
                  </a:cubicBezTo>
                  <a:cubicBezTo>
                    <a:pt x="61" y="232"/>
                    <a:pt x="132" y="433"/>
                    <a:pt x="213" y="645"/>
                  </a:cubicBezTo>
                  <a:cubicBezTo>
                    <a:pt x="242" y="625"/>
                    <a:pt x="283" y="605"/>
                    <a:pt x="303" y="574"/>
                  </a:cubicBezTo>
                  <a:cubicBezTo>
                    <a:pt x="374" y="514"/>
                    <a:pt x="414" y="433"/>
                    <a:pt x="414" y="343"/>
                  </a:cubicBezTo>
                  <a:cubicBezTo>
                    <a:pt x="414" y="263"/>
                    <a:pt x="383" y="182"/>
                    <a:pt x="323" y="111"/>
                  </a:cubicBezTo>
                  <a:cubicBezTo>
                    <a:pt x="263" y="41"/>
                    <a:pt x="172" y="1"/>
                    <a:pt x="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9"/>
            <p:cNvSpPr/>
            <p:nvPr/>
          </p:nvSpPr>
          <p:spPr>
            <a:xfrm>
              <a:off x="-907450" y="2127725"/>
              <a:ext cx="17625" cy="16625"/>
            </a:xfrm>
            <a:custGeom>
              <a:rect b="b" l="l" r="r" t="t"/>
              <a:pathLst>
                <a:path extrusionOk="0" h="665" w="705">
                  <a:moveTo>
                    <a:pt x="333" y="0"/>
                  </a:moveTo>
                  <a:cubicBezTo>
                    <a:pt x="252" y="0"/>
                    <a:pt x="172" y="40"/>
                    <a:pt x="101" y="101"/>
                  </a:cubicBezTo>
                  <a:cubicBezTo>
                    <a:pt x="41" y="161"/>
                    <a:pt x="0" y="242"/>
                    <a:pt x="0" y="333"/>
                  </a:cubicBezTo>
                  <a:cubicBezTo>
                    <a:pt x="0" y="413"/>
                    <a:pt x="41" y="503"/>
                    <a:pt x="101" y="564"/>
                  </a:cubicBezTo>
                  <a:cubicBezTo>
                    <a:pt x="162" y="635"/>
                    <a:pt x="252" y="664"/>
                    <a:pt x="333" y="664"/>
                  </a:cubicBezTo>
                  <a:cubicBezTo>
                    <a:pt x="423" y="664"/>
                    <a:pt x="504" y="635"/>
                    <a:pt x="564" y="574"/>
                  </a:cubicBezTo>
                  <a:cubicBezTo>
                    <a:pt x="695" y="443"/>
                    <a:pt x="705" y="242"/>
                    <a:pt x="575"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9"/>
            <p:cNvSpPr/>
            <p:nvPr/>
          </p:nvSpPr>
          <p:spPr>
            <a:xfrm>
              <a:off x="-907450" y="2156150"/>
              <a:ext cx="17625" cy="16650"/>
            </a:xfrm>
            <a:custGeom>
              <a:rect b="b" l="l" r="r" t="t"/>
              <a:pathLst>
                <a:path extrusionOk="0" h="666" w="705">
                  <a:moveTo>
                    <a:pt x="333" y="1"/>
                  </a:moveTo>
                  <a:cubicBezTo>
                    <a:pt x="252" y="1"/>
                    <a:pt x="162" y="41"/>
                    <a:pt x="101" y="111"/>
                  </a:cubicBezTo>
                  <a:cubicBezTo>
                    <a:pt x="41" y="172"/>
                    <a:pt x="0" y="252"/>
                    <a:pt x="0" y="343"/>
                  </a:cubicBezTo>
                  <a:cubicBezTo>
                    <a:pt x="0" y="424"/>
                    <a:pt x="41" y="514"/>
                    <a:pt x="101" y="574"/>
                  </a:cubicBezTo>
                  <a:cubicBezTo>
                    <a:pt x="172" y="635"/>
                    <a:pt x="252" y="665"/>
                    <a:pt x="333" y="665"/>
                  </a:cubicBezTo>
                  <a:cubicBezTo>
                    <a:pt x="423" y="665"/>
                    <a:pt x="504" y="635"/>
                    <a:pt x="575" y="564"/>
                  </a:cubicBezTo>
                  <a:cubicBezTo>
                    <a:pt x="705" y="433"/>
                    <a:pt x="695" y="23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9"/>
            <p:cNvSpPr/>
            <p:nvPr/>
          </p:nvSpPr>
          <p:spPr>
            <a:xfrm>
              <a:off x="-907450" y="2184850"/>
              <a:ext cx="16625" cy="16625"/>
            </a:xfrm>
            <a:custGeom>
              <a:rect b="b" l="l" r="r" t="t"/>
              <a:pathLst>
                <a:path extrusionOk="0" h="665" w="665">
                  <a:moveTo>
                    <a:pt x="333" y="0"/>
                  </a:moveTo>
                  <a:cubicBezTo>
                    <a:pt x="252" y="0"/>
                    <a:pt x="172" y="30"/>
                    <a:pt x="101" y="90"/>
                  </a:cubicBezTo>
                  <a:cubicBezTo>
                    <a:pt x="41" y="151"/>
                    <a:pt x="0" y="242"/>
                    <a:pt x="0" y="322"/>
                  </a:cubicBezTo>
                  <a:cubicBezTo>
                    <a:pt x="0" y="412"/>
                    <a:pt x="41" y="493"/>
                    <a:pt x="101" y="553"/>
                  </a:cubicBezTo>
                  <a:cubicBezTo>
                    <a:pt x="162" y="624"/>
                    <a:pt x="252" y="664"/>
                    <a:pt x="333" y="664"/>
                  </a:cubicBezTo>
                  <a:cubicBezTo>
                    <a:pt x="423" y="664"/>
                    <a:pt x="504" y="624"/>
                    <a:pt x="564" y="564"/>
                  </a:cubicBezTo>
                  <a:cubicBezTo>
                    <a:pt x="635" y="503"/>
                    <a:pt x="665" y="423"/>
                    <a:pt x="665" y="332"/>
                  </a:cubicBezTo>
                  <a:cubicBezTo>
                    <a:pt x="665" y="251"/>
                    <a:pt x="635" y="161"/>
                    <a:pt x="575" y="101"/>
                  </a:cubicBezTo>
                  <a:cubicBezTo>
                    <a:pt x="504"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9"/>
            <p:cNvSpPr/>
            <p:nvPr/>
          </p:nvSpPr>
          <p:spPr>
            <a:xfrm>
              <a:off x="-901650" y="2213275"/>
              <a:ext cx="10825" cy="12350"/>
            </a:xfrm>
            <a:custGeom>
              <a:rect b="b" l="l" r="r" t="t"/>
              <a:pathLst>
                <a:path extrusionOk="0" h="494" w="433">
                  <a:moveTo>
                    <a:pt x="101" y="0"/>
                  </a:moveTo>
                  <a:cubicBezTo>
                    <a:pt x="70" y="0"/>
                    <a:pt x="30" y="11"/>
                    <a:pt x="0" y="20"/>
                  </a:cubicBezTo>
                  <a:cubicBezTo>
                    <a:pt x="121" y="181"/>
                    <a:pt x="252" y="342"/>
                    <a:pt x="383" y="494"/>
                  </a:cubicBezTo>
                  <a:cubicBezTo>
                    <a:pt x="413" y="453"/>
                    <a:pt x="433" y="393"/>
                    <a:pt x="433" y="342"/>
                  </a:cubicBezTo>
                  <a:cubicBezTo>
                    <a:pt x="433" y="252"/>
                    <a:pt x="403" y="172"/>
                    <a:pt x="343" y="101"/>
                  </a:cubicBezTo>
                  <a:cubicBezTo>
                    <a:pt x="272" y="31"/>
                    <a:pt x="191" y="0"/>
                    <a:pt x="1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9"/>
            <p:cNvSpPr/>
            <p:nvPr/>
          </p:nvSpPr>
          <p:spPr>
            <a:xfrm>
              <a:off x="-821900" y="2156150"/>
              <a:ext cx="17400" cy="16650"/>
            </a:xfrm>
            <a:custGeom>
              <a:rect b="b" l="l" r="r" t="t"/>
              <a:pathLst>
                <a:path extrusionOk="0" h="666" w="696">
                  <a:moveTo>
                    <a:pt x="333" y="1"/>
                  </a:moveTo>
                  <a:cubicBezTo>
                    <a:pt x="242" y="1"/>
                    <a:pt x="161" y="41"/>
                    <a:pt x="101" y="102"/>
                  </a:cubicBezTo>
                  <a:cubicBezTo>
                    <a:pt x="31" y="172"/>
                    <a:pt x="0" y="252"/>
                    <a:pt x="0" y="333"/>
                  </a:cubicBezTo>
                  <a:cubicBezTo>
                    <a:pt x="0" y="424"/>
                    <a:pt x="31" y="504"/>
                    <a:pt x="101" y="574"/>
                  </a:cubicBezTo>
                  <a:cubicBezTo>
                    <a:pt x="161" y="635"/>
                    <a:pt x="242" y="665"/>
                    <a:pt x="333" y="665"/>
                  </a:cubicBezTo>
                  <a:cubicBezTo>
                    <a:pt x="423" y="665"/>
                    <a:pt x="504" y="635"/>
                    <a:pt x="564" y="574"/>
                  </a:cubicBezTo>
                  <a:cubicBezTo>
                    <a:pt x="695" y="433"/>
                    <a:pt x="695" y="242"/>
                    <a:pt x="564" y="102"/>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9"/>
            <p:cNvSpPr/>
            <p:nvPr/>
          </p:nvSpPr>
          <p:spPr>
            <a:xfrm>
              <a:off x="-793475" y="2127725"/>
              <a:ext cx="16650" cy="16625"/>
            </a:xfrm>
            <a:custGeom>
              <a:rect b="b" l="l" r="r" t="t"/>
              <a:pathLst>
                <a:path extrusionOk="0" h="665" w="666">
                  <a:moveTo>
                    <a:pt x="333" y="0"/>
                  </a:moveTo>
                  <a:cubicBezTo>
                    <a:pt x="252" y="0"/>
                    <a:pt x="172" y="40"/>
                    <a:pt x="102" y="101"/>
                  </a:cubicBezTo>
                  <a:cubicBezTo>
                    <a:pt x="41" y="161"/>
                    <a:pt x="1" y="242"/>
                    <a:pt x="1" y="322"/>
                  </a:cubicBezTo>
                  <a:cubicBezTo>
                    <a:pt x="1" y="413"/>
                    <a:pt x="31" y="494"/>
                    <a:pt x="102" y="564"/>
                  </a:cubicBezTo>
                  <a:cubicBezTo>
                    <a:pt x="162" y="635"/>
                    <a:pt x="243" y="664"/>
                    <a:pt x="333" y="664"/>
                  </a:cubicBezTo>
                  <a:cubicBezTo>
                    <a:pt x="424" y="664"/>
                    <a:pt x="504" y="635"/>
                    <a:pt x="565" y="574"/>
                  </a:cubicBezTo>
                  <a:cubicBezTo>
                    <a:pt x="625" y="514"/>
                    <a:pt x="665" y="423"/>
                    <a:pt x="665" y="342"/>
                  </a:cubicBezTo>
                  <a:cubicBezTo>
                    <a:pt x="665" y="252"/>
                    <a:pt x="635" y="172"/>
                    <a:pt x="574" y="11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
            <p:cNvSpPr/>
            <p:nvPr/>
          </p:nvSpPr>
          <p:spPr>
            <a:xfrm>
              <a:off x="-874750" y="2241700"/>
              <a:ext cx="13125" cy="10850"/>
            </a:xfrm>
            <a:custGeom>
              <a:rect b="b" l="l" r="r" t="t"/>
              <a:pathLst>
                <a:path extrusionOk="0" h="434" w="525">
                  <a:moveTo>
                    <a:pt x="172" y="1"/>
                  </a:moveTo>
                  <a:cubicBezTo>
                    <a:pt x="112" y="1"/>
                    <a:pt x="52" y="21"/>
                    <a:pt x="1" y="51"/>
                  </a:cubicBezTo>
                  <a:cubicBezTo>
                    <a:pt x="152" y="182"/>
                    <a:pt x="313" y="312"/>
                    <a:pt x="484" y="433"/>
                  </a:cubicBezTo>
                  <a:cubicBezTo>
                    <a:pt x="524" y="323"/>
                    <a:pt x="494" y="192"/>
                    <a:pt x="403" y="101"/>
                  </a:cubicBezTo>
                  <a:cubicBezTo>
                    <a:pt x="333" y="41"/>
                    <a:pt x="253" y="1"/>
                    <a:pt x="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
            <p:cNvSpPr/>
            <p:nvPr/>
          </p:nvSpPr>
          <p:spPr>
            <a:xfrm>
              <a:off x="-850325" y="2213275"/>
              <a:ext cx="17375" cy="16625"/>
            </a:xfrm>
            <a:custGeom>
              <a:rect b="b" l="l" r="r" t="t"/>
              <a:pathLst>
                <a:path extrusionOk="0" h="665" w="695">
                  <a:moveTo>
                    <a:pt x="332" y="0"/>
                  </a:moveTo>
                  <a:cubicBezTo>
                    <a:pt x="242" y="0"/>
                    <a:pt x="161" y="31"/>
                    <a:pt x="101" y="91"/>
                  </a:cubicBezTo>
                  <a:cubicBezTo>
                    <a:pt x="41" y="161"/>
                    <a:pt x="0" y="242"/>
                    <a:pt x="0" y="322"/>
                  </a:cubicBezTo>
                  <a:cubicBezTo>
                    <a:pt x="0" y="413"/>
                    <a:pt x="30" y="494"/>
                    <a:pt x="91" y="564"/>
                  </a:cubicBezTo>
                  <a:cubicBezTo>
                    <a:pt x="161" y="624"/>
                    <a:pt x="242" y="664"/>
                    <a:pt x="332" y="664"/>
                  </a:cubicBezTo>
                  <a:cubicBezTo>
                    <a:pt x="413" y="664"/>
                    <a:pt x="493" y="624"/>
                    <a:pt x="564" y="564"/>
                  </a:cubicBezTo>
                  <a:cubicBezTo>
                    <a:pt x="695" y="443"/>
                    <a:pt x="695" y="232"/>
                    <a:pt x="564" y="101"/>
                  </a:cubicBezTo>
                  <a:cubicBezTo>
                    <a:pt x="504" y="31"/>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9"/>
            <p:cNvSpPr/>
            <p:nvPr/>
          </p:nvSpPr>
          <p:spPr>
            <a:xfrm>
              <a:off x="-821900" y="2184850"/>
              <a:ext cx="17400" cy="16625"/>
            </a:xfrm>
            <a:custGeom>
              <a:rect b="b" l="l" r="r" t="t"/>
              <a:pathLst>
                <a:path extrusionOk="0" h="665" w="696">
                  <a:moveTo>
                    <a:pt x="333" y="0"/>
                  </a:moveTo>
                  <a:cubicBezTo>
                    <a:pt x="242" y="0"/>
                    <a:pt x="161" y="30"/>
                    <a:pt x="101" y="101"/>
                  </a:cubicBezTo>
                  <a:cubicBezTo>
                    <a:pt x="31" y="161"/>
                    <a:pt x="0" y="242"/>
                    <a:pt x="0" y="332"/>
                  </a:cubicBezTo>
                  <a:cubicBezTo>
                    <a:pt x="0" y="423"/>
                    <a:pt x="41" y="503"/>
                    <a:pt x="101" y="564"/>
                  </a:cubicBezTo>
                  <a:cubicBezTo>
                    <a:pt x="161" y="624"/>
                    <a:pt x="242" y="664"/>
                    <a:pt x="333" y="664"/>
                  </a:cubicBezTo>
                  <a:cubicBezTo>
                    <a:pt x="423" y="664"/>
                    <a:pt x="504" y="624"/>
                    <a:pt x="564" y="564"/>
                  </a:cubicBezTo>
                  <a:cubicBezTo>
                    <a:pt x="695" y="423"/>
                    <a:pt x="695" y="222"/>
                    <a:pt x="564" y="90"/>
                  </a:cubicBezTo>
                  <a:cubicBezTo>
                    <a:pt x="504" y="30"/>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9"/>
            <p:cNvSpPr/>
            <p:nvPr/>
          </p:nvSpPr>
          <p:spPr>
            <a:xfrm>
              <a:off x="-793475" y="2156150"/>
              <a:ext cx="16650" cy="16650"/>
            </a:xfrm>
            <a:custGeom>
              <a:rect b="b" l="l" r="r" t="t"/>
              <a:pathLst>
                <a:path extrusionOk="0" h="666" w="666">
                  <a:moveTo>
                    <a:pt x="333" y="1"/>
                  </a:moveTo>
                  <a:cubicBezTo>
                    <a:pt x="252" y="1"/>
                    <a:pt x="172" y="41"/>
                    <a:pt x="111" y="91"/>
                  </a:cubicBezTo>
                  <a:cubicBezTo>
                    <a:pt x="41" y="162"/>
                    <a:pt x="11" y="242"/>
                    <a:pt x="1" y="323"/>
                  </a:cubicBezTo>
                  <a:cubicBezTo>
                    <a:pt x="1" y="413"/>
                    <a:pt x="31" y="494"/>
                    <a:pt x="91" y="564"/>
                  </a:cubicBezTo>
                  <a:cubicBezTo>
                    <a:pt x="162" y="635"/>
                    <a:pt x="243" y="665"/>
                    <a:pt x="333" y="665"/>
                  </a:cubicBezTo>
                  <a:cubicBezTo>
                    <a:pt x="413" y="665"/>
                    <a:pt x="494" y="635"/>
                    <a:pt x="554" y="574"/>
                  </a:cubicBezTo>
                  <a:cubicBezTo>
                    <a:pt x="625" y="514"/>
                    <a:pt x="665" y="433"/>
                    <a:pt x="665" y="343"/>
                  </a:cubicBezTo>
                  <a:cubicBezTo>
                    <a:pt x="665" y="263"/>
                    <a:pt x="635" y="182"/>
                    <a:pt x="574" y="111"/>
                  </a:cubicBezTo>
                  <a:cubicBezTo>
                    <a:pt x="51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9"/>
            <p:cNvSpPr/>
            <p:nvPr/>
          </p:nvSpPr>
          <p:spPr>
            <a:xfrm>
              <a:off x="-765050" y="2127725"/>
              <a:ext cx="17650" cy="16625"/>
            </a:xfrm>
            <a:custGeom>
              <a:rect b="b" l="l" r="r" t="t"/>
              <a:pathLst>
                <a:path extrusionOk="0" h="665" w="706">
                  <a:moveTo>
                    <a:pt x="333" y="0"/>
                  </a:moveTo>
                  <a:cubicBezTo>
                    <a:pt x="253" y="0"/>
                    <a:pt x="172" y="40"/>
                    <a:pt x="112" y="101"/>
                  </a:cubicBezTo>
                  <a:cubicBezTo>
                    <a:pt x="41" y="161"/>
                    <a:pt x="11" y="242"/>
                    <a:pt x="1" y="333"/>
                  </a:cubicBezTo>
                  <a:cubicBezTo>
                    <a:pt x="1" y="413"/>
                    <a:pt x="41" y="503"/>
                    <a:pt x="101" y="564"/>
                  </a:cubicBezTo>
                  <a:cubicBezTo>
                    <a:pt x="162" y="635"/>
                    <a:pt x="253" y="664"/>
                    <a:pt x="333" y="664"/>
                  </a:cubicBezTo>
                  <a:cubicBezTo>
                    <a:pt x="424" y="664"/>
                    <a:pt x="504" y="635"/>
                    <a:pt x="564" y="574"/>
                  </a:cubicBezTo>
                  <a:cubicBezTo>
                    <a:pt x="705" y="443"/>
                    <a:pt x="705" y="242"/>
                    <a:pt x="575" y="101"/>
                  </a:cubicBezTo>
                  <a:cubicBezTo>
                    <a:pt x="504" y="4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9"/>
            <p:cNvSpPr/>
            <p:nvPr/>
          </p:nvSpPr>
          <p:spPr>
            <a:xfrm>
              <a:off x="-850325" y="2241700"/>
              <a:ext cx="17375" cy="16625"/>
            </a:xfrm>
            <a:custGeom>
              <a:rect b="b" l="l" r="r" t="t"/>
              <a:pathLst>
                <a:path extrusionOk="0" h="665" w="695">
                  <a:moveTo>
                    <a:pt x="332" y="1"/>
                  </a:moveTo>
                  <a:cubicBezTo>
                    <a:pt x="242" y="1"/>
                    <a:pt x="161" y="41"/>
                    <a:pt x="101" y="101"/>
                  </a:cubicBezTo>
                  <a:cubicBezTo>
                    <a:pt x="30" y="162"/>
                    <a:pt x="0" y="252"/>
                    <a:pt x="0" y="332"/>
                  </a:cubicBezTo>
                  <a:cubicBezTo>
                    <a:pt x="0" y="423"/>
                    <a:pt x="30" y="504"/>
                    <a:pt x="101" y="564"/>
                  </a:cubicBezTo>
                  <a:cubicBezTo>
                    <a:pt x="161" y="634"/>
                    <a:pt x="242" y="665"/>
                    <a:pt x="332" y="665"/>
                  </a:cubicBezTo>
                  <a:cubicBezTo>
                    <a:pt x="413" y="665"/>
                    <a:pt x="504" y="625"/>
                    <a:pt x="564" y="564"/>
                  </a:cubicBezTo>
                  <a:cubicBezTo>
                    <a:pt x="695" y="433"/>
                    <a:pt x="695" y="232"/>
                    <a:pt x="564" y="101"/>
                  </a:cubicBezTo>
                  <a:cubicBezTo>
                    <a:pt x="493" y="31"/>
                    <a:pt x="41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9"/>
            <p:cNvSpPr/>
            <p:nvPr/>
          </p:nvSpPr>
          <p:spPr>
            <a:xfrm>
              <a:off x="-822150" y="2213275"/>
              <a:ext cx="16875" cy="16625"/>
            </a:xfrm>
            <a:custGeom>
              <a:rect b="b" l="l" r="r" t="t"/>
              <a:pathLst>
                <a:path extrusionOk="0" h="665" w="675">
                  <a:moveTo>
                    <a:pt x="343" y="0"/>
                  </a:moveTo>
                  <a:cubicBezTo>
                    <a:pt x="262" y="0"/>
                    <a:pt x="182" y="31"/>
                    <a:pt x="121" y="81"/>
                  </a:cubicBezTo>
                  <a:cubicBezTo>
                    <a:pt x="61" y="141"/>
                    <a:pt x="21" y="221"/>
                    <a:pt x="10" y="312"/>
                  </a:cubicBezTo>
                  <a:cubicBezTo>
                    <a:pt x="1" y="393"/>
                    <a:pt x="30" y="483"/>
                    <a:pt x="91" y="544"/>
                  </a:cubicBezTo>
                  <a:cubicBezTo>
                    <a:pt x="162" y="624"/>
                    <a:pt x="252" y="664"/>
                    <a:pt x="343" y="664"/>
                  </a:cubicBezTo>
                  <a:cubicBezTo>
                    <a:pt x="423" y="664"/>
                    <a:pt x="504" y="634"/>
                    <a:pt x="564" y="574"/>
                  </a:cubicBezTo>
                  <a:cubicBezTo>
                    <a:pt x="625" y="514"/>
                    <a:pt x="665" y="433"/>
                    <a:pt x="675" y="353"/>
                  </a:cubicBezTo>
                  <a:cubicBezTo>
                    <a:pt x="675" y="262"/>
                    <a:pt x="645" y="181"/>
                    <a:pt x="584" y="111"/>
                  </a:cubicBezTo>
                  <a:cubicBezTo>
                    <a:pt x="524" y="40"/>
                    <a:pt x="433"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9"/>
            <p:cNvSpPr/>
            <p:nvPr/>
          </p:nvSpPr>
          <p:spPr>
            <a:xfrm>
              <a:off x="-794225" y="2184850"/>
              <a:ext cx="17400" cy="16625"/>
            </a:xfrm>
            <a:custGeom>
              <a:rect b="b" l="l" r="r" t="t"/>
              <a:pathLst>
                <a:path extrusionOk="0" h="665" w="696">
                  <a:moveTo>
                    <a:pt x="363" y="0"/>
                  </a:moveTo>
                  <a:cubicBezTo>
                    <a:pt x="282" y="0"/>
                    <a:pt x="202" y="30"/>
                    <a:pt x="141" y="90"/>
                  </a:cubicBezTo>
                  <a:cubicBezTo>
                    <a:pt x="0" y="211"/>
                    <a:pt x="0" y="423"/>
                    <a:pt x="121" y="553"/>
                  </a:cubicBezTo>
                  <a:cubicBezTo>
                    <a:pt x="192" y="624"/>
                    <a:pt x="273" y="664"/>
                    <a:pt x="363" y="664"/>
                  </a:cubicBezTo>
                  <a:cubicBezTo>
                    <a:pt x="443" y="664"/>
                    <a:pt x="524" y="624"/>
                    <a:pt x="595" y="573"/>
                  </a:cubicBezTo>
                  <a:cubicBezTo>
                    <a:pt x="655" y="503"/>
                    <a:pt x="695" y="423"/>
                    <a:pt x="695" y="342"/>
                  </a:cubicBezTo>
                  <a:cubicBezTo>
                    <a:pt x="695" y="251"/>
                    <a:pt x="665" y="171"/>
                    <a:pt x="604" y="101"/>
                  </a:cubicBezTo>
                  <a:cubicBezTo>
                    <a:pt x="544" y="3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9"/>
            <p:cNvSpPr/>
            <p:nvPr/>
          </p:nvSpPr>
          <p:spPr>
            <a:xfrm>
              <a:off x="-765050" y="2156150"/>
              <a:ext cx="17650" cy="16650"/>
            </a:xfrm>
            <a:custGeom>
              <a:rect b="b" l="l" r="r" t="t"/>
              <a:pathLst>
                <a:path extrusionOk="0" h="666" w="706">
                  <a:moveTo>
                    <a:pt x="333" y="1"/>
                  </a:moveTo>
                  <a:cubicBezTo>
                    <a:pt x="253" y="1"/>
                    <a:pt x="162" y="41"/>
                    <a:pt x="101" y="111"/>
                  </a:cubicBezTo>
                  <a:cubicBezTo>
                    <a:pt x="41" y="172"/>
                    <a:pt x="1" y="252"/>
                    <a:pt x="1" y="343"/>
                  </a:cubicBezTo>
                  <a:cubicBezTo>
                    <a:pt x="11" y="424"/>
                    <a:pt x="41" y="514"/>
                    <a:pt x="112" y="574"/>
                  </a:cubicBezTo>
                  <a:cubicBezTo>
                    <a:pt x="172" y="635"/>
                    <a:pt x="253" y="665"/>
                    <a:pt x="333" y="665"/>
                  </a:cubicBezTo>
                  <a:cubicBezTo>
                    <a:pt x="424" y="665"/>
                    <a:pt x="515" y="635"/>
                    <a:pt x="575" y="564"/>
                  </a:cubicBezTo>
                  <a:cubicBezTo>
                    <a:pt x="705" y="433"/>
                    <a:pt x="705" y="232"/>
                    <a:pt x="564" y="102"/>
                  </a:cubicBezTo>
                  <a:cubicBezTo>
                    <a:pt x="504" y="4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
            <p:cNvSpPr/>
            <p:nvPr/>
          </p:nvSpPr>
          <p:spPr>
            <a:xfrm>
              <a:off x="-821900" y="2241700"/>
              <a:ext cx="17400" cy="16625"/>
            </a:xfrm>
            <a:custGeom>
              <a:rect b="b" l="l" r="r" t="t"/>
              <a:pathLst>
                <a:path extrusionOk="0" h="665" w="696">
                  <a:moveTo>
                    <a:pt x="333" y="1"/>
                  </a:moveTo>
                  <a:cubicBezTo>
                    <a:pt x="242" y="1"/>
                    <a:pt x="161" y="31"/>
                    <a:pt x="101" y="101"/>
                  </a:cubicBezTo>
                  <a:cubicBezTo>
                    <a:pt x="31" y="162"/>
                    <a:pt x="0" y="242"/>
                    <a:pt x="0" y="332"/>
                  </a:cubicBezTo>
                  <a:cubicBezTo>
                    <a:pt x="0" y="423"/>
                    <a:pt x="31" y="504"/>
                    <a:pt x="101" y="564"/>
                  </a:cubicBezTo>
                  <a:cubicBezTo>
                    <a:pt x="161" y="625"/>
                    <a:pt x="242" y="665"/>
                    <a:pt x="333" y="665"/>
                  </a:cubicBezTo>
                  <a:cubicBezTo>
                    <a:pt x="423" y="665"/>
                    <a:pt x="504" y="634"/>
                    <a:pt x="564" y="564"/>
                  </a:cubicBezTo>
                  <a:cubicBezTo>
                    <a:pt x="695" y="433"/>
                    <a:pt x="695" y="232"/>
                    <a:pt x="564" y="101"/>
                  </a:cubicBezTo>
                  <a:cubicBezTo>
                    <a:pt x="50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9"/>
            <p:cNvSpPr/>
            <p:nvPr/>
          </p:nvSpPr>
          <p:spPr>
            <a:xfrm>
              <a:off x="-793475" y="2213275"/>
              <a:ext cx="17650" cy="16625"/>
            </a:xfrm>
            <a:custGeom>
              <a:rect b="b" l="l" r="r" t="t"/>
              <a:pathLst>
                <a:path extrusionOk="0" h="665" w="706">
                  <a:moveTo>
                    <a:pt x="333" y="0"/>
                  </a:moveTo>
                  <a:cubicBezTo>
                    <a:pt x="243" y="0"/>
                    <a:pt x="162" y="31"/>
                    <a:pt x="102" y="101"/>
                  </a:cubicBezTo>
                  <a:cubicBezTo>
                    <a:pt x="31" y="161"/>
                    <a:pt x="1" y="252"/>
                    <a:pt x="1" y="333"/>
                  </a:cubicBezTo>
                  <a:cubicBezTo>
                    <a:pt x="1" y="423"/>
                    <a:pt x="41" y="503"/>
                    <a:pt x="102" y="564"/>
                  </a:cubicBezTo>
                  <a:cubicBezTo>
                    <a:pt x="172" y="624"/>
                    <a:pt x="252" y="664"/>
                    <a:pt x="333" y="664"/>
                  </a:cubicBezTo>
                  <a:cubicBezTo>
                    <a:pt x="424" y="664"/>
                    <a:pt x="504" y="624"/>
                    <a:pt x="574" y="564"/>
                  </a:cubicBezTo>
                  <a:cubicBezTo>
                    <a:pt x="705" y="423"/>
                    <a:pt x="695" y="221"/>
                    <a:pt x="565" y="91"/>
                  </a:cubicBezTo>
                  <a:cubicBezTo>
                    <a:pt x="504"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9"/>
            <p:cNvSpPr/>
            <p:nvPr/>
          </p:nvSpPr>
          <p:spPr>
            <a:xfrm>
              <a:off x="-765050" y="218485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53"/>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9"/>
            <p:cNvSpPr/>
            <p:nvPr/>
          </p:nvSpPr>
          <p:spPr>
            <a:xfrm>
              <a:off x="-794225" y="2241700"/>
              <a:ext cx="17400" cy="16625"/>
            </a:xfrm>
            <a:custGeom>
              <a:rect b="b" l="l" r="r" t="t"/>
              <a:pathLst>
                <a:path extrusionOk="0" h="665" w="696">
                  <a:moveTo>
                    <a:pt x="363" y="1"/>
                  </a:moveTo>
                  <a:cubicBezTo>
                    <a:pt x="282" y="1"/>
                    <a:pt x="202" y="31"/>
                    <a:pt x="141" y="91"/>
                  </a:cubicBezTo>
                  <a:cubicBezTo>
                    <a:pt x="0" y="222"/>
                    <a:pt x="0" y="423"/>
                    <a:pt x="121" y="554"/>
                  </a:cubicBezTo>
                  <a:cubicBezTo>
                    <a:pt x="192" y="625"/>
                    <a:pt x="273" y="665"/>
                    <a:pt x="363" y="665"/>
                  </a:cubicBezTo>
                  <a:cubicBezTo>
                    <a:pt x="443" y="665"/>
                    <a:pt x="524" y="634"/>
                    <a:pt x="595" y="574"/>
                  </a:cubicBezTo>
                  <a:cubicBezTo>
                    <a:pt x="655" y="514"/>
                    <a:pt x="695" y="433"/>
                    <a:pt x="695" y="343"/>
                  </a:cubicBezTo>
                  <a:cubicBezTo>
                    <a:pt x="695" y="252"/>
                    <a:pt x="665" y="171"/>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
            <p:cNvSpPr/>
            <p:nvPr/>
          </p:nvSpPr>
          <p:spPr>
            <a:xfrm>
              <a:off x="-765050" y="2213275"/>
              <a:ext cx="16900" cy="16625"/>
            </a:xfrm>
            <a:custGeom>
              <a:rect b="b" l="l" r="r" t="t"/>
              <a:pathLst>
                <a:path extrusionOk="0" h="665" w="676">
                  <a:moveTo>
                    <a:pt x="333" y="0"/>
                  </a:moveTo>
                  <a:cubicBezTo>
                    <a:pt x="253" y="0"/>
                    <a:pt x="172" y="31"/>
                    <a:pt x="112" y="91"/>
                  </a:cubicBezTo>
                  <a:cubicBezTo>
                    <a:pt x="41" y="151"/>
                    <a:pt x="11" y="232"/>
                    <a:pt x="1" y="322"/>
                  </a:cubicBezTo>
                  <a:cubicBezTo>
                    <a:pt x="1" y="413"/>
                    <a:pt x="31" y="494"/>
                    <a:pt x="101" y="554"/>
                  </a:cubicBezTo>
                  <a:cubicBezTo>
                    <a:pt x="162" y="624"/>
                    <a:pt x="253" y="664"/>
                    <a:pt x="333" y="664"/>
                  </a:cubicBezTo>
                  <a:cubicBezTo>
                    <a:pt x="424" y="664"/>
                    <a:pt x="504" y="624"/>
                    <a:pt x="564" y="564"/>
                  </a:cubicBezTo>
                  <a:cubicBezTo>
                    <a:pt x="625" y="503"/>
                    <a:pt x="665" y="423"/>
                    <a:pt x="665" y="342"/>
                  </a:cubicBezTo>
                  <a:cubicBezTo>
                    <a:pt x="676" y="252"/>
                    <a:pt x="635" y="172"/>
                    <a:pt x="575" y="101"/>
                  </a:cubicBezTo>
                  <a:cubicBezTo>
                    <a:pt x="515" y="31"/>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9"/>
            <p:cNvSpPr/>
            <p:nvPr/>
          </p:nvSpPr>
          <p:spPr>
            <a:xfrm>
              <a:off x="-765050" y="2241700"/>
              <a:ext cx="17650" cy="16625"/>
            </a:xfrm>
            <a:custGeom>
              <a:rect b="b" l="l" r="r" t="t"/>
              <a:pathLst>
                <a:path extrusionOk="0" h="665" w="706">
                  <a:moveTo>
                    <a:pt x="333" y="1"/>
                  </a:moveTo>
                  <a:cubicBezTo>
                    <a:pt x="253" y="1"/>
                    <a:pt x="162" y="41"/>
                    <a:pt x="101" y="101"/>
                  </a:cubicBezTo>
                  <a:cubicBezTo>
                    <a:pt x="41" y="171"/>
                    <a:pt x="1" y="252"/>
                    <a:pt x="1" y="332"/>
                  </a:cubicBezTo>
                  <a:cubicBezTo>
                    <a:pt x="11" y="423"/>
                    <a:pt x="41" y="504"/>
                    <a:pt x="112" y="574"/>
                  </a:cubicBezTo>
                  <a:cubicBezTo>
                    <a:pt x="172" y="634"/>
                    <a:pt x="253" y="665"/>
                    <a:pt x="333" y="665"/>
                  </a:cubicBezTo>
                  <a:cubicBezTo>
                    <a:pt x="424" y="665"/>
                    <a:pt x="515" y="625"/>
                    <a:pt x="575" y="564"/>
                  </a:cubicBezTo>
                  <a:cubicBezTo>
                    <a:pt x="705" y="423"/>
                    <a:pt x="705" y="232"/>
                    <a:pt x="564" y="101"/>
                  </a:cubicBezTo>
                  <a:cubicBezTo>
                    <a:pt x="504" y="31"/>
                    <a:pt x="424"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9"/>
            <p:cNvSpPr/>
            <p:nvPr/>
          </p:nvSpPr>
          <p:spPr>
            <a:xfrm>
              <a:off x="-879775" y="2127725"/>
              <a:ext cx="17650" cy="16625"/>
            </a:xfrm>
            <a:custGeom>
              <a:rect b="b" l="l" r="r" t="t"/>
              <a:pathLst>
                <a:path extrusionOk="0" h="665" w="706">
                  <a:moveTo>
                    <a:pt x="363" y="0"/>
                  </a:moveTo>
                  <a:cubicBezTo>
                    <a:pt x="293" y="0"/>
                    <a:pt x="212" y="31"/>
                    <a:pt x="152" y="91"/>
                  </a:cubicBezTo>
                  <a:cubicBezTo>
                    <a:pt x="11" y="212"/>
                    <a:pt x="1" y="413"/>
                    <a:pt x="121" y="554"/>
                  </a:cubicBezTo>
                  <a:cubicBezTo>
                    <a:pt x="182" y="624"/>
                    <a:pt x="273" y="664"/>
                    <a:pt x="373" y="664"/>
                  </a:cubicBezTo>
                  <a:cubicBezTo>
                    <a:pt x="454" y="664"/>
                    <a:pt x="524" y="635"/>
                    <a:pt x="584" y="584"/>
                  </a:cubicBezTo>
                  <a:cubicBezTo>
                    <a:pt x="655" y="524"/>
                    <a:pt x="695" y="443"/>
                    <a:pt x="695" y="353"/>
                  </a:cubicBezTo>
                  <a:cubicBezTo>
                    <a:pt x="705" y="262"/>
                    <a:pt x="675" y="181"/>
                    <a:pt x="615" y="121"/>
                  </a:cubicBez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9"/>
            <p:cNvSpPr/>
            <p:nvPr/>
          </p:nvSpPr>
          <p:spPr>
            <a:xfrm>
              <a:off x="-879775" y="2156150"/>
              <a:ext cx="18400" cy="16650"/>
            </a:xfrm>
            <a:custGeom>
              <a:rect b="b" l="l" r="r" t="t"/>
              <a:pathLst>
                <a:path extrusionOk="0" h="666" w="736">
                  <a:moveTo>
                    <a:pt x="363" y="1"/>
                  </a:moveTo>
                  <a:cubicBezTo>
                    <a:pt x="282" y="1"/>
                    <a:pt x="202" y="41"/>
                    <a:pt x="141" y="102"/>
                  </a:cubicBezTo>
                  <a:cubicBezTo>
                    <a:pt x="1" y="232"/>
                    <a:pt x="1" y="433"/>
                    <a:pt x="132" y="564"/>
                  </a:cubicBezTo>
                  <a:cubicBezTo>
                    <a:pt x="192" y="635"/>
                    <a:pt x="282" y="665"/>
                    <a:pt x="373" y="665"/>
                  </a:cubicBezTo>
                  <a:cubicBezTo>
                    <a:pt x="454" y="665"/>
                    <a:pt x="534" y="635"/>
                    <a:pt x="595" y="574"/>
                  </a:cubicBezTo>
                  <a:cubicBezTo>
                    <a:pt x="736" y="444"/>
                    <a:pt x="736" y="242"/>
                    <a:pt x="604" y="111"/>
                  </a:cubicBezTo>
                  <a:cubicBezTo>
                    <a:pt x="544" y="41"/>
                    <a:pt x="454"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9"/>
            <p:cNvSpPr/>
            <p:nvPr/>
          </p:nvSpPr>
          <p:spPr>
            <a:xfrm>
              <a:off x="-851325" y="2127725"/>
              <a:ext cx="18375" cy="16625"/>
            </a:xfrm>
            <a:custGeom>
              <a:rect b="b" l="l" r="r" t="t"/>
              <a:pathLst>
                <a:path extrusionOk="0" h="665" w="735">
                  <a:moveTo>
                    <a:pt x="372" y="0"/>
                  </a:moveTo>
                  <a:cubicBezTo>
                    <a:pt x="282" y="0"/>
                    <a:pt x="201" y="40"/>
                    <a:pt x="141" y="101"/>
                  </a:cubicBezTo>
                  <a:cubicBezTo>
                    <a:pt x="0" y="232"/>
                    <a:pt x="0" y="433"/>
                    <a:pt x="131" y="564"/>
                  </a:cubicBezTo>
                  <a:cubicBezTo>
                    <a:pt x="201" y="635"/>
                    <a:pt x="282" y="664"/>
                    <a:pt x="372" y="664"/>
                  </a:cubicBezTo>
                  <a:cubicBezTo>
                    <a:pt x="453" y="664"/>
                    <a:pt x="533" y="635"/>
                    <a:pt x="604" y="574"/>
                  </a:cubicBezTo>
                  <a:cubicBezTo>
                    <a:pt x="735" y="433"/>
                    <a:pt x="735" y="242"/>
                    <a:pt x="604" y="101"/>
                  </a:cubicBezTo>
                  <a:cubicBezTo>
                    <a:pt x="544" y="40"/>
                    <a:pt x="453" y="0"/>
                    <a:pt x="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9"/>
            <p:cNvSpPr/>
            <p:nvPr/>
          </p:nvSpPr>
          <p:spPr>
            <a:xfrm>
              <a:off x="-878775" y="2184850"/>
              <a:ext cx="16650" cy="16625"/>
            </a:xfrm>
            <a:custGeom>
              <a:rect b="b" l="l" r="r" t="t"/>
              <a:pathLst>
                <a:path extrusionOk="0" h="665" w="666">
                  <a:moveTo>
                    <a:pt x="323" y="0"/>
                  </a:moveTo>
                  <a:cubicBezTo>
                    <a:pt x="242" y="0"/>
                    <a:pt x="162" y="30"/>
                    <a:pt x="101" y="90"/>
                  </a:cubicBezTo>
                  <a:cubicBezTo>
                    <a:pt x="31" y="161"/>
                    <a:pt x="1" y="242"/>
                    <a:pt x="1" y="322"/>
                  </a:cubicBezTo>
                  <a:cubicBezTo>
                    <a:pt x="1" y="412"/>
                    <a:pt x="31" y="493"/>
                    <a:pt x="92" y="564"/>
                  </a:cubicBezTo>
                  <a:cubicBezTo>
                    <a:pt x="162" y="624"/>
                    <a:pt x="242" y="664"/>
                    <a:pt x="333" y="664"/>
                  </a:cubicBezTo>
                  <a:cubicBezTo>
                    <a:pt x="414" y="664"/>
                    <a:pt x="494" y="624"/>
                    <a:pt x="564" y="564"/>
                  </a:cubicBezTo>
                  <a:cubicBezTo>
                    <a:pt x="625" y="503"/>
                    <a:pt x="655" y="412"/>
                    <a:pt x="665" y="332"/>
                  </a:cubicBezTo>
                  <a:cubicBezTo>
                    <a:pt x="665" y="242"/>
                    <a:pt x="625" y="161"/>
                    <a:pt x="564" y="101"/>
                  </a:cubicBezTo>
                  <a:cubicBezTo>
                    <a:pt x="494" y="30"/>
                    <a:pt x="414" y="0"/>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9"/>
            <p:cNvSpPr/>
            <p:nvPr/>
          </p:nvSpPr>
          <p:spPr>
            <a:xfrm>
              <a:off x="-851325" y="2156150"/>
              <a:ext cx="17625" cy="16650"/>
            </a:xfrm>
            <a:custGeom>
              <a:rect b="b" l="l" r="r" t="t"/>
              <a:pathLst>
                <a:path extrusionOk="0" h="666" w="705">
                  <a:moveTo>
                    <a:pt x="372" y="1"/>
                  </a:moveTo>
                  <a:cubicBezTo>
                    <a:pt x="292" y="1"/>
                    <a:pt x="211" y="41"/>
                    <a:pt x="141" y="91"/>
                  </a:cubicBezTo>
                  <a:cubicBezTo>
                    <a:pt x="10" y="222"/>
                    <a:pt x="0" y="424"/>
                    <a:pt x="131" y="564"/>
                  </a:cubicBezTo>
                  <a:cubicBezTo>
                    <a:pt x="191" y="635"/>
                    <a:pt x="282" y="665"/>
                    <a:pt x="372" y="665"/>
                  </a:cubicBezTo>
                  <a:cubicBezTo>
                    <a:pt x="453" y="665"/>
                    <a:pt x="533" y="635"/>
                    <a:pt x="594" y="574"/>
                  </a:cubicBezTo>
                  <a:cubicBezTo>
                    <a:pt x="664" y="514"/>
                    <a:pt x="694" y="433"/>
                    <a:pt x="705" y="343"/>
                  </a:cubicBezTo>
                  <a:cubicBezTo>
                    <a:pt x="705" y="263"/>
                    <a:pt x="674" y="182"/>
                    <a:pt x="614" y="111"/>
                  </a:cubicBezTo>
                  <a:cubicBezTo>
                    <a:pt x="544" y="41"/>
                    <a:pt x="463" y="1"/>
                    <a:pt x="3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9"/>
            <p:cNvSpPr/>
            <p:nvPr/>
          </p:nvSpPr>
          <p:spPr>
            <a:xfrm>
              <a:off x="-821900" y="2127725"/>
              <a:ext cx="17400" cy="16625"/>
            </a:xfrm>
            <a:custGeom>
              <a:rect b="b" l="l" r="r" t="t"/>
              <a:pathLst>
                <a:path extrusionOk="0" h="665" w="696">
                  <a:moveTo>
                    <a:pt x="333" y="0"/>
                  </a:moveTo>
                  <a:cubicBezTo>
                    <a:pt x="242" y="0"/>
                    <a:pt x="161" y="40"/>
                    <a:pt x="101" y="101"/>
                  </a:cubicBezTo>
                  <a:cubicBezTo>
                    <a:pt x="41" y="161"/>
                    <a:pt x="0" y="252"/>
                    <a:pt x="0" y="333"/>
                  </a:cubicBezTo>
                  <a:cubicBezTo>
                    <a:pt x="0" y="423"/>
                    <a:pt x="31" y="503"/>
                    <a:pt x="101" y="564"/>
                  </a:cubicBezTo>
                  <a:cubicBezTo>
                    <a:pt x="161" y="635"/>
                    <a:pt x="242" y="664"/>
                    <a:pt x="333" y="664"/>
                  </a:cubicBezTo>
                  <a:cubicBezTo>
                    <a:pt x="423" y="664"/>
                    <a:pt x="504" y="635"/>
                    <a:pt x="564" y="564"/>
                  </a:cubicBezTo>
                  <a:cubicBezTo>
                    <a:pt x="695" y="433"/>
                    <a:pt x="695" y="232"/>
                    <a:pt x="564" y="101"/>
                  </a:cubicBezTo>
                  <a:cubicBezTo>
                    <a:pt x="504"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
            <p:cNvSpPr/>
            <p:nvPr/>
          </p:nvSpPr>
          <p:spPr>
            <a:xfrm>
              <a:off x="-879775" y="2213275"/>
              <a:ext cx="17650" cy="16625"/>
            </a:xfrm>
            <a:custGeom>
              <a:rect b="b" l="l" r="r" t="t"/>
              <a:pathLst>
                <a:path extrusionOk="0" h="665" w="706">
                  <a:moveTo>
                    <a:pt x="363" y="0"/>
                  </a:moveTo>
                  <a:cubicBezTo>
                    <a:pt x="282" y="0"/>
                    <a:pt x="202" y="31"/>
                    <a:pt x="141" y="91"/>
                  </a:cubicBezTo>
                  <a:cubicBezTo>
                    <a:pt x="11" y="212"/>
                    <a:pt x="1" y="423"/>
                    <a:pt x="132" y="554"/>
                  </a:cubicBezTo>
                  <a:cubicBezTo>
                    <a:pt x="192" y="624"/>
                    <a:pt x="282" y="664"/>
                    <a:pt x="373" y="664"/>
                  </a:cubicBezTo>
                  <a:cubicBezTo>
                    <a:pt x="454" y="664"/>
                    <a:pt x="534" y="634"/>
                    <a:pt x="595" y="574"/>
                  </a:cubicBezTo>
                  <a:cubicBezTo>
                    <a:pt x="655" y="514"/>
                    <a:pt x="695" y="423"/>
                    <a:pt x="705" y="342"/>
                  </a:cubicBezTo>
                  <a:cubicBezTo>
                    <a:pt x="705" y="252"/>
                    <a:pt x="675" y="172"/>
                    <a:pt x="604" y="101"/>
                  </a:cubicBezTo>
                  <a:cubicBezTo>
                    <a:pt x="544" y="40"/>
                    <a:pt x="45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
            <p:cNvSpPr/>
            <p:nvPr/>
          </p:nvSpPr>
          <p:spPr>
            <a:xfrm>
              <a:off x="-850325" y="2184850"/>
              <a:ext cx="17375" cy="16625"/>
            </a:xfrm>
            <a:custGeom>
              <a:rect b="b" l="l" r="r" t="t"/>
              <a:pathLst>
                <a:path extrusionOk="0" h="665" w="695">
                  <a:moveTo>
                    <a:pt x="332" y="0"/>
                  </a:moveTo>
                  <a:cubicBezTo>
                    <a:pt x="242" y="0"/>
                    <a:pt x="161" y="30"/>
                    <a:pt x="101" y="90"/>
                  </a:cubicBezTo>
                  <a:cubicBezTo>
                    <a:pt x="41" y="151"/>
                    <a:pt x="0" y="242"/>
                    <a:pt x="0" y="322"/>
                  </a:cubicBezTo>
                  <a:cubicBezTo>
                    <a:pt x="0" y="412"/>
                    <a:pt x="30" y="493"/>
                    <a:pt x="91" y="553"/>
                  </a:cubicBezTo>
                  <a:cubicBezTo>
                    <a:pt x="161" y="624"/>
                    <a:pt x="242" y="664"/>
                    <a:pt x="332" y="664"/>
                  </a:cubicBezTo>
                  <a:cubicBezTo>
                    <a:pt x="413" y="664"/>
                    <a:pt x="493" y="624"/>
                    <a:pt x="564" y="564"/>
                  </a:cubicBezTo>
                  <a:cubicBezTo>
                    <a:pt x="695" y="433"/>
                    <a:pt x="695" y="231"/>
                    <a:pt x="564" y="101"/>
                  </a:cubicBezTo>
                  <a:cubicBezTo>
                    <a:pt x="504" y="30"/>
                    <a:pt x="41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9"/>
            <p:cNvSpPr/>
            <p:nvPr/>
          </p:nvSpPr>
          <p:spPr>
            <a:xfrm>
              <a:off x="-791200" y="2283975"/>
              <a:ext cx="10350" cy="3050"/>
            </a:xfrm>
            <a:custGeom>
              <a:rect b="b" l="l" r="r" t="t"/>
              <a:pathLst>
                <a:path extrusionOk="0" h="122" w="414">
                  <a:moveTo>
                    <a:pt x="0" y="1"/>
                  </a:moveTo>
                  <a:cubicBezTo>
                    <a:pt x="0" y="10"/>
                    <a:pt x="0" y="10"/>
                    <a:pt x="11" y="10"/>
                  </a:cubicBezTo>
                  <a:cubicBezTo>
                    <a:pt x="71" y="81"/>
                    <a:pt x="152" y="121"/>
                    <a:pt x="242" y="121"/>
                  </a:cubicBezTo>
                  <a:cubicBezTo>
                    <a:pt x="302" y="121"/>
                    <a:pt x="362" y="101"/>
                    <a:pt x="413" y="71"/>
                  </a:cubicBezTo>
                  <a:cubicBezTo>
                    <a:pt x="272" y="50"/>
                    <a:pt x="131" y="3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9"/>
            <p:cNvSpPr/>
            <p:nvPr/>
          </p:nvSpPr>
          <p:spPr>
            <a:xfrm>
              <a:off x="-793475" y="2270400"/>
              <a:ext cx="16650" cy="15350"/>
            </a:xfrm>
            <a:custGeom>
              <a:rect b="b" l="l" r="r" t="t"/>
              <a:pathLst>
                <a:path extrusionOk="0" h="614" w="666">
                  <a:moveTo>
                    <a:pt x="333" y="0"/>
                  </a:moveTo>
                  <a:cubicBezTo>
                    <a:pt x="252" y="0"/>
                    <a:pt x="172" y="30"/>
                    <a:pt x="102" y="90"/>
                  </a:cubicBezTo>
                  <a:cubicBezTo>
                    <a:pt x="41" y="151"/>
                    <a:pt x="1" y="231"/>
                    <a:pt x="1" y="322"/>
                  </a:cubicBezTo>
                  <a:cubicBezTo>
                    <a:pt x="1" y="403"/>
                    <a:pt x="31" y="483"/>
                    <a:pt x="91" y="544"/>
                  </a:cubicBezTo>
                  <a:cubicBezTo>
                    <a:pt x="222" y="573"/>
                    <a:pt x="363" y="593"/>
                    <a:pt x="504" y="614"/>
                  </a:cubicBezTo>
                  <a:cubicBezTo>
                    <a:pt x="524" y="604"/>
                    <a:pt x="544" y="584"/>
                    <a:pt x="565" y="564"/>
                  </a:cubicBezTo>
                  <a:cubicBezTo>
                    <a:pt x="625" y="503"/>
                    <a:pt x="665" y="423"/>
                    <a:pt x="665" y="332"/>
                  </a:cubicBezTo>
                  <a:cubicBezTo>
                    <a:pt x="665" y="251"/>
                    <a:pt x="635" y="161"/>
                    <a:pt x="574"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
            <p:cNvSpPr/>
            <p:nvPr/>
          </p:nvSpPr>
          <p:spPr>
            <a:xfrm>
              <a:off x="-765050" y="2270400"/>
              <a:ext cx="16650" cy="16625"/>
            </a:xfrm>
            <a:custGeom>
              <a:rect b="b" l="l" r="r" t="t"/>
              <a:pathLst>
                <a:path extrusionOk="0" h="665" w="666">
                  <a:moveTo>
                    <a:pt x="333" y="0"/>
                  </a:moveTo>
                  <a:cubicBezTo>
                    <a:pt x="253" y="0"/>
                    <a:pt x="172" y="30"/>
                    <a:pt x="112" y="90"/>
                  </a:cubicBezTo>
                  <a:cubicBezTo>
                    <a:pt x="41" y="151"/>
                    <a:pt x="1" y="242"/>
                    <a:pt x="1" y="322"/>
                  </a:cubicBezTo>
                  <a:cubicBezTo>
                    <a:pt x="1" y="412"/>
                    <a:pt x="41" y="493"/>
                    <a:pt x="101" y="564"/>
                  </a:cubicBezTo>
                  <a:cubicBezTo>
                    <a:pt x="162" y="624"/>
                    <a:pt x="253" y="664"/>
                    <a:pt x="333" y="664"/>
                  </a:cubicBezTo>
                  <a:cubicBezTo>
                    <a:pt x="424" y="664"/>
                    <a:pt x="504" y="624"/>
                    <a:pt x="564" y="564"/>
                  </a:cubicBezTo>
                  <a:cubicBezTo>
                    <a:pt x="635" y="503"/>
                    <a:pt x="665" y="423"/>
                    <a:pt x="665" y="332"/>
                  </a:cubicBezTo>
                  <a:cubicBezTo>
                    <a:pt x="665" y="251"/>
                    <a:pt x="635" y="161"/>
                    <a:pt x="575" y="101"/>
                  </a:cubicBezTo>
                  <a:cubicBezTo>
                    <a:pt x="504" y="30"/>
                    <a:pt x="42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
            <p:cNvSpPr/>
            <p:nvPr/>
          </p:nvSpPr>
          <p:spPr>
            <a:xfrm>
              <a:off x="-821150" y="2270400"/>
              <a:ext cx="16375" cy="10325"/>
            </a:xfrm>
            <a:custGeom>
              <a:rect b="b" l="l" r="r" t="t"/>
              <a:pathLst>
                <a:path extrusionOk="0" h="413" w="655">
                  <a:moveTo>
                    <a:pt x="303" y="0"/>
                  </a:moveTo>
                  <a:cubicBezTo>
                    <a:pt x="212" y="0"/>
                    <a:pt x="131" y="30"/>
                    <a:pt x="71" y="90"/>
                  </a:cubicBezTo>
                  <a:cubicBezTo>
                    <a:pt x="41" y="130"/>
                    <a:pt x="11" y="161"/>
                    <a:pt x="1" y="201"/>
                  </a:cubicBezTo>
                  <a:cubicBezTo>
                    <a:pt x="202" y="282"/>
                    <a:pt x="413" y="352"/>
                    <a:pt x="625" y="412"/>
                  </a:cubicBezTo>
                  <a:cubicBezTo>
                    <a:pt x="655" y="302"/>
                    <a:pt x="625" y="181"/>
                    <a:pt x="534" y="101"/>
                  </a:cubicBezTo>
                  <a:cubicBezTo>
                    <a:pt x="474" y="30"/>
                    <a:pt x="393" y="0"/>
                    <a:pt x="3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
            <p:cNvSpPr/>
            <p:nvPr/>
          </p:nvSpPr>
          <p:spPr>
            <a:xfrm>
              <a:off x="-679225" y="2156150"/>
              <a:ext cx="17375" cy="16650"/>
            </a:xfrm>
            <a:custGeom>
              <a:rect b="b" l="l" r="r" t="t"/>
              <a:pathLst>
                <a:path extrusionOk="0" h="666" w="695">
                  <a:moveTo>
                    <a:pt x="332" y="1"/>
                  </a:moveTo>
                  <a:cubicBezTo>
                    <a:pt x="242" y="1"/>
                    <a:pt x="161" y="41"/>
                    <a:pt x="101" y="102"/>
                  </a:cubicBezTo>
                  <a:cubicBezTo>
                    <a:pt x="30" y="172"/>
                    <a:pt x="0" y="252"/>
                    <a:pt x="0" y="333"/>
                  </a:cubicBezTo>
                  <a:cubicBezTo>
                    <a:pt x="0" y="424"/>
                    <a:pt x="30" y="504"/>
                    <a:pt x="101" y="574"/>
                  </a:cubicBezTo>
                  <a:cubicBezTo>
                    <a:pt x="161" y="635"/>
                    <a:pt x="242" y="665"/>
                    <a:pt x="332" y="665"/>
                  </a:cubicBezTo>
                  <a:cubicBezTo>
                    <a:pt x="412" y="665"/>
                    <a:pt x="503" y="635"/>
                    <a:pt x="564" y="574"/>
                  </a:cubicBezTo>
                  <a:cubicBezTo>
                    <a:pt x="694" y="433"/>
                    <a:pt x="694" y="242"/>
                    <a:pt x="564" y="102"/>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
            <p:cNvSpPr/>
            <p:nvPr/>
          </p:nvSpPr>
          <p:spPr>
            <a:xfrm>
              <a:off x="-650800" y="2127725"/>
              <a:ext cx="16625" cy="16625"/>
            </a:xfrm>
            <a:custGeom>
              <a:rect b="b" l="l" r="r" t="t"/>
              <a:pathLst>
                <a:path extrusionOk="0" h="665" w="665">
                  <a:moveTo>
                    <a:pt x="333" y="0"/>
                  </a:moveTo>
                  <a:cubicBezTo>
                    <a:pt x="252" y="0"/>
                    <a:pt x="171" y="40"/>
                    <a:pt x="101" y="101"/>
                  </a:cubicBezTo>
                  <a:cubicBezTo>
                    <a:pt x="40" y="161"/>
                    <a:pt x="0" y="242"/>
                    <a:pt x="0" y="333"/>
                  </a:cubicBezTo>
                  <a:cubicBezTo>
                    <a:pt x="0" y="413"/>
                    <a:pt x="31" y="494"/>
                    <a:pt x="91" y="564"/>
                  </a:cubicBezTo>
                  <a:cubicBezTo>
                    <a:pt x="161" y="635"/>
                    <a:pt x="242" y="664"/>
                    <a:pt x="333" y="664"/>
                  </a:cubicBezTo>
                  <a:cubicBezTo>
                    <a:pt x="423" y="664"/>
                    <a:pt x="503" y="635"/>
                    <a:pt x="564" y="574"/>
                  </a:cubicBezTo>
                  <a:cubicBezTo>
                    <a:pt x="624" y="514"/>
                    <a:pt x="664" y="423"/>
                    <a:pt x="664" y="342"/>
                  </a:cubicBezTo>
                  <a:cubicBezTo>
                    <a:pt x="664" y="252"/>
                    <a:pt x="634" y="172"/>
                    <a:pt x="574" y="111"/>
                  </a:cubicBezTo>
                  <a:cubicBezTo>
                    <a:pt x="503" y="4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
            <p:cNvSpPr/>
            <p:nvPr/>
          </p:nvSpPr>
          <p:spPr>
            <a:xfrm>
              <a:off x="-736350" y="2241700"/>
              <a:ext cx="17625" cy="16625"/>
            </a:xfrm>
            <a:custGeom>
              <a:rect b="b" l="l" r="r" t="t"/>
              <a:pathLst>
                <a:path extrusionOk="0" h="665" w="705">
                  <a:moveTo>
                    <a:pt x="333" y="1"/>
                  </a:moveTo>
                  <a:cubicBezTo>
                    <a:pt x="252" y="1"/>
                    <a:pt x="172" y="31"/>
                    <a:pt x="101" y="101"/>
                  </a:cubicBezTo>
                  <a:cubicBezTo>
                    <a:pt x="40" y="162"/>
                    <a:pt x="11" y="242"/>
                    <a:pt x="0" y="332"/>
                  </a:cubicBezTo>
                  <a:cubicBezTo>
                    <a:pt x="0" y="423"/>
                    <a:pt x="40" y="504"/>
                    <a:pt x="101" y="564"/>
                  </a:cubicBezTo>
                  <a:cubicBezTo>
                    <a:pt x="172" y="625"/>
                    <a:pt x="252" y="665"/>
                    <a:pt x="333" y="665"/>
                  </a:cubicBezTo>
                  <a:cubicBezTo>
                    <a:pt x="423" y="665"/>
                    <a:pt x="503" y="634"/>
                    <a:pt x="574" y="564"/>
                  </a:cubicBezTo>
                  <a:cubicBezTo>
                    <a:pt x="705" y="433"/>
                    <a:pt x="705" y="232"/>
                    <a:pt x="574" y="101"/>
                  </a:cubicBezTo>
                  <a:cubicBezTo>
                    <a:pt x="503"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
            <p:cNvSpPr/>
            <p:nvPr/>
          </p:nvSpPr>
          <p:spPr>
            <a:xfrm>
              <a:off x="-707675" y="2213275"/>
              <a:ext cx="17400" cy="16625"/>
            </a:xfrm>
            <a:custGeom>
              <a:rect b="b" l="l" r="r" t="t"/>
              <a:pathLst>
                <a:path extrusionOk="0" h="665" w="696">
                  <a:moveTo>
                    <a:pt x="333" y="0"/>
                  </a:moveTo>
                  <a:cubicBezTo>
                    <a:pt x="242" y="0"/>
                    <a:pt x="162" y="31"/>
                    <a:pt x="101" y="91"/>
                  </a:cubicBezTo>
                  <a:cubicBezTo>
                    <a:pt x="31" y="161"/>
                    <a:pt x="0" y="242"/>
                    <a:pt x="0" y="322"/>
                  </a:cubicBezTo>
                  <a:cubicBezTo>
                    <a:pt x="0" y="413"/>
                    <a:pt x="31" y="494"/>
                    <a:pt x="91" y="564"/>
                  </a:cubicBezTo>
                  <a:cubicBezTo>
                    <a:pt x="162" y="624"/>
                    <a:pt x="242" y="664"/>
                    <a:pt x="333" y="664"/>
                  </a:cubicBezTo>
                  <a:cubicBezTo>
                    <a:pt x="414" y="664"/>
                    <a:pt x="494" y="624"/>
                    <a:pt x="554" y="564"/>
                  </a:cubicBezTo>
                  <a:cubicBezTo>
                    <a:pt x="695" y="433"/>
                    <a:pt x="695" y="232"/>
                    <a:pt x="564" y="101"/>
                  </a:cubicBezTo>
                  <a:cubicBezTo>
                    <a:pt x="504" y="31"/>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
            <p:cNvSpPr/>
            <p:nvPr/>
          </p:nvSpPr>
          <p:spPr>
            <a:xfrm>
              <a:off x="-679225" y="2184850"/>
              <a:ext cx="17375" cy="16625"/>
            </a:xfrm>
            <a:custGeom>
              <a:rect b="b" l="l" r="r" t="t"/>
              <a:pathLst>
                <a:path extrusionOk="0" h="665" w="695">
                  <a:moveTo>
                    <a:pt x="332" y="0"/>
                  </a:moveTo>
                  <a:cubicBezTo>
                    <a:pt x="242" y="0"/>
                    <a:pt x="161" y="30"/>
                    <a:pt x="101" y="101"/>
                  </a:cubicBezTo>
                  <a:cubicBezTo>
                    <a:pt x="30" y="161"/>
                    <a:pt x="0" y="242"/>
                    <a:pt x="0" y="332"/>
                  </a:cubicBezTo>
                  <a:cubicBezTo>
                    <a:pt x="0" y="423"/>
                    <a:pt x="40" y="503"/>
                    <a:pt x="101" y="564"/>
                  </a:cubicBezTo>
                  <a:cubicBezTo>
                    <a:pt x="161" y="624"/>
                    <a:pt x="242" y="664"/>
                    <a:pt x="332" y="664"/>
                  </a:cubicBezTo>
                  <a:cubicBezTo>
                    <a:pt x="423" y="664"/>
                    <a:pt x="503" y="624"/>
                    <a:pt x="564" y="564"/>
                  </a:cubicBezTo>
                  <a:cubicBezTo>
                    <a:pt x="694" y="423"/>
                    <a:pt x="694" y="222"/>
                    <a:pt x="564" y="90"/>
                  </a:cubicBezTo>
                  <a:cubicBezTo>
                    <a:pt x="493" y="3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
            <p:cNvSpPr/>
            <p:nvPr/>
          </p:nvSpPr>
          <p:spPr>
            <a:xfrm>
              <a:off x="-650800" y="2156150"/>
              <a:ext cx="16625" cy="16650"/>
            </a:xfrm>
            <a:custGeom>
              <a:rect b="b" l="l" r="r" t="t"/>
              <a:pathLst>
                <a:path extrusionOk="0" h="666" w="665">
                  <a:moveTo>
                    <a:pt x="333" y="1"/>
                  </a:moveTo>
                  <a:cubicBezTo>
                    <a:pt x="252" y="1"/>
                    <a:pt x="171" y="41"/>
                    <a:pt x="111" y="91"/>
                  </a:cubicBezTo>
                  <a:cubicBezTo>
                    <a:pt x="40" y="162"/>
                    <a:pt x="0" y="242"/>
                    <a:pt x="0" y="323"/>
                  </a:cubicBezTo>
                  <a:cubicBezTo>
                    <a:pt x="0" y="413"/>
                    <a:pt x="31" y="494"/>
                    <a:pt x="91" y="564"/>
                  </a:cubicBezTo>
                  <a:cubicBezTo>
                    <a:pt x="161" y="635"/>
                    <a:pt x="242" y="665"/>
                    <a:pt x="333" y="665"/>
                  </a:cubicBezTo>
                  <a:cubicBezTo>
                    <a:pt x="413" y="665"/>
                    <a:pt x="494" y="635"/>
                    <a:pt x="554" y="574"/>
                  </a:cubicBezTo>
                  <a:cubicBezTo>
                    <a:pt x="624" y="514"/>
                    <a:pt x="664" y="433"/>
                    <a:pt x="664" y="343"/>
                  </a:cubicBezTo>
                  <a:cubicBezTo>
                    <a:pt x="664" y="263"/>
                    <a:pt x="634" y="182"/>
                    <a:pt x="574" y="111"/>
                  </a:cubicBezTo>
                  <a:cubicBezTo>
                    <a:pt x="514" y="41"/>
                    <a:pt x="42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
            <p:cNvSpPr/>
            <p:nvPr/>
          </p:nvSpPr>
          <p:spPr>
            <a:xfrm>
              <a:off x="-622375" y="2127725"/>
              <a:ext cx="16625" cy="16625"/>
            </a:xfrm>
            <a:custGeom>
              <a:rect b="b" l="l" r="r" t="t"/>
              <a:pathLst>
                <a:path extrusionOk="0" h="665" w="665">
                  <a:moveTo>
                    <a:pt x="332" y="0"/>
                  </a:moveTo>
                  <a:cubicBezTo>
                    <a:pt x="252" y="0"/>
                    <a:pt x="171" y="40"/>
                    <a:pt x="101" y="101"/>
                  </a:cubicBezTo>
                  <a:cubicBezTo>
                    <a:pt x="41" y="161"/>
                    <a:pt x="1" y="242"/>
                    <a:pt x="1" y="333"/>
                  </a:cubicBezTo>
                  <a:cubicBezTo>
                    <a:pt x="1" y="413"/>
                    <a:pt x="41" y="503"/>
                    <a:pt x="101" y="564"/>
                  </a:cubicBezTo>
                  <a:cubicBezTo>
                    <a:pt x="162" y="635"/>
                    <a:pt x="252" y="664"/>
                    <a:pt x="332" y="664"/>
                  </a:cubicBezTo>
                  <a:cubicBezTo>
                    <a:pt x="423" y="664"/>
                    <a:pt x="504" y="635"/>
                    <a:pt x="564" y="574"/>
                  </a:cubicBezTo>
                  <a:cubicBezTo>
                    <a:pt x="634" y="503"/>
                    <a:pt x="665" y="423"/>
                    <a:pt x="665" y="342"/>
                  </a:cubicBezTo>
                  <a:cubicBezTo>
                    <a:pt x="665" y="252"/>
                    <a:pt x="634" y="172"/>
                    <a:pt x="574" y="101"/>
                  </a:cubicBezTo>
                  <a:cubicBezTo>
                    <a:pt x="504" y="4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
            <p:cNvSpPr/>
            <p:nvPr/>
          </p:nvSpPr>
          <p:spPr>
            <a:xfrm>
              <a:off x="-708675" y="2241700"/>
              <a:ext cx="18400" cy="16625"/>
            </a:xfrm>
            <a:custGeom>
              <a:rect b="b" l="l" r="r" t="t"/>
              <a:pathLst>
                <a:path extrusionOk="0" h="665" w="736">
                  <a:moveTo>
                    <a:pt x="373" y="1"/>
                  </a:moveTo>
                  <a:cubicBezTo>
                    <a:pt x="282" y="1"/>
                    <a:pt x="202" y="41"/>
                    <a:pt x="131" y="101"/>
                  </a:cubicBezTo>
                  <a:cubicBezTo>
                    <a:pt x="0" y="232"/>
                    <a:pt x="0" y="433"/>
                    <a:pt x="141" y="564"/>
                  </a:cubicBezTo>
                  <a:cubicBezTo>
                    <a:pt x="202" y="634"/>
                    <a:pt x="282" y="665"/>
                    <a:pt x="373" y="665"/>
                  </a:cubicBezTo>
                  <a:cubicBezTo>
                    <a:pt x="454" y="665"/>
                    <a:pt x="544" y="625"/>
                    <a:pt x="604" y="564"/>
                  </a:cubicBezTo>
                  <a:cubicBezTo>
                    <a:pt x="735" y="433"/>
                    <a:pt x="735" y="232"/>
                    <a:pt x="604" y="101"/>
                  </a:cubicBezTo>
                  <a:cubicBezTo>
                    <a:pt x="534" y="31"/>
                    <a:pt x="454"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
            <p:cNvSpPr/>
            <p:nvPr/>
          </p:nvSpPr>
          <p:spPr>
            <a:xfrm>
              <a:off x="-680250" y="2213275"/>
              <a:ext cx="17650" cy="16625"/>
            </a:xfrm>
            <a:custGeom>
              <a:rect b="b" l="l" r="r" t="t"/>
              <a:pathLst>
                <a:path extrusionOk="0" h="665" w="706">
                  <a:moveTo>
                    <a:pt x="373" y="0"/>
                  </a:moveTo>
                  <a:cubicBezTo>
                    <a:pt x="292" y="0"/>
                    <a:pt x="212" y="31"/>
                    <a:pt x="151" y="81"/>
                  </a:cubicBezTo>
                  <a:cubicBezTo>
                    <a:pt x="11" y="212"/>
                    <a:pt x="1" y="413"/>
                    <a:pt x="122" y="544"/>
                  </a:cubicBezTo>
                  <a:cubicBezTo>
                    <a:pt x="192" y="624"/>
                    <a:pt x="283" y="664"/>
                    <a:pt x="373" y="664"/>
                  </a:cubicBezTo>
                  <a:cubicBezTo>
                    <a:pt x="453" y="664"/>
                    <a:pt x="524" y="634"/>
                    <a:pt x="594" y="574"/>
                  </a:cubicBezTo>
                  <a:cubicBezTo>
                    <a:pt x="655" y="514"/>
                    <a:pt x="695" y="433"/>
                    <a:pt x="705" y="353"/>
                  </a:cubicBezTo>
                  <a:cubicBezTo>
                    <a:pt x="705" y="262"/>
                    <a:pt x="675" y="181"/>
                    <a:pt x="614" y="111"/>
                  </a:cubicBezTo>
                  <a:cubicBezTo>
                    <a:pt x="554" y="40"/>
                    <a:pt x="46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
            <p:cNvSpPr/>
            <p:nvPr/>
          </p:nvSpPr>
          <p:spPr>
            <a:xfrm>
              <a:off x="-651550" y="2184850"/>
              <a:ext cx="17375" cy="16625"/>
            </a:xfrm>
            <a:custGeom>
              <a:rect b="b" l="l" r="r" t="t"/>
              <a:pathLst>
                <a:path extrusionOk="0" h="665" w="695">
                  <a:moveTo>
                    <a:pt x="363" y="0"/>
                  </a:moveTo>
                  <a:cubicBezTo>
                    <a:pt x="282" y="0"/>
                    <a:pt x="201" y="30"/>
                    <a:pt x="141" y="90"/>
                  </a:cubicBezTo>
                  <a:cubicBezTo>
                    <a:pt x="0" y="211"/>
                    <a:pt x="0" y="423"/>
                    <a:pt x="121" y="553"/>
                  </a:cubicBezTo>
                  <a:cubicBezTo>
                    <a:pt x="191" y="624"/>
                    <a:pt x="272" y="664"/>
                    <a:pt x="363" y="664"/>
                  </a:cubicBezTo>
                  <a:cubicBezTo>
                    <a:pt x="443" y="664"/>
                    <a:pt x="524" y="624"/>
                    <a:pt x="584" y="573"/>
                  </a:cubicBezTo>
                  <a:cubicBezTo>
                    <a:pt x="654" y="503"/>
                    <a:pt x="694" y="423"/>
                    <a:pt x="694" y="342"/>
                  </a:cubicBezTo>
                  <a:cubicBezTo>
                    <a:pt x="694" y="251"/>
                    <a:pt x="664" y="171"/>
                    <a:pt x="604" y="101"/>
                  </a:cubicBezTo>
                  <a:cubicBezTo>
                    <a:pt x="544" y="3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
            <p:cNvSpPr/>
            <p:nvPr/>
          </p:nvSpPr>
          <p:spPr>
            <a:xfrm>
              <a:off x="-622375" y="2156150"/>
              <a:ext cx="17650" cy="16650"/>
            </a:xfrm>
            <a:custGeom>
              <a:rect b="b" l="l" r="r" t="t"/>
              <a:pathLst>
                <a:path extrusionOk="0" h="666" w="706">
                  <a:moveTo>
                    <a:pt x="332" y="1"/>
                  </a:moveTo>
                  <a:cubicBezTo>
                    <a:pt x="252" y="1"/>
                    <a:pt x="162" y="41"/>
                    <a:pt x="101" y="111"/>
                  </a:cubicBezTo>
                  <a:cubicBezTo>
                    <a:pt x="41" y="172"/>
                    <a:pt x="1" y="252"/>
                    <a:pt x="1" y="343"/>
                  </a:cubicBezTo>
                  <a:cubicBezTo>
                    <a:pt x="1" y="424"/>
                    <a:pt x="41" y="514"/>
                    <a:pt x="101" y="574"/>
                  </a:cubicBezTo>
                  <a:cubicBezTo>
                    <a:pt x="171" y="635"/>
                    <a:pt x="252" y="665"/>
                    <a:pt x="332" y="665"/>
                  </a:cubicBezTo>
                  <a:cubicBezTo>
                    <a:pt x="423" y="665"/>
                    <a:pt x="504" y="635"/>
                    <a:pt x="574" y="564"/>
                  </a:cubicBezTo>
                  <a:cubicBezTo>
                    <a:pt x="705" y="433"/>
                    <a:pt x="695" y="232"/>
                    <a:pt x="564" y="102"/>
                  </a:cubicBezTo>
                  <a:cubicBezTo>
                    <a:pt x="504" y="41"/>
                    <a:pt x="423"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
            <p:cNvSpPr/>
            <p:nvPr/>
          </p:nvSpPr>
          <p:spPr>
            <a:xfrm>
              <a:off x="-679225" y="2241700"/>
              <a:ext cx="17375" cy="16625"/>
            </a:xfrm>
            <a:custGeom>
              <a:rect b="b" l="l" r="r" t="t"/>
              <a:pathLst>
                <a:path extrusionOk="0" h="665" w="695">
                  <a:moveTo>
                    <a:pt x="332" y="1"/>
                  </a:moveTo>
                  <a:cubicBezTo>
                    <a:pt x="242" y="1"/>
                    <a:pt x="161" y="31"/>
                    <a:pt x="101" y="101"/>
                  </a:cubicBezTo>
                  <a:cubicBezTo>
                    <a:pt x="30" y="162"/>
                    <a:pt x="0" y="242"/>
                    <a:pt x="0" y="332"/>
                  </a:cubicBezTo>
                  <a:cubicBezTo>
                    <a:pt x="0" y="423"/>
                    <a:pt x="30" y="504"/>
                    <a:pt x="101" y="564"/>
                  </a:cubicBezTo>
                  <a:cubicBezTo>
                    <a:pt x="161" y="625"/>
                    <a:pt x="242" y="665"/>
                    <a:pt x="332" y="665"/>
                  </a:cubicBezTo>
                  <a:cubicBezTo>
                    <a:pt x="412" y="665"/>
                    <a:pt x="503" y="634"/>
                    <a:pt x="564" y="564"/>
                  </a:cubicBezTo>
                  <a:cubicBezTo>
                    <a:pt x="694" y="433"/>
                    <a:pt x="694" y="232"/>
                    <a:pt x="564" y="101"/>
                  </a:cubicBezTo>
                  <a:cubicBezTo>
                    <a:pt x="503" y="41"/>
                    <a:pt x="412" y="1"/>
                    <a:pt x="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9"/>
            <p:cNvSpPr/>
            <p:nvPr/>
          </p:nvSpPr>
          <p:spPr>
            <a:xfrm>
              <a:off x="-650800" y="2213275"/>
              <a:ext cx="17625" cy="16625"/>
            </a:xfrm>
            <a:custGeom>
              <a:rect b="b" l="l" r="r" t="t"/>
              <a:pathLst>
                <a:path extrusionOk="0" h="665" w="705">
                  <a:moveTo>
                    <a:pt x="333" y="0"/>
                  </a:moveTo>
                  <a:cubicBezTo>
                    <a:pt x="242" y="0"/>
                    <a:pt x="161" y="31"/>
                    <a:pt x="91" y="101"/>
                  </a:cubicBezTo>
                  <a:cubicBezTo>
                    <a:pt x="31" y="161"/>
                    <a:pt x="0" y="252"/>
                    <a:pt x="0" y="333"/>
                  </a:cubicBezTo>
                  <a:cubicBezTo>
                    <a:pt x="0" y="423"/>
                    <a:pt x="40" y="503"/>
                    <a:pt x="101" y="564"/>
                  </a:cubicBezTo>
                  <a:cubicBezTo>
                    <a:pt x="171" y="624"/>
                    <a:pt x="252" y="664"/>
                    <a:pt x="333" y="664"/>
                  </a:cubicBezTo>
                  <a:cubicBezTo>
                    <a:pt x="423" y="664"/>
                    <a:pt x="503" y="624"/>
                    <a:pt x="574" y="564"/>
                  </a:cubicBezTo>
                  <a:cubicBezTo>
                    <a:pt x="705" y="423"/>
                    <a:pt x="695" y="221"/>
                    <a:pt x="564" y="91"/>
                  </a:cubicBezTo>
                  <a:cubicBezTo>
                    <a:pt x="503" y="31"/>
                    <a:pt x="41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9"/>
            <p:cNvSpPr/>
            <p:nvPr/>
          </p:nvSpPr>
          <p:spPr>
            <a:xfrm>
              <a:off x="-622375" y="2184850"/>
              <a:ext cx="16625" cy="16625"/>
            </a:xfrm>
            <a:custGeom>
              <a:rect b="b" l="l" r="r" t="t"/>
              <a:pathLst>
                <a:path extrusionOk="0" h="665" w="665">
                  <a:moveTo>
                    <a:pt x="332" y="0"/>
                  </a:moveTo>
                  <a:cubicBezTo>
                    <a:pt x="252" y="0"/>
                    <a:pt x="171" y="30"/>
                    <a:pt x="101" y="90"/>
                  </a:cubicBezTo>
                  <a:cubicBezTo>
                    <a:pt x="41" y="151"/>
                    <a:pt x="1" y="242"/>
                    <a:pt x="1" y="322"/>
                  </a:cubicBezTo>
                  <a:cubicBezTo>
                    <a:pt x="1" y="412"/>
                    <a:pt x="41" y="493"/>
                    <a:pt x="101" y="553"/>
                  </a:cubicBezTo>
                  <a:cubicBezTo>
                    <a:pt x="162" y="624"/>
                    <a:pt x="252" y="664"/>
                    <a:pt x="332" y="664"/>
                  </a:cubicBezTo>
                  <a:cubicBezTo>
                    <a:pt x="423" y="664"/>
                    <a:pt x="504" y="624"/>
                    <a:pt x="564" y="564"/>
                  </a:cubicBezTo>
                  <a:cubicBezTo>
                    <a:pt x="634" y="503"/>
                    <a:pt x="665" y="423"/>
                    <a:pt x="665" y="332"/>
                  </a:cubicBezTo>
                  <a:cubicBezTo>
                    <a:pt x="665" y="242"/>
                    <a:pt x="634" y="161"/>
                    <a:pt x="574" y="101"/>
                  </a:cubicBezTo>
                  <a:cubicBezTo>
                    <a:pt x="504" y="30"/>
                    <a:pt x="42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9"/>
            <p:cNvSpPr/>
            <p:nvPr/>
          </p:nvSpPr>
          <p:spPr>
            <a:xfrm>
              <a:off x="-650800" y="2241700"/>
              <a:ext cx="12600" cy="11100"/>
            </a:xfrm>
            <a:custGeom>
              <a:rect b="b" l="l" r="r" t="t"/>
              <a:pathLst>
                <a:path extrusionOk="0" h="444" w="504">
                  <a:moveTo>
                    <a:pt x="333" y="1"/>
                  </a:moveTo>
                  <a:cubicBezTo>
                    <a:pt x="252" y="1"/>
                    <a:pt x="171" y="31"/>
                    <a:pt x="111" y="91"/>
                  </a:cubicBezTo>
                  <a:cubicBezTo>
                    <a:pt x="40" y="151"/>
                    <a:pt x="0" y="232"/>
                    <a:pt x="0" y="323"/>
                  </a:cubicBezTo>
                  <a:cubicBezTo>
                    <a:pt x="0" y="363"/>
                    <a:pt x="10" y="403"/>
                    <a:pt x="20" y="444"/>
                  </a:cubicBezTo>
                  <a:lnTo>
                    <a:pt x="503" y="51"/>
                  </a:lnTo>
                  <a:cubicBezTo>
                    <a:pt x="453" y="21"/>
                    <a:pt x="393" y="1"/>
                    <a:pt x="3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9"/>
            <p:cNvSpPr/>
            <p:nvPr/>
          </p:nvSpPr>
          <p:spPr>
            <a:xfrm>
              <a:off x="-622375" y="2213275"/>
              <a:ext cx="11100" cy="12600"/>
            </a:xfrm>
            <a:custGeom>
              <a:rect b="b" l="l" r="r" t="t"/>
              <a:pathLst>
                <a:path extrusionOk="0" h="504" w="444">
                  <a:moveTo>
                    <a:pt x="332" y="0"/>
                  </a:moveTo>
                  <a:cubicBezTo>
                    <a:pt x="252" y="0"/>
                    <a:pt x="171" y="31"/>
                    <a:pt x="111" y="91"/>
                  </a:cubicBezTo>
                  <a:cubicBezTo>
                    <a:pt x="41" y="151"/>
                    <a:pt x="10" y="232"/>
                    <a:pt x="1" y="322"/>
                  </a:cubicBezTo>
                  <a:cubicBezTo>
                    <a:pt x="1" y="382"/>
                    <a:pt x="21" y="443"/>
                    <a:pt x="51" y="503"/>
                  </a:cubicBezTo>
                  <a:cubicBezTo>
                    <a:pt x="191" y="342"/>
                    <a:pt x="312" y="181"/>
                    <a:pt x="443" y="20"/>
                  </a:cubicBezTo>
                  <a:cubicBezTo>
                    <a:pt x="403" y="11"/>
                    <a:pt x="373"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
            <p:cNvSpPr/>
            <p:nvPr/>
          </p:nvSpPr>
          <p:spPr>
            <a:xfrm>
              <a:off x="-736350" y="2127725"/>
              <a:ext cx="16875" cy="16625"/>
            </a:xfrm>
            <a:custGeom>
              <a:rect b="b" l="l" r="r" t="t"/>
              <a:pathLst>
                <a:path extrusionOk="0" h="665" w="675">
                  <a:moveTo>
                    <a:pt x="333" y="0"/>
                  </a:moveTo>
                  <a:cubicBezTo>
                    <a:pt x="262" y="0"/>
                    <a:pt x="181" y="31"/>
                    <a:pt x="121" y="91"/>
                  </a:cubicBezTo>
                  <a:cubicBezTo>
                    <a:pt x="51" y="152"/>
                    <a:pt x="11" y="222"/>
                    <a:pt x="11" y="313"/>
                  </a:cubicBezTo>
                  <a:cubicBezTo>
                    <a:pt x="0" y="403"/>
                    <a:pt x="31" y="483"/>
                    <a:pt x="91" y="554"/>
                  </a:cubicBezTo>
                  <a:cubicBezTo>
                    <a:pt x="152" y="624"/>
                    <a:pt x="242" y="664"/>
                    <a:pt x="342" y="664"/>
                  </a:cubicBezTo>
                  <a:cubicBezTo>
                    <a:pt x="413" y="664"/>
                    <a:pt x="494" y="635"/>
                    <a:pt x="554" y="584"/>
                  </a:cubicBezTo>
                  <a:cubicBezTo>
                    <a:pt x="624" y="524"/>
                    <a:pt x="664" y="443"/>
                    <a:pt x="664" y="353"/>
                  </a:cubicBezTo>
                  <a:cubicBezTo>
                    <a:pt x="675" y="262"/>
                    <a:pt x="644" y="181"/>
                    <a:pt x="584" y="121"/>
                  </a:cubicBezTo>
                  <a:cubicBezTo>
                    <a:pt x="514" y="40"/>
                    <a:pt x="43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9"/>
            <p:cNvSpPr/>
            <p:nvPr/>
          </p:nvSpPr>
          <p:spPr>
            <a:xfrm>
              <a:off x="-737100" y="2156150"/>
              <a:ext cx="18375" cy="16650"/>
            </a:xfrm>
            <a:custGeom>
              <a:rect b="b" l="l" r="r" t="t"/>
              <a:pathLst>
                <a:path extrusionOk="0" h="666" w="735">
                  <a:moveTo>
                    <a:pt x="363" y="1"/>
                  </a:moveTo>
                  <a:cubicBezTo>
                    <a:pt x="282" y="1"/>
                    <a:pt x="202" y="41"/>
                    <a:pt x="141" y="102"/>
                  </a:cubicBezTo>
                  <a:cubicBezTo>
                    <a:pt x="0" y="232"/>
                    <a:pt x="0" y="433"/>
                    <a:pt x="131" y="564"/>
                  </a:cubicBezTo>
                  <a:cubicBezTo>
                    <a:pt x="191" y="635"/>
                    <a:pt x="282" y="665"/>
                    <a:pt x="372" y="665"/>
                  </a:cubicBezTo>
                  <a:cubicBezTo>
                    <a:pt x="453" y="665"/>
                    <a:pt x="533" y="635"/>
                    <a:pt x="594" y="574"/>
                  </a:cubicBezTo>
                  <a:cubicBezTo>
                    <a:pt x="725" y="444"/>
                    <a:pt x="735" y="242"/>
                    <a:pt x="604" y="111"/>
                  </a:cubicBezTo>
                  <a:cubicBezTo>
                    <a:pt x="544" y="41"/>
                    <a:pt x="45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
            <p:cNvSpPr/>
            <p:nvPr/>
          </p:nvSpPr>
          <p:spPr>
            <a:xfrm>
              <a:off x="-708675" y="2127725"/>
              <a:ext cx="18400" cy="16625"/>
            </a:xfrm>
            <a:custGeom>
              <a:rect b="b" l="l" r="r" t="t"/>
              <a:pathLst>
                <a:path extrusionOk="0" h="665" w="736">
                  <a:moveTo>
                    <a:pt x="373" y="0"/>
                  </a:moveTo>
                  <a:cubicBezTo>
                    <a:pt x="282" y="0"/>
                    <a:pt x="202" y="40"/>
                    <a:pt x="141" y="101"/>
                  </a:cubicBezTo>
                  <a:cubicBezTo>
                    <a:pt x="0" y="232"/>
                    <a:pt x="0" y="433"/>
                    <a:pt x="131" y="564"/>
                  </a:cubicBezTo>
                  <a:cubicBezTo>
                    <a:pt x="202" y="635"/>
                    <a:pt x="282" y="664"/>
                    <a:pt x="373" y="664"/>
                  </a:cubicBezTo>
                  <a:cubicBezTo>
                    <a:pt x="454" y="664"/>
                    <a:pt x="534" y="635"/>
                    <a:pt x="604" y="574"/>
                  </a:cubicBezTo>
                  <a:cubicBezTo>
                    <a:pt x="735" y="433"/>
                    <a:pt x="735" y="242"/>
                    <a:pt x="604" y="101"/>
                  </a:cubicBezTo>
                  <a:cubicBezTo>
                    <a:pt x="544" y="40"/>
                    <a:pt x="454"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
            <p:cNvSpPr/>
            <p:nvPr/>
          </p:nvSpPr>
          <p:spPr>
            <a:xfrm>
              <a:off x="-736350" y="2184850"/>
              <a:ext cx="17625" cy="16625"/>
            </a:xfrm>
            <a:custGeom>
              <a:rect b="b" l="l" r="r" t="t"/>
              <a:pathLst>
                <a:path extrusionOk="0" h="665" w="705">
                  <a:moveTo>
                    <a:pt x="333" y="0"/>
                  </a:moveTo>
                  <a:cubicBezTo>
                    <a:pt x="252" y="0"/>
                    <a:pt x="172" y="30"/>
                    <a:pt x="111" y="90"/>
                  </a:cubicBezTo>
                  <a:cubicBezTo>
                    <a:pt x="40" y="161"/>
                    <a:pt x="11" y="242"/>
                    <a:pt x="0" y="322"/>
                  </a:cubicBezTo>
                  <a:cubicBezTo>
                    <a:pt x="0" y="412"/>
                    <a:pt x="40" y="493"/>
                    <a:pt x="101" y="564"/>
                  </a:cubicBezTo>
                  <a:cubicBezTo>
                    <a:pt x="161" y="624"/>
                    <a:pt x="252" y="664"/>
                    <a:pt x="333" y="664"/>
                  </a:cubicBezTo>
                  <a:cubicBezTo>
                    <a:pt x="423" y="664"/>
                    <a:pt x="503" y="624"/>
                    <a:pt x="564" y="564"/>
                  </a:cubicBezTo>
                  <a:cubicBezTo>
                    <a:pt x="705" y="433"/>
                    <a:pt x="705" y="231"/>
                    <a:pt x="574" y="101"/>
                  </a:cubicBezTo>
                  <a:cubicBezTo>
                    <a:pt x="503" y="30"/>
                    <a:pt x="423"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9"/>
            <p:cNvSpPr/>
            <p:nvPr/>
          </p:nvSpPr>
          <p:spPr>
            <a:xfrm>
              <a:off x="-708675" y="2156150"/>
              <a:ext cx="17625" cy="16650"/>
            </a:xfrm>
            <a:custGeom>
              <a:rect b="b" l="l" r="r" t="t"/>
              <a:pathLst>
                <a:path extrusionOk="0" h="666" w="705">
                  <a:moveTo>
                    <a:pt x="373" y="1"/>
                  </a:moveTo>
                  <a:cubicBezTo>
                    <a:pt x="282" y="1"/>
                    <a:pt x="212" y="41"/>
                    <a:pt x="141" y="91"/>
                  </a:cubicBezTo>
                  <a:cubicBezTo>
                    <a:pt x="11" y="222"/>
                    <a:pt x="0" y="424"/>
                    <a:pt x="131" y="564"/>
                  </a:cubicBezTo>
                  <a:cubicBezTo>
                    <a:pt x="192" y="635"/>
                    <a:pt x="282" y="665"/>
                    <a:pt x="373" y="665"/>
                  </a:cubicBezTo>
                  <a:cubicBezTo>
                    <a:pt x="454" y="665"/>
                    <a:pt x="534" y="635"/>
                    <a:pt x="594" y="574"/>
                  </a:cubicBezTo>
                  <a:cubicBezTo>
                    <a:pt x="664" y="514"/>
                    <a:pt x="695" y="433"/>
                    <a:pt x="705" y="343"/>
                  </a:cubicBezTo>
                  <a:cubicBezTo>
                    <a:pt x="705" y="263"/>
                    <a:pt x="675" y="182"/>
                    <a:pt x="615" y="111"/>
                  </a:cubicBezTo>
                  <a:cubicBezTo>
                    <a:pt x="544" y="41"/>
                    <a:pt x="463" y="1"/>
                    <a:pt x="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9"/>
            <p:cNvSpPr/>
            <p:nvPr/>
          </p:nvSpPr>
          <p:spPr>
            <a:xfrm>
              <a:off x="-679225" y="2127725"/>
              <a:ext cx="17375" cy="16625"/>
            </a:xfrm>
            <a:custGeom>
              <a:rect b="b" l="l" r="r" t="t"/>
              <a:pathLst>
                <a:path extrusionOk="0" h="665" w="695">
                  <a:moveTo>
                    <a:pt x="332" y="0"/>
                  </a:moveTo>
                  <a:cubicBezTo>
                    <a:pt x="242" y="0"/>
                    <a:pt x="161" y="40"/>
                    <a:pt x="101" y="101"/>
                  </a:cubicBezTo>
                  <a:cubicBezTo>
                    <a:pt x="30" y="161"/>
                    <a:pt x="0" y="252"/>
                    <a:pt x="0" y="333"/>
                  </a:cubicBezTo>
                  <a:cubicBezTo>
                    <a:pt x="0" y="423"/>
                    <a:pt x="30" y="503"/>
                    <a:pt x="101" y="564"/>
                  </a:cubicBezTo>
                  <a:cubicBezTo>
                    <a:pt x="161" y="635"/>
                    <a:pt x="242" y="664"/>
                    <a:pt x="332" y="664"/>
                  </a:cubicBezTo>
                  <a:cubicBezTo>
                    <a:pt x="412" y="664"/>
                    <a:pt x="503" y="635"/>
                    <a:pt x="564" y="564"/>
                  </a:cubicBezTo>
                  <a:cubicBezTo>
                    <a:pt x="694" y="433"/>
                    <a:pt x="694" y="232"/>
                    <a:pt x="564" y="101"/>
                  </a:cubicBezTo>
                  <a:cubicBezTo>
                    <a:pt x="503" y="40"/>
                    <a:pt x="412" y="0"/>
                    <a:pt x="3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
            <p:cNvSpPr/>
            <p:nvPr/>
          </p:nvSpPr>
          <p:spPr>
            <a:xfrm>
              <a:off x="-737100" y="2213275"/>
              <a:ext cx="17625" cy="16625"/>
            </a:xfrm>
            <a:custGeom>
              <a:rect b="b" l="l" r="r" t="t"/>
              <a:pathLst>
                <a:path extrusionOk="0" h="665" w="705">
                  <a:moveTo>
                    <a:pt x="363" y="0"/>
                  </a:moveTo>
                  <a:cubicBezTo>
                    <a:pt x="282" y="0"/>
                    <a:pt x="202" y="31"/>
                    <a:pt x="141" y="91"/>
                  </a:cubicBezTo>
                  <a:cubicBezTo>
                    <a:pt x="10" y="212"/>
                    <a:pt x="0" y="423"/>
                    <a:pt x="121" y="554"/>
                  </a:cubicBezTo>
                  <a:cubicBezTo>
                    <a:pt x="191" y="624"/>
                    <a:pt x="272" y="664"/>
                    <a:pt x="372" y="664"/>
                  </a:cubicBezTo>
                  <a:cubicBezTo>
                    <a:pt x="453" y="664"/>
                    <a:pt x="533" y="634"/>
                    <a:pt x="594" y="574"/>
                  </a:cubicBezTo>
                  <a:cubicBezTo>
                    <a:pt x="654" y="514"/>
                    <a:pt x="694" y="423"/>
                    <a:pt x="694" y="342"/>
                  </a:cubicBezTo>
                  <a:cubicBezTo>
                    <a:pt x="705" y="252"/>
                    <a:pt x="665" y="172"/>
                    <a:pt x="604" y="101"/>
                  </a:cubicBezTo>
                  <a:cubicBezTo>
                    <a:pt x="544" y="40"/>
                    <a:pt x="45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9"/>
            <p:cNvSpPr/>
            <p:nvPr/>
          </p:nvSpPr>
          <p:spPr>
            <a:xfrm>
              <a:off x="-707675" y="2184850"/>
              <a:ext cx="16625" cy="16625"/>
            </a:xfrm>
            <a:custGeom>
              <a:rect b="b" l="l" r="r" t="t"/>
              <a:pathLst>
                <a:path extrusionOk="0" h="665" w="665">
                  <a:moveTo>
                    <a:pt x="333" y="0"/>
                  </a:moveTo>
                  <a:cubicBezTo>
                    <a:pt x="242" y="0"/>
                    <a:pt x="162" y="30"/>
                    <a:pt x="101" y="90"/>
                  </a:cubicBezTo>
                  <a:cubicBezTo>
                    <a:pt x="31" y="151"/>
                    <a:pt x="0" y="242"/>
                    <a:pt x="0" y="322"/>
                  </a:cubicBezTo>
                  <a:cubicBezTo>
                    <a:pt x="0" y="412"/>
                    <a:pt x="31" y="493"/>
                    <a:pt x="91" y="553"/>
                  </a:cubicBezTo>
                  <a:cubicBezTo>
                    <a:pt x="162" y="624"/>
                    <a:pt x="242" y="664"/>
                    <a:pt x="333" y="664"/>
                  </a:cubicBezTo>
                  <a:cubicBezTo>
                    <a:pt x="414" y="664"/>
                    <a:pt x="494" y="624"/>
                    <a:pt x="564" y="564"/>
                  </a:cubicBezTo>
                  <a:cubicBezTo>
                    <a:pt x="624" y="503"/>
                    <a:pt x="665" y="423"/>
                    <a:pt x="665" y="332"/>
                  </a:cubicBezTo>
                  <a:cubicBezTo>
                    <a:pt x="665" y="242"/>
                    <a:pt x="624" y="161"/>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9"/>
            <p:cNvSpPr/>
            <p:nvPr/>
          </p:nvSpPr>
          <p:spPr>
            <a:xfrm>
              <a:off x="-580100" y="2131750"/>
              <a:ext cx="3050" cy="10575"/>
            </a:xfrm>
            <a:custGeom>
              <a:rect b="b" l="l" r="r" t="t"/>
              <a:pathLst>
                <a:path extrusionOk="0" h="423" w="122">
                  <a:moveTo>
                    <a:pt x="71" y="0"/>
                  </a:moveTo>
                  <a:cubicBezTo>
                    <a:pt x="50" y="141"/>
                    <a:pt x="21" y="282"/>
                    <a:pt x="0" y="423"/>
                  </a:cubicBezTo>
                  <a:cubicBezTo>
                    <a:pt x="71" y="363"/>
                    <a:pt x="111" y="282"/>
                    <a:pt x="111" y="192"/>
                  </a:cubicBezTo>
                  <a:cubicBezTo>
                    <a:pt x="121" y="121"/>
                    <a:pt x="101" y="61"/>
                    <a:pt x="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9"/>
            <p:cNvSpPr/>
            <p:nvPr/>
          </p:nvSpPr>
          <p:spPr>
            <a:xfrm>
              <a:off x="-594700" y="2127725"/>
              <a:ext cx="16375" cy="16625"/>
            </a:xfrm>
            <a:custGeom>
              <a:rect b="b" l="l" r="r" t="t"/>
              <a:pathLst>
                <a:path extrusionOk="0" h="665" w="655">
                  <a:moveTo>
                    <a:pt x="363" y="0"/>
                  </a:moveTo>
                  <a:cubicBezTo>
                    <a:pt x="292" y="0"/>
                    <a:pt x="212" y="31"/>
                    <a:pt x="151" y="91"/>
                  </a:cubicBezTo>
                  <a:cubicBezTo>
                    <a:pt x="10" y="212"/>
                    <a:pt x="1" y="413"/>
                    <a:pt x="122" y="554"/>
                  </a:cubicBezTo>
                  <a:cubicBezTo>
                    <a:pt x="182" y="624"/>
                    <a:pt x="272" y="664"/>
                    <a:pt x="373" y="664"/>
                  </a:cubicBezTo>
                  <a:cubicBezTo>
                    <a:pt x="444" y="664"/>
                    <a:pt x="524" y="635"/>
                    <a:pt x="584" y="584"/>
                  </a:cubicBezTo>
                  <a:cubicBezTo>
                    <a:pt x="605" y="443"/>
                    <a:pt x="634" y="302"/>
                    <a:pt x="655" y="161"/>
                  </a:cubicBezTo>
                  <a:lnTo>
                    <a:pt x="614" y="121"/>
                  </a:lnTo>
                  <a:cubicBezTo>
                    <a:pt x="554" y="40"/>
                    <a:pt x="464"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9"/>
            <p:cNvSpPr/>
            <p:nvPr/>
          </p:nvSpPr>
          <p:spPr>
            <a:xfrm>
              <a:off x="-594700" y="2156150"/>
              <a:ext cx="11100" cy="16125"/>
            </a:xfrm>
            <a:custGeom>
              <a:rect b="b" l="l" r="r" t="t"/>
              <a:pathLst>
                <a:path extrusionOk="0" h="645" w="444">
                  <a:moveTo>
                    <a:pt x="363" y="1"/>
                  </a:moveTo>
                  <a:cubicBezTo>
                    <a:pt x="283" y="1"/>
                    <a:pt x="202" y="41"/>
                    <a:pt x="142" y="102"/>
                  </a:cubicBezTo>
                  <a:cubicBezTo>
                    <a:pt x="1" y="232"/>
                    <a:pt x="1" y="433"/>
                    <a:pt x="131" y="564"/>
                  </a:cubicBezTo>
                  <a:cubicBezTo>
                    <a:pt x="162" y="594"/>
                    <a:pt x="202" y="625"/>
                    <a:pt x="242" y="645"/>
                  </a:cubicBezTo>
                  <a:cubicBezTo>
                    <a:pt x="312" y="433"/>
                    <a:pt x="383" y="232"/>
                    <a:pt x="444" y="11"/>
                  </a:cubicBezTo>
                  <a:cubicBezTo>
                    <a:pt x="423" y="11"/>
                    <a:pt x="393"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9"/>
            <p:cNvSpPr/>
            <p:nvPr/>
          </p:nvSpPr>
          <p:spPr>
            <a:xfrm>
              <a:off x="-732075" y="2283975"/>
              <a:ext cx="10325" cy="3050"/>
            </a:xfrm>
            <a:custGeom>
              <a:rect b="b" l="l" r="r" t="t"/>
              <a:pathLst>
                <a:path extrusionOk="0" h="122" w="413">
                  <a:moveTo>
                    <a:pt x="413" y="1"/>
                  </a:moveTo>
                  <a:cubicBezTo>
                    <a:pt x="282" y="30"/>
                    <a:pt x="142" y="50"/>
                    <a:pt x="1" y="71"/>
                  </a:cubicBezTo>
                  <a:cubicBezTo>
                    <a:pt x="51" y="101"/>
                    <a:pt x="111" y="121"/>
                    <a:pt x="171" y="121"/>
                  </a:cubicBezTo>
                  <a:cubicBezTo>
                    <a:pt x="242" y="121"/>
                    <a:pt x="323" y="91"/>
                    <a:pt x="383" y="30"/>
                  </a:cubicBezTo>
                  <a:lnTo>
                    <a:pt x="4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9"/>
            <p:cNvSpPr/>
            <p:nvPr/>
          </p:nvSpPr>
          <p:spPr>
            <a:xfrm>
              <a:off x="-737100" y="2270400"/>
              <a:ext cx="17625" cy="15350"/>
            </a:xfrm>
            <a:custGeom>
              <a:rect b="b" l="l" r="r" t="t"/>
              <a:pathLst>
                <a:path extrusionOk="0" h="614" w="705">
                  <a:moveTo>
                    <a:pt x="363" y="0"/>
                  </a:moveTo>
                  <a:cubicBezTo>
                    <a:pt x="292" y="0"/>
                    <a:pt x="211" y="30"/>
                    <a:pt x="151" y="81"/>
                  </a:cubicBezTo>
                  <a:cubicBezTo>
                    <a:pt x="10" y="201"/>
                    <a:pt x="0" y="412"/>
                    <a:pt x="121" y="544"/>
                  </a:cubicBezTo>
                  <a:cubicBezTo>
                    <a:pt x="141" y="573"/>
                    <a:pt x="171" y="593"/>
                    <a:pt x="202" y="614"/>
                  </a:cubicBezTo>
                  <a:cubicBezTo>
                    <a:pt x="343" y="593"/>
                    <a:pt x="483" y="573"/>
                    <a:pt x="614" y="544"/>
                  </a:cubicBezTo>
                  <a:cubicBezTo>
                    <a:pt x="665" y="493"/>
                    <a:pt x="694" y="423"/>
                    <a:pt x="694" y="342"/>
                  </a:cubicBezTo>
                  <a:cubicBezTo>
                    <a:pt x="705" y="262"/>
                    <a:pt x="674" y="181"/>
                    <a:pt x="614" y="110"/>
                  </a:cubicBezTo>
                  <a:cubicBezTo>
                    <a:pt x="544" y="40"/>
                    <a:pt x="463"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9"/>
            <p:cNvSpPr/>
            <p:nvPr/>
          </p:nvSpPr>
          <p:spPr>
            <a:xfrm>
              <a:off x="-707675" y="2270400"/>
              <a:ext cx="15875" cy="10325"/>
            </a:xfrm>
            <a:custGeom>
              <a:rect b="b" l="l" r="r" t="t"/>
              <a:pathLst>
                <a:path extrusionOk="0" h="413" w="635">
                  <a:moveTo>
                    <a:pt x="333" y="0"/>
                  </a:moveTo>
                  <a:cubicBezTo>
                    <a:pt x="242" y="0"/>
                    <a:pt x="162" y="30"/>
                    <a:pt x="101" y="90"/>
                  </a:cubicBezTo>
                  <a:cubicBezTo>
                    <a:pt x="31" y="161"/>
                    <a:pt x="0" y="242"/>
                    <a:pt x="0" y="322"/>
                  </a:cubicBezTo>
                  <a:cubicBezTo>
                    <a:pt x="0" y="352"/>
                    <a:pt x="0" y="382"/>
                    <a:pt x="11" y="412"/>
                  </a:cubicBezTo>
                  <a:cubicBezTo>
                    <a:pt x="222" y="352"/>
                    <a:pt x="434" y="282"/>
                    <a:pt x="635" y="201"/>
                  </a:cubicBezTo>
                  <a:cubicBezTo>
                    <a:pt x="615" y="161"/>
                    <a:pt x="595" y="130"/>
                    <a:pt x="564" y="101"/>
                  </a:cubicBezTo>
                  <a:cubicBezTo>
                    <a:pt x="504" y="30"/>
                    <a:pt x="414" y="0"/>
                    <a:pt x="3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9"/>
          <p:cNvGrpSpPr/>
          <p:nvPr/>
        </p:nvGrpSpPr>
        <p:grpSpPr>
          <a:xfrm>
            <a:off x="2755962" y="-22174"/>
            <a:ext cx="1738209" cy="642241"/>
            <a:chOff x="5330143" y="0"/>
            <a:chExt cx="1738209" cy="642241"/>
          </a:xfrm>
        </p:grpSpPr>
        <p:sp>
          <p:nvSpPr>
            <p:cNvPr id="1906" name="Google Shape;1906;p9"/>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9"/>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9"/>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9"/>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9"/>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1" name="Google Shape;1911;p9"/>
          <p:cNvSpPr/>
          <p:nvPr/>
        </p:nvSpPr>
        <p:spPr>
          <a:xfrm rot="10800000">
            <a:off x="3931550" y="4633644"/>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12" name="Shape 1912"/>
        <p:cNvGrpSpPr/>
        <p:nvPr/>
      </p:nvGrpSpPr>
      <p:grpSpPr>
        <a:xfrm>
          <a:off x="0" y="0"/>
          <a:ext cx="0" cy="0"/>
          <a:chOff x="0" y="0"/>
          <a:chExt cx="0" cy="0"/>
        </a:xfrm>
      </p:grpSpPr>
      <p:sp>
        <p:nvSpPr>
          <p:cNvPr id="1913" name="Google Shape;1913;p10"/>
          <p:cNvSpPr/>
          <p:nvPr/>
        </p:nvSpPr>
        <p:spPr>
          <a:xfrm>
            <a:off x="2115465" y="4261000"/>
            <a:ext cx="1322427" cy="1322537"/>
          </a:xfrm>
          <a:custGeom>
            <a:rect b="b" l="l" r="r" t="t"/>
            <a:pathLst>
              <a:path extrusionOk="0" h="12089" w="12088">
                <a:moveTo>
                  <a:pt x="3241" y="1"/>
                </a:moveTo>
                <a:lnTo>
                  <a:pt x="0" y="12088"/>
                </a:lnTo>
                <a:lnTo>
                  <a:pt x="12088" y="8848"/>
                </a:lnTo>
                <a:lnTo>
                  <a:pt x="32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0"/>
          <p:cNvSpPr/>
          <p:nvPr/>
        </p:nvSpPr>
        <p:spPr>
          <a:xfrm>
            <a:off x="1954646" y="4360116"/>
            <a:ext cx="1384238" cy="1385223"/>
          </a:xfrm>
          <a:custGeom>
            <a:rect b="b" l="l" r="r" t="t"/>
            <a:pathLst>
              <a:path extrusionOk="0" h="12662" w="12653">
                <a:moveTo>
                  <a:pt x="3564" y="665"/>
                </a:moveTo>
                <a:lnTo>
                  <a:pt x="11997" y="9089"/>
                </a:lnTo>
                <a:lnTo>
                  <a:pt x="484" y="12178"/>
                </a:lnTo>
                <a:lnTo>
                  <a:pt x="3564" y="665"/>
                </a:lnTo>
                <a:close/>
                <a:moveTo>
                  <a:pt x="3393" y="0"/>
                </a:moveTo>
                <a:lnTo>
                  <a:pt x="1" y="12661"/>
                </a:lnTo>
                <a:lnTo>
                  <a:pt x="12652" y="9270"/>
                </a:lnTo>
                <a:lnTo>
                  <a:pt x="33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0"/>
          <p:cNvSpPr/>
          <p:nvPr/>
        </p:nvSpPr>
        <p:spPr>
          <a:xfrm>
            <a:off x="1534046" y="3903575"/>
            <a:ext cx="6205500" cy="61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0"/>
          <p:cNvSpPr txBox="1"/>
          <p:nvPr>
            <p:ph idx="1" type="body"/>
          </p:nvPr>
        </p:nvSpPr>
        <p:spPr>
          <a:xfrm>
            <a:off x="1464528" y="3846000"/>
            <a:ext cx="6215100" cy="605100"/>
          </a:xfrm>
          <a:prstGeom prst="rect">
            <a:avLst/>
          </a:prstGeom>
          <a:solidFill>
            <a:schemeClr val="accen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sz="2600">
                <a:latin typeface="Prata"/>
                <a:ea typeface="Prata"/>
                <a:cs typeface="Prata"/>
                <a:sym typeface="Prata"/>
              </a:defRPr>
            </a:lvl1pPr>
          </a:lstStyle>
          <a:p/>
        </p:txBody>
      </p:sp>
      <p:sp>
        <p:nvSpPr>
          <p:cNvPr id="1917" name="Google Shape;1917;p10"/>
          <p:cNvSpPr/>
          <p:nvPr/>
        </p:nvSpPr>
        <p:spPr>
          <a:xfrm flipH="1" rot="10800000">
            <a:off x="7962123" y="194540"/>
            <a:ext cx="1181870" cy="378145"/>
          </a:xfrm>
          <a:custGeom>
            <a:rect b="b" l="l" r="r" t="t"/>
            <a:pathLst>
              <a:path extrusionOk="0" h="3372" w="10539">
                <a:moveTo>
                  <a:pt x="4983" y="1"/>
                </a:moveTo>
                <a:lnTo>
                  <a:pt x="2637" y="2184"/>
                </a:lnTo>
                <a:lnTo>
                  <a:pt x="595" y="272"/>
                </a:lnTo>
                <a:lnTo>
                  <a:pt x="1" y="907"/>
                </a:lnTo>
                <a:lnTo>
                  <a:pt x="2637" y="3372"/>
                </a:lnTo>
                <a:lnTo>
                  <a:pt x="4983" y="1188"/>
                </a:lnTo>
                <a:lnTo>
                  <a:pt x="7318" y="3372"/>
                </a:lnTo>
                <a:lnTo>
                  <a:pt x="9662" y="1188"/>
                </a:lnTo>
                <a:lnTo>
                  <a:pt x="10538" y="2003"/>
                </a:lnTo>
                <a:lnTo>
                  <a:pt x="10538" y="816"/>
                </a:lnTo>
                <a:lnTo>
                  <a:pt x="9662" y="1"/>
                </a:lnTo>
                <a:lnTo>
                  <a:pt x="7318" y="2184"/>
                </a:lnTo>
                <a:lnTo>
                  <a:pt x="4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0"/>
          <p:cNvSpPr/>
          <p:nvPr/>
        </p:nvSpPr>
        <p:spPr>
          <a:xfrm flipH="1" rot="10800000">
            <a:off x="7962123" y="-128318"/>
            <a:ext cx="1181870" cy="377135"/>
          </a:xfrm>
          <a:custGeom>
            <a:rect b="b" l="l" r="r" t="t"/>
            <a:pathLst>
              <a:path extrusionOk="0" h="3363" w="10539">
                <a:moveTo>
                  <a:pt x="4983" y="1"/>
                </a:moveTo>
                <a:lnTo>
                  <a:pt x="2637" y="2185"/>
                </a:lnTo>
                <a:lnTo>
                  <a:pt x="595" y="273"/>
                </a:lnTo>
                <a:lnTo>
                  <a:pt x="1" y="907"/>
                </a:lnTo>
                <a:lnTo>
                  <a:pt x="2637" y="3362"/>
                </a:lnTo>
                <a:lnTo>
                  <a:pt x="4983" y="1179"/>
                </a:lnTo>
                <a:lnTo>
                  <a:pt x="7318" y="3362"/>
                </a:lnTo>
                <a:lnTo>
                  <a:pt x="9662" y="1179"/>
                </a:lnTo>
                <a:lnTo>
                  <a:pt x="10538" y="1994"/>
                </a:lnTo>
                <a:lnTo>
                  <a:pt x="10538" y="806"/>
                </a:lnTo>
                <a:lnTo>
                  <a:pt x="9662" y="1"/>
                </a:lnTo>
                <a:lnTo>
                  <a:pt x="7318" y="2185"/>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9" name="Google Shape;1919;p10"/>
          <p:cNvGrpSpPr/>
          <p:nvPr/>
        </p:nvGrpSpPr>
        <p:grpSpPr>
          <a:xfrm flipH="1" rot="5400000">
            <a:off x="7937937" y="2657150"/>
            <a:ext cx="1738209" cy="642241"/>
            <a:chOff x="5330143" y="0"/>
            <a:chExt cx="1738209" cy="642241"/>
          </a:xfrm>
        </p:grpSpPr>
        <p:sp>
          <p:nvSpPr>
            <p:cNvPr id="1920" name="Google Shape;1920;p10"/>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0"/>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0"/>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0"/>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0"/>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5" name="Google Shape;1925;p10"/>
          <p:cNvSpPr/>
          <p:nvPr/>
        </p:nvSpPr>
        <p:spPr>
          <a:xfrm flipH="1" rot="-5400000">
            <a:off x="-302270" y="2546059"/>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0"/>
          <p:cNvSpPr/>
          <p:nvPr/>
        </p:nvSpPr>
        <p:spPr>
          <a:xfrm flipH="1">
            <a:off x="160500" y="3545600"/>
            <a:ext cx="385314" cy="386110"/>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0"/>
          <p:cNvSpPr/>
          <p:nvPr/>
        </p:nvSpPr>
        <p:spPr>
          <a:xfrm rot="10800000">
            <a:off x="7025855"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0"/>
          <p:cNvSpPr/>
          <p:nvPr/>
        </p:nvSpPr>
        <p:spPr>
          <a:xfrm flipH="1">
            <a:off x="8485913" y="4518689"/>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0"/>
          <p:cNvSpPr/>
          <p:nvPr/>
        </p:nvSpPr>
        <p:spPr>
          <a:xfrm rot="10800000">
            <a:off x="160505" y="4741734"/>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10"/>
          <p:cNvGrpSpPr/>
          <p:nvPr/>
        </p:nvGrpSpPr>
        <p:grpSpPr>
          <a:xfrm flipH="1" rot="10800000">
            <a:off x="4423437" y="4518700"/>
            <a:ext cx="1738209" cy="642241"/>
            <a:chOff x="5330143" y="0"/>
            <a:chExt cx="1738209" cy="642241"/>
          </a:xfrm>
        </p:grpSpPr>
        <p:sp>
          <p:nvSpPr>
            <p:cNvPr id="1931" name="Google Shape;1931;p10"/>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0"/>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0"/>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0"/>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0"/>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6" name="Google Shape;1936;p10"/>
          <p:cNvSpPr/>
          <p:nvPr/>
        </p:nvSpPr>
        <p:spPr>
          <a:xfrm>
            <a:off x="841074" y="158295"/>
            <a:ext cx="1310868" cy="302499"/>
          </a:xfrm>
          <a:custGeom>
            <a:rect b="b" l="l" r="r" t="t"/>
            <a:pathLst>
              <a:path extrusionOk="0" h="2627" w="11384">
                <a:moveTo>
                  <a:pt x="3866" y="0"/>
                </a:moveTo>
                <a:lnTo>
                  <a:pt x="2054" y="1701"/>
                </a:lnTo>
                <a:lnTo>
                  <a:pt x="454" y="222"/>
                </a:lnTo>
                <a:lnTo>
                  <a:pt x="1" y="715"/>
                </a:lnTo>
                <a:lnTo>
                  <a:pt x="2054" y="2627"/>
                </a:lnTo>
                <a:lnTo>
                  <a:pt x="3866" y="926"/>
                </a:lnTo>
                <a:lnTo>
                  <a:pt x="5688" y="2627"/>
                </a:lnTo>
                <a:lnTo>
                  <a:pt x="7509" y="926"/>
                </a:lnTo>
                <a:lnTo>
                  <a:pt x="9331" y="2627"/>
                </a:lnTo>
                <a:lnTo>
                  <a:pt x="11384" y="715"/>
                </a:lnTo>
                <a:lnTo>
                  <a:pt x="10921" y="222"/>
                </a:lnTo>
                <a:lnTo>
                  <a:pt x="9331" y="1701"/>
                </a:lnTo>
                <a:lnTo>
                  <a:pt x="7509" y="0"/>
                </a:lnTo>
                <a:lnTo>
                  <a:pt x="5688" y="1701"/>
                </a:lnTo>
                <a:lnTo>
                  <a:pt x="3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0"/>
          <p:cNvSpPr/>
          <p:nvPr/>
        </p:nvSpPr>
        <p:spPr>
          <a:xfrm flipH="1" rot="10800000">
            <a:off x="-118595" y="-128336"/>
            <a:ext cx="810478" cy="812176"/>
          </a:xfrm>
          <a:custGeom>
            <a:rect b="b" l="l" r="r" t="t"/>
            <a:pathLst>
              <a:path extrusionOk="0" h="4852" w="4842">
                <a:moveTo>
                  <a:pt x="2416" y="1339"/>
                </a:moveTo>
                <a:cubicBezTo>
                  <a:pt x="3019" y="1339"/>
                  <a:pt x="3513" y="1822"/>
                  <a:pt x="3513" y="2426"/>
                </a:cubicBezTo>
                <a:cubicBezTo>
                  <a:pt x="3513" y="3029"/>
                  <a:pt x="3019" y="3523"/>
                  <a:pt x="2416" y="3523"/>
                </a:cubicBezTo>
                <a:cubicBezTo>
                  <a:pt x="1812" y="3523"/>
                  <a:pt x="1329" y="3029"/>
                  <a:pt x="1329" y="2426"/>
                </a:cubicBezTo>
                <a:cubicBezTo>
                  <a:pt x="1329" y="1822"/>
                  <a:pt x="1812" y="1339"/>
                  <a:pt x="2416" y="1339"/>
                </a:cubicBezTo>
                <a:close/>
                <a:moveTo>
                  <a:pt x="2416" y="0"/>
                </a:moveTo>
                <a:cubicBezTo>
                  <a:pt x="1077" y="0"/>
                  <a:pt x="0" y="1087"/>
                  <a:pt x="0" y="2426"/>
                </a:cubicBezTo>
                <a:cubicBezTo>
                  <a:pt x="0" y="3764"/>
                  <a:pt x="1077" y="4851"/>
                  <a:pt x="2416" y="4851"/>
                </a:cubicBezTo>
                <a:cubicBezTo>
                  <a:pt x="3754" y="4851"/>
                  <a:pt x="4841" y="3764"/>
                  <a:pt x="4841" y="2426"/>
                </a:cubicBezTo>
                <a:cubicBezTo>
                  <a:pt x="4841" y="1087"/>
                  <a:pt x="3754"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0"/>
          <p:cNvSpPr/>
          <p:nvPr/>
        </p:nvSpPr>
        <p:spPr>
          <a:xfrm rot="10800000">
            <a:off x="5976912" y="-430885"/>
            <a:ext cx="1322427" cy="1322537"/>
          </a:xfrm>
          <a:custGeom>
            <a:rect b="b" l="l" r="r" t="t"/>
            <a:pathLst>
              <a:path extrusionOk="0" h="12089" w="12088">
                <a:moveTo>
                  <a:pt x="3241" y="1"/>
                </a:moveTo>
                <a:lnTo>
                  <a:pt x="0" y="12088"/>
                </a:lnTo>
                <a:lnTo>
                  <a:pt x="12088" y="8848"/>
                </a:lnTo>
                <a:lnTo>
                  <a:pt x="32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0"/>
          <p:cNvSpPr/>
          <p:nvPr/>
        </p:nvSpPr>
        <p:spPr>
          <a:xfrm rot="10800000">
            <a:off x="6075920" y="-592688"/>
            <a:ext cx="1384238" cy="1385223"/>
          </a:xfrm>
          <a:custGeom>
            <a:rect b="b" l="l" r="r" t="t"/>
            <a:pathLst>
              <a:path extrusionOk="0" h="12662" w="12653">
                <a:moveTo>
                  <a:pt x="3564" y="665"/>
                </a:moveTo>
                <a:lnTo>
                  <a:pt x="11997" y="9089"/>
                </a:lnTo>
                <a:lnTo>
                  <a:pt x="484" y="12178"/>
                </a:lnTo>
                <a:lnTo>
                  <a:pt x="3564" y="665"/>
                </a:lnTo>
                <a:close/>
                <a:moveTo>
                  <a:pt x="3393" y="0"/>
                </a:moveTo>
                <a:lnTo>
                  <a:pt x="1" y="12661"/>
                </a:lnTo>
                <a:lnTo>
                  <a:pt x="12652" y="9270"/>
                </a:lnTo>
                <a:lnTo>
                  <a:pt x="33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10"/>
          <p:cNvGrpSpPr/>
          <p:nvPr/>
        </p:nvGrpSpPr>
        <p:grpSpPr>
          <a:xfrm flipH="1">
            <a:off x="3253159" y="-8289"/>
            <a:ext cx="1738209" cy="642241"/>
            <a:chOff x="5330143" y="0"/>
            <a:chExt cx="1738209" cy="642241"/>
          </a:xfrm>
        </p:grpSpPr>
        <p:sp>
          <p:nvSpPr>
            <p:cNvPr id="1941" name="Google Shape;1941;p10"/>
            <p:cNvSpPr/>
            <p:nvPr/>
          </p:nvSpPr>
          <p:spPr>
            <a:xfrm rot="10800000">
              <a:off x="5549158" y="1"/>
              <a:ext cx="1519194" cy="642240"/>
            </a:xfrm>
            <a:custGeom>
              <a:rect b="b" l="l" r="r" t="t"/>
              <a:pathLst>
                <a:path extrusionOk="0" h="5727" w="13547">
                  <a:moveTo>
                    <a:pt x="13547" y="5727"/>
                  </a:moveTo>
                  <a:lnTo>
                    <a:pt x="0" y="5727"/>
                  </a:lnTo>
                  <a:cubicBezTo>
                    <a:pt x="30" y="5556"/>
                    <a:pt x="70" y="5375"/>
                    <a:pt x="121" y="5204"/>
                  </a:cubicBezTo>
                  <a:cubicBezTo>
                    <a:pt x="222" y="4781"/>
                    <a:pt x="363" y="4378"/>
                    <a:pt x="544" y="3996"/>
                  </a:cubicBezTo>
                  <a:cubicBezTo>
                    <a:pt x="624" y="3815"/>
                    <a:pt x="714" y="3644"/>
                    <a:pt x="805" y="3473"/>
                  </a:cubicBezTo>
                  <a:cubicBezTo>
                    <a:pt x="1057" y="3040"/>
                    <a:pt x="1349" y="2627"/>
                    <a:pt x="1681" y="2265"/>
                  </a:cubicBezTo>
                  <a:cubicBezTo>
                    <a:pt x="1852" y="2074"/>
                    <a:pt x="2033" y="1903"/>
                    <a:pt x="2214" y="1741"/>
                  </a:cubicBezTo>
                  <a:cubicBezTo>
                    <a:pt x="2778" y="1238"/>
                    <a:pt x="3422" y="826"/>
                    <a:pt x="4136" y="534"/>
                  </a:cubicBezTo>
                  <a:cubicBezTo>
                    <a:pt x="4952" y="192"/>
                    <a:pt x="5838" y="1"/>
                    <a:pt x="6773" y="1"/>
                  </a:cubicBezTo>
                  <a:cubicBezTo>
                    <a:pt x="7709" y="1"/>
                    <a:pt x="8605" y="192"/>
                    <a:pt x="9420" y="534"/>
                  </a:cubicBezTo>
                  <a:cubicBezTo>
                    <a:pt x="10125" y="826"/>
                    <a:pt x="10769" y="1238"/>
                    <a:pt x="11333" y="1741"/>
                  </a:cubicBezTo>
                  <a:cubicBezTo>
                    <a:pt x="11523" y="1903"/>
                    <a:pt x="11705" y="2074"/>
                    <a:pt x="11866" y="2265"/>
                  </a:cubicBezTo>
                  <a:cubicBezTo>
                    <a:pt x="12208" y="2627"/>
                    <a:pt x="12500" y="3040"/>
                    <a:pt x="12742" y="3473"/>
                  </a:cubicBezTo>
                  <a:cubicBezTo>
                    <a:pt x="12842" y="3644"/>
                    <a:pt x="12932" y="3815"/>
                    <a:pt x="13013" y="3996"/>
                  </a:cubicBezTo>
                  <a:cubicBezTo>
                    <a:pt x="13194" y="4378"/>
                    <a:pt x="13335" y="4781"/>
                    <a:pt x="13436" y="5204"/>
                  </a:cubicBezTo>
                  <a:cubicBezTo>
                    <a:pt x="13486" y="5375"/>
                    <a:pt x="13516" y="5556"/>
                    <a:pt x="13547" y="57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0"/>
            <p:cNvSpPr/>
            <p:nvPr/>
          </p:nvSpPr>
          <p:spPr>
            <a:xfrm rot="10800000">
              <a:off x="5792955" y="582357"/>
              <a:ext cx="593682" cy="59884"/>
            </a:xfrm>
            <a:custGeom>
              <a:rect b="b" l="l" r="r" t="t"/>
              <a:pathLst>
                <a:path extrusionOk="0" h="534" w="5294">
                  <a:moveTo>
                    <a:pt x="5294" y="534"/>
                  </a:moveTo>
                  <a:lnTo>
                    <a:pt x="0" y="534"/>
                  </a:lnTo>
                  <a:cubicBezTo>
                    <a:pt x="815" y="192"/>
                    <a:pt x="1711" y="1"/>
                    <a:pt x="2647" y="1"/>
                  </a:cubicBezTo>
                  <a:cubicBezTo>
                    <a:pt x="3583" y="1"/>
                    <a:pt x="4478" y="192"/>
                    <a:pt x="5294" y="5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0"/>
            <p:cNvSpPr/>
            <p:nvPr/>
          </p:nvSpPr>
          <p:spPr>
            <a:xfrm rot="10800000">
              <a:off x="5518654" y="388238"/>
              <a:ext cx="1142284" cy="58763"/>
            </a:xfrm>
            <a:custGeom>
              <a:rect b="b" l="l" r="r" t="t"/>
              <a:pathLst>
                <a:path extrusionOk="0" h="524" w="10186">
                  <a:moveTo>
                    <a:pt x="10185" y="524"/>
                  </a:moveTo>
                  <a:lnTo>
                    <a:pt x="0" y="524"/>
                  </a:lnTo>
                  <a:lnTo>
                    <a:pt x="534" y="0"/>
                  </a:lnTo>
                  <a:lnTo>
                    <a:pt x="9652" y="0"/>
                  </a:lnTo>
                  <a:cubicBezTo>
                    <a:pt x="9843" y="162"/>
                    <a:pt x="10024" y="333"/>
                    <a:pt x="10185"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0"/>
            <p:cNvSpPr/>
            <p:nvPr/>
          </p:nvSpPr>
          <p:spPr>
            <a:xfrm rot="10800000">
              <a:off x="5390027" y="194119"/>
              <a:ext cx="1399651" cy="58763"/>
            </a:xfrm>
            <a:custGeom>
              <a:rect b="b" l="l" r="r" t="t"/>
              <a:pathLst>
                <a:path extrusionOk="0" h="524" w="12481">
                  <a:moveTo>
                    <a:pt x="12480" y="524"/>
                  </a:moveTo>
                  <a:lnTo>
                    <a:pt x="1" y="524"/>
                  </a:lnTo>
                  <a:cubicBezTo>
                    <a:pt x="81" y="343"/>
                    <a:pt x="172" y="172"/>
                    <a:pt x="273" y="1"/>
                  </a:cubicBezTo>
                  <a:lnTo>
                    <a:pt x="12209" y="1"/>
                  </a:lnTo>
                  <a:cubicBezTo>
                    <a:pt x="12310" y="172"/>
                    <a:pt x="12400" y="343"/>
                    <a:pt x="12480"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0"/>
            <p:cNvSpPr/>
            <p:nvPr/>
          </p:nvSpPr>
          <p:spPr>
            <a:xfrm rot="10800000">
              <a:off x="5330143" y="0"/>
              <a:ext cx="1519307" cy="58763"/>
            </a:xfrm>
            <a:custGeom>
              <a:rect b="b" l="l" r="r" t="t"/>
              <a:pathLst>
                <a:path extrusionOk="0" h="524" w="13548">
                  <a:moveTo>
                    <a:pt x="13547" y="524"/>
                  </a:moveTo>
                  <a:lnTo>
                    <a:pt x="1" y="524"/>
                  </a:lnTo>
                  <a:cubicBezTo>
                    <a:pt x="31" y="353"/>
                    <a:pt x="71" y="172"/>
                    <a:pt x="111" y="1"/>
                  </a:cubicBezTo>
                  <a:lnTo>
                    <a:pt x="13436" y="1"/>
                  </a:lnTo>
                  <a:cubicBezTo>
                    <a:pt x="13476" y="172"/>
                    <a:pt x="13517" y="353"/>
                    <a:pt x="13547" y="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10"/>
          <p:cNvSpPr/>
          <p:nvPr/>
        </p:nvSpPr>
        <p:spPr>
          <a:xfrm>
            <a:off x="1404050" y="3793750"/>
            <a:ext cx="6205500" cy="610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1pPr>
            <a:lvl2pPr lvl="1">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2pPr>
            <a:lvl3pPr lvl="2">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3pPr>
            <a:lvl4pPr lvl="3">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4pPr>
            <a:lvl5pPr lvl="4">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5pPr>
            <a:lvl6pPr lvl="5">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6pPr>
            <a:lvl7pPr lvl="6">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7pPr>
            <a:lvl8pPr lvl="7">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8pPr>
            <a:lvl9pPr lvl="8">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1pPr>
            <a:lvl2pPr indent="-330200" lvl="1" marL="9144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2pPr>
            <a:lvl3pPr indent="-330200" lvl="2" marL="13716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3pPr>
            <a:lvl4pPr indent="-330200" lvl="3" marL="18288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4pPr>
            <a:lvl5pPr indent="-330200" lvl="4" marL="22860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5pPr>
            <a:lvl6pPr indent="-330200" lvl="5" marL="27432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6pPr>
            <a:lvl7pPr indent="-330200" lvl="6" marL="32004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7pPr>
            <a:lvl8pPr indent="-330200" lvl="7" marL="36576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8pPr>
            <a:lvl9pPr indent="-330200" lvl="8" marL="4114800">
              <a:lnSpc>
                <a:spcPct val="100000"/>
              </a:lnSpc>
              <a:spcBef>
                <a:spcPts val="0"/>
              </a:spcBef>
              <a:spcAft>
                <a:spcPts val="0"/>
              </a:spcAft>
              <a:buClr>
                <a:schemeClr val="dk1"/>
              </a:buClr>
              <a:buSzPts val="1600"/>
              <a:buFont typeface="Questrial"/>
              <a:buChar char="■"/>
              <a:defRPr sz="1600">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spreadsheets/d/1dYGlCp6nEL0flNYEZ-WvwxUotrGWr8_Fnbx5TQ8Orjo/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5" name="Shape 4405"/>
        <p:cNvGrpSpPr/>
        <p:nvPr/>
      </p:nvGrpSpPr>
      <p:grpSpPr>
        <a:xfrm>
          <a:off x="0" y="0"/>
          <a:ext cx="0" cy="0"/>
          <a:chOff x="0" y="0"/>
          <a:chExt cx="0" cy="0"/>
        </a:xfrm>
      </p:grpSpPr>
      <p:sp>
        <p:nvSpPr>
          <p:cNvPr id="4406" name="Google Shape;4406;p25"/>
          <p:cNvSpPr txBox="1"/>
          <p:nvPr>
            <p:ph type="ctrTitle"/>
          </p:nvPr>
        </p:nvSpPr>
        <p:spPr>
          <a:xfrm>
            <a:off x="1517050" y="1558425"/>
            <a:ext cx="6109800" cy="158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O’s Scrum</a:t>
            </a:r>
            <a:endParaRPr/>
          </a:p>
        </p:txBody>
      </p:sp>
      <p:sp>
        <p:nvSpPr>
          <p:cNvPr id="4407" name="Google Shape;4407;p25"/>
          <p:cNvSpPr txBox="1"/>
          <p:nvPr>
            <p:ph idx="1" type="subTitle"/>
          </p:nvPr>
        </p:nvSpPr>
        <p:spPr>
          <a:xfrm>
            <a:off x="1517050" y="3142425"/>
            <a:ext cx="6109800" cy="4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winston, Koh Win, Jerryl, Anthony</a:t>
            </a:r>
            <a:endParaRPr/>
          </a:p>
        </p:txBody>
      </p:sp>
      <p:sp>
        <p:nvSpPr>
          <p:cNvPr id="4408" name="Google Shape;4408;p25"/>
          <p:cNvSpPr txBox="1"/>
          <p:nvPr/>
        </p:nvSpPr>
        <p:spPr>
          <a:xfrm>
            <a:off x="-50" y="3420050"/>
            <a:ext cx="9144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u="sng">
                <a:hlinkClick r:id="rId3"/>
              </a:rPr>
              <a:t>https://docs.google.com/spreadsheets/d/1dYGlCp6nEL0flNYEZ-WvwxUotrGWr8_Fnbx5TQ8Orjo/edit?usp=sharing</a:t>
            </a:r>
            <a:r>
              <a:rPr lang="en" sz="1000"/>
              <a:t>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3" name="Shape 4463"/>
        <p:cNvGrpSpPr/>
        <p:nvPr/>
      </p:nvGrpSpPr>
      <p:grpSpPr>
        <a:xfrm>
          <a:off x="0" y="0"/>
          <a:ext cx="0" cy="0"/>
          <a:chOff x="0" y="0"/>
          <a:chExt cx="0" cy="0"/>
        </a:xfrm>
      </p:grpSpPr>
      <p:pic>
        <p:nvPicPr>
          <p:cNvPr id="4464" name="Google Shape;4464;p34"/>
          <p:cNvPicPr preferRelativeResize="0"/>
          <p:nvPr/>
        </p:nvPicPr>
        <p:blipFill>
          <a:blip r:embed="rId3">
            <a:alphaModFix/>
          </a:blip>
          <a:stretch>
            <a:fillRect/>
          </a:stretch>
        </p:blipFill>
        <p:spPr>
          <a:xfrm>
            <a:off x="152400" y="152400"/>
            <a:ext cx="8839199" cy="4426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8" name="Shape 4468"/>
        <p:cNvGrpSpPr/>
        <p:nvPr/>
      </p:nvGrpSpPr>
      <p:grpSpPr>
        <a:xfrm>
          <a:off x="0" y="0"/>
          <a:ext cx="0" cy="0"/>
          <a:chOff x="0" y="0"/>
          <a:chExt cx="0" cy="0"/>
        </a:xfrm>
      </p:grpSpPr>
      <p:sp>
        <p:nvSpPr>
          <p:cNvPr id="4469" name="Google Shape;446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Board</a:t>
            </a:r>
            <a:endParaRPr/>
          </a:p>
        </p:txBody>
      </p:sp>
      <p:pic>
        <p:nvPicPr>
          <p:cNvPr id="4470" name="Google Shape;4470;p35"/>
          <p:cNvPicPr preferRelativeResize="0"/>
          <p:nvPr/>
        </p:nvPicPr>
        <p:blipFill>
          <a:blip r:embed="rId3">
            <a:alphaModFix/>
          </a:blip>
          <a:stretch>
            <a:fillRect/>
          </a:stretch>
        </p:blipFill>
        <p:spPr>
          <a:xfrm>
            <a:off x="1560400" y="1310050"/>
            <a:ext cx="6023176" cy="3833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4" name="Shape 4474"/>
        <p:cNvGrpSpPr/>
        <p:nvPr/>
      </p:nvGrpSpPr>
      <p:grpSpPr>
        <a:xfrm>
          <a:off x="0" y="0"/>
          <a:ext cx="0" cy="0"/>
          <a:chOff x="0" y="0"/>
          <a:chExt cx="0" cy="0"/>
        </a:xfrm>
      </p:grpSpPr>
      <p:sp>
        <p:nvSpPr>
          <p:cNvPr id="4475" name="Google Shape;447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 Meeting Notes</a:t>
            </a:r>
            <a:endParaRPr/>
          </a:p>
        </p:txBody>
      </p:sp>
      <p:sp>
        <p:nvSpPr>
          <p:cNvPr id="4476" name="Google Shape;4476;p36"/>
          <p:cNvSpPr txBox="1"/>
          <p:nvPr>
            <p:ph idx="1" type="body"/>
          </p:nvPr>
        </p:nvSpPr>
        <p:spPr>
          <a:xfrm>
            <a:off x="720000" y="1248575"/>
            <a:ext cx="3871200" cy="33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Day 1, I Got started on the Main menu</a:t>
            </a:r>
            <a:endParaRPr>
              <a:solidFill>
                <a:srgbClr val="000000"/>
              </a:solidFill>
            </a:endParaRPr>
          </a:p>
          <a:p>
            <a:pPr indent="0" lvl="0" marL="0" rtl="0" algn="l">
              <a:lnSpc>
                <a:spcPct val="115000"/>
              </a:lnSpc>
              <a:spcBef>
                <a:spcPts val="0"/>
              </a:spcBef>
              <a:spcAft>
                <a:spcPts val="0"/>
              </a:spcAft>
              <a:buNone/>
            </a:pPr>
            <a:r>
              <a:rPr lang="en">
                <a:solidFill>
                  <a:srgbClr val="000000"/>
                </a:solidFill>
              </a:rPr>
              <a:t>, got good progress on that. Did a touch</a:t>
            </a:r>
            <a:endParaRPr>
              <a:solidFill>
                <a:srgbClr val="000000"/>
              </a:solidFill>
            </a:endParaRPr>
          </a:p>
          <a:p>
            <a:pPr indent="0" lvl="0" marL="0" rtl="0" algn="l">
              <a:lnSpc>
                <a:spcPct val="115000"/>
              </a:lnSpc>
              <a:spcBef>
                <a:spcPts val="0"/>
              </a:spcBef>
              <a:spcAft>
                <a:spcPts val="0"/>
              </a:spcAft>
              <a:buNone/>
            </a:pPr>
            <a:r>
              <a:rPr lang="en">
                <a:solidFill>
                  <a:srgbClr val="000000"/>
                </a:solidFill>
              </a:rPr>
              <a:t>of save progress until larry required help for</a:t>
            </a:r>
            <a:endParaRPr>
              <a:solidFill>
                <a:srgbClr val="000000"/>
              </a:solidFill>
            </a:endParaRPr>
          </a:p>
          <a:p>
            <a:pPr indent="0" lvl="0" marL="0" rtl="0" algn="l">
              <a:lnSpc>
                <a:spcPct val="115000"/>
              </a:lnSpc>
              <a:spcBef>
                <a:spcPts val="0"/>
              </a:spcBef>
              <a:spcAft>
                <a:spcPts val="0"/>
              </a:spcAft>
              <a:buNone/>
            </a:pPr>
            <a:r>
              <a:rPr lang="en">
                <a:solidFill>
                  <a:srgbClr val="000000"/>
                </a:solidFill>
              </a:rPr>
              <a:t>coding the in game Ui. Ill continue doing the</a:t>
            </a:r>
            <a:endParaRPr>
              <a:solidFill>
                <a:srgbClr val="000000"/>
              </a:solidFill>
            </a:endParaRPr>
          </a:p>
          <a:p>
            <a:pPr indent="0" lvl="0" marL="0" rtl="0" algn="l">
              <a:lnSpc>
                <a:spcPct val="115000"/>
              </a:lnSpc>
              <a:spcBef>
                <a:spcPts val="0"/>
              </a:spcBef>
              <a:spcAft>
                <a:spcPts val="0"/>
              </a:spcAft>
              <a:buNone/>
            </a:pPr>
            <a:r>
              <a:rPr lang="en">
                <a:solidFill>
                  <a:srgbClr val="000000"/>
                </a:solidFill>
              </a:rPr>
              <a:t>main menu tomorrow, start on the settings and</a:t>
            </a:r>
            <a:endParaRPr>
              <a:solidFill>
                <a:srgbClr val="000000"/>
              </a:solidFill>
            </a:endParaRPr>
          </a:p>
          <a:p>
            <a:pPr indent="0" lvl="0" marL="0" rtl="0" algn="l">
              <a:lnSpc>
                <a:spcPct val="115000"/>
              </a:lnSpc>
              <a:spcBef>
                <a:spcPts val="0"/>
              </a:spcBef>
              <a:spcAft>
                <a:spcPts val="0"/>
              </a:spcAft>
              <a:buNone/>
            </a:pPr>
            <a:r>
              <a:rPr lang="en">
                <a:solidFill>
                  <a:srgbClr val="000000"/>
                </a:solidFill>
              </a:rPr>
              <a:t>probably help out larry a little more. There is</a:t>
            </a:r>
            <a:endParaRPr>
              <a:solidFill>
                <a:srgbClr val="000000"/>
              </a:solidFill>
            </a:endParaRPr>
          </a:p>
          <a:p>
            <a:pPr indent="0" lvl="0" marL="0" rtl="0" algn="l">
              <a:lnSpc>
                <a:spcPct val="115000"/>
              </a:lnSpc>
              <a:spcBef>
                <a:spcPts val="0"/>
              </a:spcBef>
              <a:spcAft>
                <a:spcPts val="0"/>
              </a:spcAft>
              <a:buNone/>
            </a:pPr>
            <a:r>
              <a:rPr lang="en">
                <a:solidFill>
                  <a:srgbClr val="000000"/>
                </a:solidFill>
              </a:rPr>
              <a:t>a bug with the settings where it doesnt display</a:t>
            </a:r>
            <a:endParaRPr>
              <a:solidFill>
                <a:srgbClr val="000000"/>
              </a:solidFill>
            </a:endParaRPr>
          </a:p>
          <a:p>
            <a:pPr indent="0" lvl="0" marL="0" rtl="0" algn="l">
              <a:lnSpc>
                <a:spcPct val="115000"/>
              </a:lnSpc>
              <a:spcBef>
                <a:spcPts val="0"/>
              </a:spcBef>
              <a:spcAft>
                <a:spcPts val="0"/>
              </a:spcAft>
              <a:buNone/>
            </a:pPr>
            <a:r>
              <a:rPr lang="en">
                <a:solidFill>
                  <a:srgbClr val="000000"/>
                </a:solidFill>
              </a:rPr>
              <a:t>if you change your aspect ratio. - Barry</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Day 2, i spent most of my day fixing server side</a:t>
            </a:r>
            <a:endParaRPr>
              <a:solidFill>
                <a:srgbClr val="000000"/>
              </a:solidFill>
            </a:endParaRPr>
          </a:p>
          <a:p>
            <a:pPr indent="0" lvl="0" marL="0" rtl="0" algn="l">
              <a:lnSpc>
                <a:spcPct val="115000"/>
              </a:lnSpc>
              <a:spcBef>
                <a:spcPts val="0"/>
              </a:spcBef>
              <a:spcAft>
                <a:spcPts val="0"/>
              </a:spcAft>
              <a:buNone/>
            </a:pPr>
            <a:r>
              <a:rPr lang="en">
                <a:solidFill>
                  <a:srgbClr val="000000"/>
                </a:solidFill>
              </a:rPr>
              <a:t>issues and trying to get this login system to function.</a:t>
            </a:r>
            <a:endParaRPr>
              <a:solidFill>
                <a:srgbClr val="000000"/>
              </a:solidFill>
            </a:endParaRPr>
          </a:p>
          <a:p>
            <a:pPr indent="0" lvl="0" marL="0" rtl="0" algn="l">
              <a:lnSpc>
                <a:spcPct val="115000"/>
              </a:lnSpc>
              <a:spcBef>
                <a:spcPts val="0"/>
              </a:spcBef>
              <a:spcAft>
                <a:spcPts val="0"/>
              </a:spcAft>
              <a:buNone/>
            </a:pPr>
            <a:r>
              <a:rPr lang="en">
                <a:solidFill>
                  <a:srgbClr val="000000"/>
                </a:solidFill>
              </a:rPr>
              <a:t>Then Larry needed help so i did the miltiplier with him</a:t>
            </a:r>
            <a:endParaRPr>
              <a:solidFill>
                <a:srgbClr val="000000"/>
              </a:solidFill>
            </a:endParaRPr>
          </a:p>
          <a:p>
            <a:pPr indent="0" lvl="0" marL="0" rtl="0" algn="l">
              <a:lnSpc>
                <a:spcPct val="115000"/>
              </a:lnSpc>
              <a:spcBef>
                <a:spcPts val="0"/>
              </a:spcBef>
              <a:spcAft>
                <a:spcPts val="0"/>
              </a:spcAft>
              <a:buNone/>
            </a:pPr>
            <a:r>
              <a:rPr lang="en">
                <a:solidFill>
                  <a:srgbClr val="000000"/>
                </a:solidFill>
              </a:rPr>
              <a:t>for a bit. Will try an finish fixing server issues tomorrow. - Winston</a:t>
            </a:r>
            <a:endParaRPr>
              <a:solidFill>
                <a:srgbClr val="000000"/>
              </a:solidFill>
            </a:endParaRPr>
          </a:p>
          <a:p>
            <a:pPr indent="0" lvl="0" marL="0" rtl="0" algn="l">
              <a:lnSpc>
                <a:spcPct val="115000"/>
              </a:lnSpc>
              <a:spcBef>
                <a:spcPts val="0"/>
              </a:spcBef>
              <a:spcAft>
                <a:spcPts val="0"/>
              </a:spcAft>
              <a:buNone/>
            </a:pPr>
            <a:r>
              <a:t/>
            </a:r>
            <a:endParaRPr/>
          </a:p>
        </p:txBody>
      </p:sp>
      <p:sp>
        <p:nvSpPr>
          <p:cNvPr id="4477" name="Google Shape;4477;p36"/>
          <p:cNvSpPr txBox="1"/>
          <p:nvPr>
            <p:ph idx="1" type="body"/>
          </p:nvPr>
        </p:nvSpPr>
        <p:spPr>
          <a:xfrm>
            <a:off x="4591200" y="1400975"/>
            <a:ext cx="3871200" cy="33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Day 3, Spent the entire day working on boss bloons</a:t>
            </a:r>
            <a:endParaRPr>
              <a:solidFill>
                <a:srgbClr val="000000"/>
              </a:solidFill>
            </a:endParaRPr>
          </a:p>
          <a:p>
            <a:pPr indent="0" lvl="0" marL="0" rtl="0" algn="l">
              <a:lnSpc>
                <a:spcPct val="115000"/>
              </a:lnSpc>
              <a:spcBef>
                <a:spcPts val="0"/>
              </a:spcBef>
              <a:spcAft>
                <a:spcPts val="0"/>
              </a:spcAft>
              <a:buNone/>
            </a:pPr>
            <a:r>
              <a:rPr lang="en">
                <a:solidFill>
                  <a:srgbClr val="000000"/>
                </a:solidFill>
              </a:rPr>
              <a:t>and their multipliers with Barry. I will move on to making</a:t>
            </a:r>
            <a:endParaRPr>
              <a:solidFill>
                <a:srgbClr val="000000"/>
              </a:solidFill>
            </a:endParaRPr>
          </a:p>
          <a:p>
            <a:pPr indent="0" lvl="0" marL="0" rtl="0" algn="l">
              <a:lnSpc>
                <a:spcPct val="115000"/>
              </a:lnSpc>
              <a:spcBef>
                <a:spcPts val="0"/>
              </a:spcBef>
              <a:spcAft>
                <a:spcPts val="0"/>
              </a:spcAft>
              <a:buNone/>
            </a:pPr>
            <a:r>
              <a:rPr lang="en">
                <a:solidFill>
                  <a:srgbClr val="000000"/>
                </a:solidFill>
              </a:rPr>
              <a:t>them have strengths and weaknesses tomorrow.</a:t>
            </a:r>
            <a:endParaRPr>
              <a:solidFill>
                <a:srgbClr val="000000"/>
              </a:solidFill>
            </a:endParaRPr>
          </a:p>
          <a:p>
            <a:pPr indent="0" lvl="0" marL="0" rtl="0" algn="l">
              <a:lnSpc>
                <a:spcPct val="115000"/>
              </a:lnSpc>
              <a:spcBef>
                <a:spcPts val="0"/>
              </a:spcBef>
              <a:spcAft>
                <a:spcPts val="0"/>
              </a:spcAft>
              <a:buNone/>
            </a:pPr>
            <a:r>
              <a:rPr lang="en">
                <a:solidFill>
                  <a:srgbClr val="000000"/>
                </a:solidFill>
              </a:rPr>
              <a:t>Found out a bug where the 2nd boss will not spawn</a:t>
            </a:r>
            <a:endParaRPr>
              <a:solidFill>
                <a:srgbClr val="000000"/>
              </a:solidFill>
            </a:endParaRPr>
          </a:p>
          <a:p>
            <a:pPr indent="0" lvl="0" marL="0" rtl="0" algn="l">
              <a:lnSpc>
                <a:spcPct val="115000"/>
              </a:lnSpc>
              <a:spcBef>
                <a:spcPts val="0"/>
              </a:spcBef>
              <a:spcAft>
                <a:spcPts val="0"/>
              </a:spcAft>
              <a:buNone/>
            </a:pPr>
            <a:r>
              <a:rPr lang="en">
                <a:solidFill>
                  <a:srgbClr val="000000"/>
                </a:solidFill>
              </a:rPr>
              <a:t>the correct amount of bloons when killed</a:t>
            </a:r>
            <a:endParaRPr>
              <a:solidFill>
                <a:srgbClr val="000000"/>
              </a:solidFill>
            </a:endParaRPr>
          </a:p>
          <a:p>
            <a:pPr indent="0" lvl="0" marL="0" rtl="0" algn="l">
              <a:lnSpc>
                <a:spcPct val="115000"/>
              </a:lnSpc>
              <a:spcBef>
                <a:spcPts val="0"/>
              </a:spcBef>
              <a:spcAft>
                <a:spcPts val="0"/>
              </a:spcAft>
              <a:buNone/>
            </a:pPr>
            <a:r>
              <a:rPr lang="en">
                <a:solidFill>
                  <a:srgbClr val="000000"/>
                </a:solidFill>
              </a:rPr>
              <a:t>on the hard difficulty specifically. - Anthony</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
                <a:solidFill>
                  <a:srgbClr val="000000"/>
                </a:solidFill>
              </a:rPr>
              <a:t>Day 4, Finally finished the settings and different bloon types.</a:t>
            </a:r>
            <a:endParaRPr>
              <a:solidFill>
                <a:srgbClr val="000000"/>
              </a:solidFill>
            </a:endParaRPr>
          </a:p>
          <a:p>
            <a:pPr indent="0" lvl="0" marL="0" rtl="0" algn="l">
              <a:lnSpc>
                <a:spcPct val="115000"/>
              </a:lnSpc>
              <a:spcBef>
                <a:spcPts val="0"/>
              </a:spcBef>
              <a:spcAft>
                <a:spcPts val="0"/>
              </a:spcAft>
              <a:buNone/>
            </a:pPr>
            <a:r>
              <a:rPr lang="en">
                <a:solidFill>
                  <a:srgbClr val="000000"/>
                </a:solidFill>
              </a:rPr>
              <a:t>Now all thats left is the UI button coding. It shouldnt take too long. - Barry</a:t>
            </a:r>
            <a:endParaRPr>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t/>
            </a:r>
            <a:endParaRPr sz="1300">
              <a:solidFill>
                <a:srgbClr val="000000"/>
              </a:solidFil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1" name="Shape 4481"/>
        <p:cNvGrpSpPr/>
        <p:nvPr/>
      </p:nvGrpSpPr>
      <p:grpSpPr>
        <a:xfrm>
          <a:off x="0" y="0"/>
          <a:ext cx="0" cy="0"/>
          <a:chOff x="0" y="0"/>
          <a:chExt cx="0" cy="0"/>
        </a:xfrm>
      </p:grpSpPr>
      <p:sp>
        <p:nvSpPr>
          <p:cNvPr id="4482" name="Google Shape;448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4483" name="Google Shape;4483;p37"/>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Increment: The first sprint and all </a:t>
            </a:r>
            <a:r>
              <a:rPr lang="en" sz="1500"/>
              <a:t>it's</a:t>
            </a:r>
            <a:r>
              <a:rPr lang="en" sz="1500"/>
              <a:t> tasks assigned were completed on time.</a:t>
            </a:r>
            <a:endParaRPr sz="1500"/>
          </a:p>
          <a:p>
            <a:pPr indent="0" lvl="0" marL="0" rtl="0" algn="l">
              <a:spcBef>
                <a:spcPts val="1200"/>
              </a:spcBef>
              <a:spcAft>
                <a:spcPts val="1200"/>
              </a:spcAft>
              <a:buNone/>
            </a:pPr>
            <a:r>
              <a:rPr lang="en" sz="1500"/>
              <a:t>Feedback: The product is delivered well, with little flaws.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7" name="Shape 4487"/>
        <p:cNvGrpSpPr/>
        <p:nvPr/>
      </p:nvGrpSpPr>
      <p:grpSpPr>
        <a:xfrm>
          <a:off x="0" y="0"/>
          <a:ext cx="0" cy="0"/>
          <a:chOff x="0" y="0"/>
          <a:chExt cx="0" cy="0"/>
        </a:xfrm>
      </p:grpSpPr>
      <p:sp>
        <p:nvSpPr>
          <p:cNvPr id="4488" name="Google Shape;448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4489" name="Google Shape;4489;p38"/>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What went well:</a:t>
            </a:r>
            <a:endParaRPr b="1" sz="1500"/>
          </a:p>
          <a:p>
            <a:pPr indent="0" lvl="0" marL="0" rtl="0" algn="l">
              <a:spcBef>
                <a:spcPts val="1200"/>
              </a:spcBef>
              <a:spcAft>
                <a:spcPts val="0"/>
              </a:spcAft>
              <a:buClr>
                <a:schemeClr val="dk1"/>
              </a:buClr>
              <a:buSzPts val="1100"/>
              <a:buFont typeface="Arial"/>
              <a:buNone/>
            </a:pPr>
            <a:r>
              <a:rPr lang="en" sz="1500"/>
              <a:t>Even though there was a roadblock, we quickly navigated around it to finish the sprint on time.</a:t>
            </a:r>
            <a:endParaRPr sz="1500"/>
          </a:p>
          <a:p>
            <a:pPr indent="0" lvl="0" marL="0" rtl="0" algn="l">
              <a:spcBef>
                <a:spcPts val="1200"/>
              </a:spcBef>
              <a:spcAft>
                <a:spcPts val="0"/>
              </a:spcAft>
              <a:buClr>
                <a:schemeClr val="dk1"/>
              </a:buClr>
              <a:buSzPts val="1100"/>
              <a:buFont typeface="Arial"/>
              <a:buNone/>
            </a:pPr>
            <a:r>
              <a:rPr b="1" lang="en" sz="1500"/>
              <a:t>What did not go so well:</a:t>
            </a:r>
            <a:endParaRPr b="1" sz="1500"/>
          </a:p>
          <a:p>
            <a:pPr indent="0" lvl="0" marL="0" rtl="0" algn="l">
              <a:spcBef>
                <a:spcPts val="1200"/>
              </a:spcBef>
              <a:spcAft>
                <a:spcPts val="0"/>
              </a:spcAft>
              <a:buClr>
                <a:schemeClr val="dk1"/>
              </a:buClr>
              <a:buSzPts val="1100"/>
              <a:buFont typeface="Arial"/>
              <a:buNone/>
            </a:pPr>
            <a:r>
              <a:rPr lang="en" sz="1500"/>
              <a:t>Winston had to take a little extra time solving backend server issues, but other than that everything went fine, </a:t>
            </a:r>
            <a:endParaRPr sz="1500"/>
          </a:p>
          <a:p>
            <a:pPr indent="0" lvl="0" marL="0" rtl="0" algn="l">
              <a:spcBef>
                <a:spcPts val="1200"/>
              </a:spcBef>
              <a:spcAft>
                <a:spcPts val="0"/>
              </a:spcAft>
              <a:buNone/>
            </a:pPr>
            <a:r>
              <a:rPr b="1" lang="en" sz="1500"/>
              <a:t>Things that can be improved:</a:t>
            </a:r>
            <a:endParaRPr b="1" sz="1500"/>
          </a:p>
          <a:p>
            <a:pPr indent="0" lvl="0" marL="0" rtl="0" algn="l">
              <a:spcBef>
                <a:spcPts val="1200"/>
              </a:spcBef>
              <a:spcAft>
                <a:spcPts val="0"/>
              </a:spcAft>
              <a:buClr>
                <a:schemeClr val="dk1"/>
              </a:buClr>
              <a:buSzPts val="1100"/>
              <a:buFont typeface="Arial"/>
              <a:buNone/>
            </a:pPr>
            <a:r>
              <a:rPr lang="en" sz="1500"/>
              <a:t>Our speed of doing tasks for the first sprint was slow due to the large number of backend server sided bugs that were present</a:t>
            </a:r>
            <a:endParaRPr sz="1500"/>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3" name="Shape 4493"/>
        <p:cNvGrpSpPr/>
        <p:nvPr/>
      </p:nvGrpSpPr>
      <p:grpSpPr>
        <a:xfrm>
          <a:off x="0" y="0"/>
          <a:ext cx="0" cy="0"/>
          <a:chOff x="0" y="0"/>
          <a:chExt cx="0" cy="0"/>
        </a:xfrm>
      </p:grpSpPr>
      <p:sp>
        <p:nvSpPr>
          <p:cNvPr id="4494" name="Google Shape;4494;p39"/>
          <p:cNvSpPr txBox="1"/>
          <p:nvPr>
            <p:ph type="title"/>
          </p:nvPr>
        </p:nvSpPr>
        <p:spPr>
          <a:xfrm>
            <a:off x="1388100" y="1435988"/>
            <a:ext cx="6367800" cy="243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Sprint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8" name="Shape 4498"/>
        <p:cNvGrpSpPr/>
        <p:nvPr/>
      </p:nvGrpSpPr>
      <p:grpSpPr>
        <a:xfrm>
          <a:off x="0" y="0"/>
          <a:ext cx="0" cy="0"/>
          <a:chOff x="0" y="0"/>
          <a:chExt cx="0" cy="0"/>
        </a:xfrm>
      </p:grpSpPr>
      <p:sp>
        <p:nvSpPr>
          <p:cNvPr id="4499" name="Google Shape;449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Backlog/Sprint Planning-2</a:t>
            </a:r>
            <a:endParaRPr/>
          </a:p>
        </p:txBody>
      </p:sp>
      <p:pic>
        <p:nvPicPr>
          <p:cNvPr id="4500" name="Google Shape;4500;p40"/>
          <p:cNvPicPr preferRelativeResize="0"/>
          <p:nvPr/>
        </p:nvPicPr>
        <p:blipFill>
          <a:blip r:embed="rId3">
            <a:alphaModFix/>
          </a:blip>
          <a:stretch>
            <a:fillRect/>
          </a:stretch>
        </p:blipFill>
        <p:spPr>
          <a:xfrm>
            <a:off x="152400" y="1170125"/>
            <a:ext cx="7769850"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4" name="Shape 4504"/>
        <p:cNvGrpSpPr/>
        <p:nvPr/>
      </p:nvGrpSpPr>
      <p:grpSpPr>
        <a:xfrm>
          <a:off x="0" y="0"/>
          <a:ext cx="0" cy="0"/>
          <a:chOff x="0" y="0"/>
          <a:chExt cx="0" cy="0"/>
        </a:xfrm>
      </p:grpSpPr>
      <p:pic>
        <p:nvPicPr>
          <p:cNvPr id="4505" name="Google Shape;4505;p41"/>
          <p:cNvPicPr preferRelativeResize="0"/>
          <p:nvPr/>
        </p:nvPicPr>
        <p:blipFill>
          <a:blip r:embed="rId3">
            <a:alphaModFix/>
          </a:blip>
          <a:stretch>
            <a:fillRect/>
          </a:stretch>
        </p:blipFill>
        <p:spPr>
          <a:xfrm>
            <a:off x="152400" y="152400"/>
            <a:ext cx="8839200" cy="33011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9" name="Shape 4509"/>
        <p:cNvGrpSpPr/>
        <p:nvPr/>
      </p:nvGrpSpPr>
      <p:grpSpPr>
        <a:xfrm>
          <a:off x="0" y="0"/>
          <a:ext cx="0" cy="0"/>
          <a:chOff x="0" y="0"/>
          <a:chExt cx="0" cy="0"/>
        </a:xfrm>
      </p:grpSpPr>
      <p:sp>
        <p:nvSpPr>
          <p:cNvPr id="4510" name="Google Shape;451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Board</a:t>
            </a:r>
            <a:endParaRPr/>
          </a:p>
        </p:txBody>
      </p:sp>
      <p:pic>
        <p:nvPicPr>
          <p:cNvPr id="4511" name="Google Shape;4511;p42"/>
          <p:cNvPicPr preferRelativeResize="0"/>
          <p:nvPr/>
        </p:nvPicPr>
        <p:blipFill>
          <a:blip r:embed="rId3">
            <a:alphaModFix/>
          </a:blip>
          <a:stretch>
            <a:fillRect/>
          </a:stretch>
        </p:blipFill>
        <p:spPr>
          <a:xfrm>
            <a:off x="152400" y="1592125"/>
            <a:ext cx="8839200" cy="32524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5" name="Shape 4515"/>
        <p:cNvGrpSpPr/>
        <p:nvPr/>
      </p:nvGrpSpPr>
      <p:grpSpPr>
        <a:xfrm>
          <a:off x="0" y="0"/>
          <a:ext cx="0" cy="0"/>
          <a:chOff x="0" y="0"/>
          <a:chExt cx="0" cy="0"/>
        </a:xfrm>
      </p:grpSpPr>
      <p:sp>
        <p:nvSpPr>
          <p:cNvPr id="4516" name="Google Shape;451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 Meeting Notes</a:t>
            </a:r>
            <a:endParaRPr/>
          </a:p>
        </p:txBody>
      </p:sp>
      <p:sp>
        <p:nvSpPr>
          <p:cNvPr id="4517" name="Google Shape;4517;p43"/>
          <p:cNvSpPr txBox="1"/>
          <p:nvPr>
            <p:ph idx="1" type="body"/>
          </p:nvPr>
        </p:nvSpPr>
        <p:spPr>
          <a:xfrm>
            <a:off x="720000" y="1400975"/>
            <a:ext cx="3871200" cy="33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Day 1: I started implementing achievements and communicating with the team on what are some achievable goals that players can get. Which led to some bugs being found. This pushed back the schedule due to added time needed to fix bugs - Koh win</a:t>
            </a:r>
            <a:endParaRPr sz="1300">
              <a:solidFill>
                <a:srgbClr val="000000"/>
              </a:solidFill>
            </a:endParaRPr>
          </a:p>
          <a:p>
            <a:pPr indent="0" lvl="0" marL="0" rtl="0" algn="l">
              <a:lnSpc>
                <a:spcPct val="115000"/>
              </a:lnSpc>
              <a:spcBef>
                <a:spcPts val="0"/>
              </a:spcBef>
              <a:spcAft>
                <a:spcPts val="0"/>
              </a:spcAft>
              <a:buNone/>
            </a:pPr>
            <a:r>
              <a:rPr lang="en" sz="1300">
                <a:solidFill>
                  <a:srgbClr val="000000"/>
                </a:solidFill>
              </a:rPr>
              <a:t>Day 2: I worked with Jerryl today to port most of the game from PC to mobile, no major issues were found though the work was pretty slow for the majority of the day, barely finishing on time- Winston</a:t>
            </a:r>
            <a:endParaRPr sz="1300">
              <a:solidFill>
                <a:srgbClr val="000000"/>
              </a:solidFill>
            </a:endParaRPr>
          </a:p>
          <a:p>
            <a:pPr indent="0" lvl="0" marL="0" rtl="0" algn="l">
              <a:lnSpc>
                <a:spcPct val="115000"/>
              </a:lnSpc>
              <a:spcBef>
                <a:spcPts val="0"/>
              </a:spcBef>
              <a:spcAft>
                <a:spcPts val="0"/>
              </a:spcAft>
              <a:buNone/>
            </a:pPr>
            <a:r>
              <a:t/>
            </a:r>
            <a:endParaRPr/>
          </a:p>
        </p:txBody>
      </p:sp>
      <p:sp>
        <p:nvSpPr>
          <p:cNvPr id="4518" name="Google Shape;4518;p43"/>
          <p:cNvSpPr txBox="1"/>
          <p:nvPr>
            <p:ph idx="1" type="body"/>
          </p:nvPr>
        </p:nvSpPr>
        <p:spPr>
          <a:xfrm>
            <a:off x="4591200" y="1400975"/>
            <a:ext cx="3871200" cy="33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Day 3: In game Emotes are harder to design than it looks, I am on track with animations and I think </a:t>
            </a:r>
            <a:r>
              <a:rPr lang="en" sz="1300">
                <a:solidFill>
                  <a:srgbClr val="000000"/>
                </a:solidFill>
              </a:rPr>
              <a:t>i'll</a:t>
            </a:r>
            <a:r>
              <a:rPr lang="en" sz="1300">
                <a:solidFill>
                  <a:srgbClr val="000000"/>
                </a:solidFill>
              </a:rPr>
              <a:t> be done early today- Jerryl</a:t>
            </a:r>
            <a:endParaRPr sz="1300">
              <a:solidFill>
                <a:srgbClr val="000000"/>
              </a:solidFill>
            </a:endParaRPr>
          </a:p>
          <a:p>
            <a:pPr indent="0" lvl="0" marL="0" rtl="0" algn="l">
              <a:lnSpc>
                <a:spcPct val="115000"/>
              </a:lnSpc>
              <a:spcBef>
                <a:spcPts val="0"/>
              </a:spcBef>
              <a:spcAft>
                <a:spcPts val="0"/>
              </a:spcAft>
              <a:buNone/>
            </a:pPr>
            <a:r>
              <a:rPr lang="en" sz="1300">
                <a:solidFill>
                  <a:srgbClr val="000000"/>
                </a:solidFill>
              </a:rPr>
              <a:t>Day 4: I have finished with in </a:t>
            </a:r>
            <a:r>
              <a:rPr lang="en" sz="1300">
                <a:solidFill>
                  <a:srgbClr val="000000"/>
                </a:solidFill>
              </a:rPr>
              <a:t>game</a:t>
            </a:r>
            <a:r>
              <a:rPr lang="en" sz="1300">
                <a:solidFill>
                  <a:srgbClr val="000000"/>
                </a:solidFill>
              </a:rPr>
              <a:t> rewards and their corresponding effects, might need some more time with debugging and polishing, but other than that, im done with my tasks- Larry</a:t>
            </a:r>
            <a:endParaRPr sz="13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t/>
            </a:r>
            <a:endParaRPr sz="1300">
              <a:solidFill>
                <a:srgbClr val="000000"/>
              </a:solidFill>
            </a:endParaRPr>
          </a:p>
          <a:p>
            <a:pPr indent="0" lvl="0" marL="0" rtl="0" algn="l">
              <a:lnSpc>
                <a:spcPct val="115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2" name="Shape 4412"/>
        <p:cNvGrpSpPr/>
        <p:nvPr/>
      </p:nvGrpSpPr>
      <p:grpSpPr>
        <a:xfrm>
          <a:off x="0" y="0"/>
          <a:ext cx="0" cy="0"/>
          <a:chOff x="0" y="0"/>
          <a:chExt cx="0" cy="0"/>
        </a:xfrm>
      </p:grpSpPr>
      <p:sp>
        <p:nvSpPr>
          <p:cNvPr id="4413" name="Google Shape;441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Vision</a:t>
            </a:r>
            <a:endParaRPr/>
          </a:p>
        </p:txBody>
      </p:sp>
      <p:sp>
        <p:nvSpPr>
          <p:cNvPr id="4414" name="Google Shape;4414;p26"/>
          <p:cNvSpPr txBox="1"/>
          <p:nvPr>
            <p:ph idx="1" type="body"/>
          </p:nvPr>
        </p:nvSpPr>
        <p:spPr>
          <a:xfrm>
            <a:off x="720000" y="1323425"/>
            <a:ext cx="7704000" cy="33204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900">
                <a:latin typeface="Arial"/>
                <a:ea typeface="Arial"/>
                <a:cs typeface="Arial"/>
                <a:sym typeface="Arial"/>
              </a:rPr>
              <a:t>For </a:t>
            </a:r>
            <a:r>
              <a:rPr b="1" lang="en" sz="1900">
                <a:latin typeface="Arial"/>
                <a:ea typeface="Arial"/>
                <a:cs typeface="Arial"/>
                <a:sym typeface="Arial"/>
              </a:rPr>
              <a:t>ages 7+ </a:t>
            </a:r>
            <a:endParaRPr b="1" sz="19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sz="1900">
                <a:latin typeface="Arial"/>
                <a:ea typeface="Arial"/>
                <a:cs typeface="Arial"/>
                <a:sym typeface="Arial"/>
              </a:rPr>
              <a:t>Who </a:t>
            </a:r>
            <a:r>
              <a:rPr b="1" lang="en" sz="1900">
                <a:latin typeface="Arial"/>
                <a:ea typeface="Arial"/>
                <a:cs typeface="Arial"/>
                <a:sym typeface="Arial"/>
              </a:rPr>
              <a:t>enjoys simplistic gameplay</a:t>
            </a:r>
            <a:r>
              <a:rPr lang="en" sz="1900">
                <a:latin typeface="Arial"/>
                <a:ea typeface="Arial"/>
                <a:cs typeface="Arial"/>
                <a:sym typeface="Arial"/>
              </a:rPr>
              <a:t>, </a:t>
            </a:r>
            <a:endParaRPr sz="19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b="1" lang="en" sz="1900">
                <a:latin typeface="Arial"/>
                <a:ea typeface="Arial"/>
                <a:cs typeface="Arial"/>
                <a:sym typeface="Arial"/>
              </a:rPr>
              <a:t>Bloons TD6</a:t>
            </a:r>
            <a:r>
              <a:rPr lang="en" sz="1900">
                <a:latin typeface="Arial"/>
                <a:ea typeface="Arial"/>
                <a:cs typeface="Arial"/>
                <a:sym typeface="Arial"/>
              </a:rPr>
              <a:t> is a </a:t>
            </a:r>
            <a:r>
              <a:rPr b="1" lang="en" sz="1900">
                <a:latin typeface="Arial"/>
                <a:ea typeface="Arial"/>
                <a:cs typeface="Arial"/>
                <a:sym typeface="Arial"/>
              </a:rPr>
              <a:t>Tower defence game centred on monkey popping balloons,</a:t>
            </a:r>
            <a:endParaRPr b="1" sz="19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sz="1900">
                <a:latin typeface="Arial"/>
                <a:ea typeface="Arial"/>
                <a:cs typeface="Arial"/>
                <a:sym typeface="Arial"/>
              </a:rPr>
              <a:t>That </a:t>
            </a:r>
            <a:r>
              <a:rPr b="1" lang="en" sz="1900">
                <a:latin typeface="Arial"/>
                <a:ea typeface="Arial"/>
                <a:cs typeface="Arial"/>
                <a:sym typeface="Arial"/>
              </a:rPr>
              <a:t>has colorful &amp; bright </a:t>
            </a:r>
            <a:r>
              <a:rPr b="1" lang="en" sz="1900">
                <a:latin typeface="Arial"/>
                <a:ea typeface="Arial"/>
                <a:cs typeface="Arial"/>
                <a:sym typeface="Arial"/>
              </a:rPr>
              <a:t>aesthetics</a:t>
            </a:r>
            <a:r>
              <a:rPr b="1" lang="en" sz="1900">
                <a:latin typeface="Arial"/>
                <a:ea typeface="Arial"/>
                <a:cs typeface="Arial"/>
                <a:sym typeface="Arial"/>
              </a:rPr>
              <a:t> 3D graphics</a:t>
            </a:r>
            <a:endParaRPr b="1" sz="19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sz="1900">
                <a:latin typeface="Arial"/>
                <a:ea typeface="Arial"/>
                <a:cs typeface="Arial"/>
                <a:sym typeface="Arial"/>
              </a:rPr>
              <a:t>Unlike </a:t>
            </a:r>
            <a:r>
              <a:rPr b="1" lang="en" sz="1900">
                <a:latin typeface="Arial"/>
                <a:ea typeface="Arial"/>
                <a:cs typeface="Arial"/>
                <a:sym typeface="Arial"/>
              </a:rPr>
              <a:t>most Tower Defence games,</a:t>
            </a:r>
            <a:endParaRPr b="1" sz="1900">
              <a:latin typeface="Arial"/>
              <a:ea typeface="Arial"/>
              <a:cs typeface="Arial"/>
              <a:sym typeface="Arial"/>
            </a:endParaRPr>
          </a:p>
          <a:p>
            <a:pPr indent="0" lvl="0" marL="0" rtl="0" algn="l">
              <a:lnSpc>
                <a:spcPct val="90000"/>
              </a:lnSpc>
              <a:spcBef>
                <a:spcPts val="800"/>
              </a:spcBef>
              <a:spcAft>
                <a:spcPts val="0"/>
              </a:spcAft>
              <a:buClr>
                <a:schemeClr val="dk1"/>
              </a:buClr>
              <a:buSzPts val="1100"/>
              <a:buFont typeface="Arial"/>
              <a:buNone/>
            </a:pPr>
            <a:r>
              <a:rPr lang="en" sz="1900">
                <a:latin typeface="Arial"/>
                <a:ea typeface="Arial"/>
                <a:cs typeface="Arial"/>
                <a:sym typeface="Arial"/>
              </a:rPr>
              <a:t>our product </a:t>
            </a:r>
            <a:r>
              <a:rPr b="1" lang="en" sz="1900">
                <a:latin typeface="Arial"/>
                <a:ea typeface="Arial"/>
                <a:cs typeface="Arial"/>
                <a:sym typeface="Arial"/>
              </a:rPr>
              <a:t>has multiplatform and multiplayer capabilities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2" name="Shape 4522"/>
        <p:cNvGrpSpPr/>
        <p:nvPr/>
      </p:nvGrpSpPr>
      <p:grpSpPr>
        <a:xfrm>
          <a:off x="0" y="0"/>
          <a:ext cx="0" cy="0"/>
          <a:chOff x="0" y="0"/>
          <a:chExt cx="0" cy="0"/>
        </a:xfrm>
      </p:grpSpPr>
      <p:sp>
        <p:nvSpPr>
          <p:cNvPr id="4523" name="Google Shape;452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4524" name="Google Shape;4524;p44"/>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Increment: 2nd sprint and product increment completed ahead of time.</a:t>
            </a:r>
            <a:endParaRPr sz="1500"/>
          </a:p>
          <a:p>
            <a:pPr indent="0" lvl="0" marL="0" rtl="0" algn="l">
              <a:spcBef>
                <a:spcPts val="1200"/>
              </a:spcBef>
              <a:spcAft>
                <a:spcPts val="1200"/>
              </a:spcAft>
              <a:buNone/>
            </a:pPr>
            <a:r>
              <a:rPr lang="en" sz="1500"/>
              <a:t>Feedback: The product was well made and in playable condition, few bug detected in the current build. Early access publication is allowed.</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8" name="Shape 4528"/>
        <p:cNvGrpSpPr/>
        <p:nvPr/>
      </p:nvGrpSpPr>
      <p:grpSpPr>
        <a:xfrm>
          <a:off x="0" y="0"/>
          <a:ext cx="0" cy="0"/>
          <a:chOff x="0" y="0"/>
          <a:chExt cx="0" cy="0"/>
        </a:xfrm>
      </p:grpSpPr>
      <p:sp>
        <p:nvSpPr>
          <p:cNvPr id="4529" name="Google Shape;452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4530" name="Google Shape;4530;p45"/>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What went well:</a:t>
            </a:r>
            <a:endParaRPr b="1" sz="1500"/>
          </a:p>
          <a:p>
            <a:pPr indent="0" lvl="0" marL="0" rtl="0" algn="l">
              <a:spcBef>
                <a:spcPts val="1200"/>
              </a:spcBef>
              <a:spcAft>
                <a:spcPts val="0"/>
              </a:spcAft>
              <a:buClr>
                <a:schemeClr val="dk1"/>
              </a:buClr>
              <a:buSzPts val="1100"/>
              <a:buFont typeface="Arial"/>
              <a:buNone/>
            </a:pPr>
            <a:r>
              <a:rPr lang="en" sz="1500"/>
              <a:t>Even though there was a roadblock, we quickly navigated around it to finish the sprint on time.</a:t>
            </a:r>
            <a:endParaRPr sz="1500"/>
          </a:p>
          <a:p>
            <a:pPr indent="0" lvl="0" marL="0" rtl="0" algn="l">
              <a:spcBef>
                <a:spcPts val="1200"/>
              </a:spcBef>
              <a:spcAft>
                <a:spcPts val="0"/>
              </a:spcAft>
              <a:buClr>
                <a:schemeClr val="dk1"/>
              </a:buClr>
              <a:buSzPts val="1100"/>
              <a:buFont typeface="Arial"/>
              <a:buNone/>
            </a:pPr>
            <a:r>
              <a:rPr b="1" lang="en" sz="1500"/>
              <a:t>What did not go so well:</a:t>
            </a:r>
            <a:endParaRPr b="1" sz="1500"/>
          </a:p>
          <a:p>
            <a:pPr indent="0" lvl="0" marL="0" rtl="0" algn="l">
              <a:spcBef>
                <a:spcPts val="1200"/>
              </a:spcBef>
              <a:spcAft>
                <a:spcPts val="0"/>
              </a:spcAft>
              <a:buClr>
                <a:schemeClr val="dk1"/>
              </a:buClr>
              <a:buSzPts val="1100"/>
              <a:buFont typeface="Arial"/>
              <a:buNone/>
            </a:pPr>
            <a:r>
              <a:rPr lang="en" sz="1500"/>
              <a:t>Winston had to take a little extra time solving backend server issues, but other than that everything went fine, </a:t>
            </a:r>
            <a:endParaRPr sz="1500"/>
          </a:p>
          <a:p>
            <a:pPr indent="0" lvl="0" marL="0" rtl="0" algn="l">
              <a:spcBef>
                <a:spcPts val="1200"/>
              </a:spcBef>
              <a:spcAft>
                <a:spcPts val="0"/>
              </a:spcAft>
              <a:buNone/>
            </a:pPr>
            <a:r>
              <a:rPr b="1" lang="en" sz="1500"/>
              <a:t>Things that can be improved:</a:t>
            </a:r>
            <a:endParaRPr b="1" sz="1500"/>
          </a:p>
          <a:p>
            <a:pPr indent="0" lvl="0" marL="0" rtl="0" algn="l">
              <a:spcBef>
                <a:spcPts val="1200"/>
              </a:spcBef>
              <a:spcAft>
                <a:spcPts val="0"/>
              </a:spcAft>
              <a:buClr>
                <a:schemeClr val="dk1"/>
              </a:buClr>
              <a:buSzPts val="1100"/>
              <a:buFont typeface="Arial"/>
              <a:buNone/>
            </a:pPr>
            <a:r>
              <a:rPr lang="en" sz="1500"/>
              <a:t>Our speed of doing tasks for the sprint was slow due to the large number of backend server sided bugs that were present</a:t>
            </a:r>
            <a:endParaRPr sz="1500"/>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4" name="Shape 4534"/>
        <p:cNvGrpSpPr/>
        <p:nvPr/>
      </p:nvGrpSpPr>
      <p:grpSpPr>
        <a:xfrm>
          <a:off x="0" y="0"/>
          <a:ext cx="0" cy="0"/>
          <a:chOff x="0" y="0"/>
          <a:chExt cx="0" cy="0"/>
        </a:xfrm>
      </p:grpSpPr>
      <p:sp>
        <p:nvSpPr>
          <p:cNvPr id="4535" name="Google Shape;4535;p46"/>
          <p:cNvSpPr txBox="1"/>
          <p:nvPr>
            <p:ph type="title"/>
          </p:nvPr>
        </p:nvSpPr>
        <p:spPr>
          <a:xfrm>
            <a:off x="1388100" y="1435988"/>
            <a:ext cx="6367800" cy="243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Sprint 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9" name="Shape 4539"/>
        <p:cNvGrpSpPr/>
        <p:nvPr/>
      </p:nvGrpSpPr>
      <p:grpSpPr>
        <a:xfrm>
          <a:off x="0" y="0"/>
          <a:ext cx="0" cy="0"/>
          <a:chOff x="0" y="0"/>
          <a:chExt cx="0" cy="0"/>
        </a:xfrm>
      </p:grpSpPr>
      <p:sp>
        <p:nvSpPr>
          <p:cNvPr id="4540" name="Google Shape;4540;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Backlog/Sprint Planning</a:t>
            </a:r>
            <a:endParaRPr/>
          </a:p>
        </p:txBody>
      </p:sp>
      <p:pic>
        <p:nvPicPr>
          <p:cNvPr id="4541" name="Google Shape;4541;p47"/>
          <p:cNvPicPr preferRelativeResize="0"/>
          <p:nvPr/>
        </p:nvPicPr>
        <p:blipFill>
          <a:blip r:embed="rId3">
            <a:alphaModFix/>
          </a:blip>
          <a:stretch>
            <a:fillRect/>
          </a:stretch>
        </p:blipFill>
        <p:spPr>
          <a:xfrm>
            <a:off x="152400" y="1170125"/>
            <a:ext cx="7171549"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5" name="Shape 4545"/>
        <p:cNvGrpSpPr/>
        <p:nvPr/>
      </p:nvGrpSpPr>
      <p:grpSpPr>
        <a:xfrm>
          <a:off x="0" y="0"/>
          <a:ext cx="0" cy="0"/>
          <a:chOff x="0" y="0"/>
          <a:chExt cx="0" cy="0"/>
        </a:xfrm>
      </p:grpSpPr>
      <p:pic>
        <p:nvPicPr>
          <p:cNvPr id="4546" name="Google Shape;4546;p48"/>
          <p:cNvPicPr preferRelativeResize="0"/>
          <p:nvPr/>
        </p:nvPicPr>
        <p:blipFill>
          <a:blip r:embed="rId3">
            <a:alphaModFix/>
          </a:blip>
          <a:stretch>
            <a:fillRect/>
          </a:stretch>
        </p:blipFill>
        <p:spPr>
          <a:xfrm>
            <a:off x="152400" y="152400"/>
            <a:ext cx="8839200" cy="3179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0" name="Shape 4550"/>
        <p:cNvGrpSpPr/>
        <p:nvPr/>
      </p:nvGrpSpPr>
      <p:grpSpPr>
        <a:xfrm>
          <a:off x="0" y="0"/>
          <a:ext cx="0" cy="0"/>
          <a:chOff x="0" y="0"/>
          <a:chExt cx="0" cy="0"/>
        </a:xfrm>
      </p:grpSpPr>
      <p:sp>
        <p:nvSpPr>
          <p:cNvPr id="4551" name="Google Shape;4551;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Board </a:t>
            </a:r>
            <a:endParaRPr/>
          </a:p>
        </p:txBody>
      </p:sp>
      <p:pic>
        <p:nvPicPr>
          <p:cNvPr id="4552" name="Google Shape;4552;p49"/>
          <p:cNvPicPr preferRelativeResize="0"/>
          <p:nvPr/>
        </p:nvPicPr>
        <p:blipFill>
          <a:blip r:embed="rId3">
            <a:alphaModFix/>
          </a:blip>
          <a:stretch>
            <a:fillRect/>
          </a:stretch>
        </p:blipFill>
        <p:spPr>
          <a:xfrm>
            <a:off x="925775" y="1538001"/>
            <a:ext cx="7144400" cy="2248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6" name="Shape 4556"/>
        <p:cNvGrpSpPr/>
        <p:nvPr/>
      </p:nvGrpSpPr>
      <p:grpSpPr>
        <a:xfrm>
          <a:off x="0" y="0"/>
          <a:ext cx="0" cy="0"/>
          <a:chOff x="0" y="0"/>
          <a:chExt cx="0" cy="0"/>
        </a:xfrm>
      </p:grpSpPr>
      <p:sp>
        <p:nvSpPr>
          <p:cNvPr id="4557" name="Google Shape;4557;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 Meeting Notes</a:t>
            </a:r>
            <a:endParaRPr/>
          </a:p>
        </p:txBody>
      </p:sp>
      <p:sp>
        <p:nvSpPr>
          <p:cNvPr id="4558" name="Google Shape;4558;p50"/>
          <p:cNvSpPr txBox="1"/>
          <p:nvPr/>
        </p:nvSpPr>
        <p:spPr>
          <a:xfrm>
            <a:off x="502725" y="1391125"/>
            <a:ext cx="8058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Day2: The previous day, i designed some of the low poly models with Larry and Barry, later i am going to finish the low poly models with Barry. There were no problems so far. ~ Jerryl</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Day3: The previous day I was optimising the build with Larry to run on low spec devices, later i am going to program the game so harder enemies appear in </a:t>
            </a:r>
            <a:r>
              <a:rPr lang="en">
                <a:latin typeface="Questrial"/>
                <a:ea typeface="Questrial"/>
                <a:cs typeface="Questrial"/>
                <a:sym typeface="Questrial"/>
              </a:rPr>
              <a:t>different</a:t>
            </a:r>
            <a:r>
              <a:rPr lang="en">
                <a:latin typeface="Questrial"/>
                <a:ea typeface="Questrial"/>
                <a:cs typeface="Questrial"/>
                <a:sym typeface="Questrial"/>
              </a:rPr>
              <a:t> difficulties. So far i have no issues. ~ Anthony</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Day4: I was sick so i couldn’t do anything the previous day, I am going to help create insta-towers with Barry, larry and Winston. ~ Larry</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Day5: I was coding in </a:t>
            </a:r>
            <a:r>
              <a:rPr lang="en">
                <a:latin typeface="Questrial"/>
                <a:ea typeface="Questrial"/>
                <a:cs typeface="Questrial"/>
                <a:sym typeface="Questrial"/>
              </a:rPr>
              <a:t>and testing the option to autoplay at different speeds, today i will create and test the option to disable musics and all sounds. There was a small issue which made me spend more time than needed on it but it was fixed and done. ~ Koh Win</a:t>
            </a:r>
            <a:endParaRPr>
              <a:latin typeface="Questrial"/>
              <a:ea typeface="Questrial"/>
              <a:cs typeface="Questrial"/>
              <a:sym typeface="Quest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2" name="Shape 4562"/>
        <p:cNvGrpSpPr/>
        <p:nvPr/>
      </p:nvGrpSpPr>
      <p:grpSpPr>
        <a:xfrm>
          <a:off x="0" y="0"/>
          <a:ext cx="0" cy="0"/>
          <a:chOff x="0" y="0"/>
          <a:chExt cx="0" cy="0"/>
        </a:xfrm>
      </p:grpSpPr>
      <p:sp>
        <p:nvSpPr>
          <p:cNvPr id="4563" name="Google Shape;456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4564" name="Google Shape;4564;p51"/>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Increment: All tasks in </a:t>
            </a:r>
            <a:r>
              <a:rPr lang="en" sz="1500"/>
              <a:t>sprint</a:t>
            </a:r>
            <a:r>
              <a:rPr lang="en" sz="1500"/>
              <a:t> 3 added, and applied into the product.</a:t>
            </a:r>
            <a:endParaRPr sz="1500"/>
          </a:p>
          <a:p>
            <a:pPr indent="0" lvl="0" marL="0" rtl="0" algn="l">
              <a:spcBef>
                <a:spcPts val="1200"/>
              </a:spcBef>
              <a:spcAft>
                <a:spcPts val="1200"/>
              </a:spcAft>
              <a:buClr>
                <a:schemeClr val="dk1"/>
              </a:buClr>
              <a:buSzPts val="1100"/>
              <a:buFont typeface="Arial"/>
              <a:buNone/>
            </a:pPr>
            <a:r>
              <a:rPr lang="en" sz="1500"/>
              <a:t>Feedback: The functions are mostly well implemented, but I do not know </a:t>
            </a:r>
            <a:r>
              <a:rPr lang="en" sz="1500"/>
              <a:t>how to play the game, so i want you to add some sort of guide system in during your next sprint.</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8" name="Shape 4568"/>
        <p:cNvGrpSpPr/>
        <p:nvPr/>
      </p:nvGrpSpPr>
      <p:grpSpPr>
        <a:xfrm>
          <a:off x="0" y="0"/>
          <a:ext cx="0" cy="0"/>
          <a:chOff x="0" y="0"/>
          <a:chExt cx="0" cy="0"/>
        </a:xfrm>
      </p:grpSpPr>
      <p:sp>
        <p:nvSpPr>
          <p:cNvPr id="4569" name="Google Shape;4569;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4570" name="Google Shape;4570;p52"/>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What went well:</a:t>
            </a:r>
            <a:endParaRPr b="1" sz="1500"/>
          </a:p>
          <a:p>
            <a:pPr indent="0" lvl="0" marL="0" rtl="0" algn="l">
              <a:spcBef>
                <a:spcPts val="1200"/>
              </a:spcBef>
              <a:spcAft>
                <a:spcPts val="0"/>
              </a:spcAft>
              <a:buNone/>
            </a:pPr>
            <a:r>
              <a:rPr lang="en" sz="1500"/>
              <a:t>Everyone was on task and task were completed quickly even though there was a delay.</a:t>
            </a:r>
            <a:endParaRPr sz="1500"/>
          </a:p>
          <a:p>
            <a:pPr indent="0" lvl="0" marL="0" rtl="0" algn="l">
              <a:spcBef>
                <a:spcPts val="1200"/>
              </a:spcBef>
              <a:spcAft>
                <a:spcPts val="0"/>
              </a:spcAft>
              <a:buClr>
                <a:schemeClr val="dk1"/>
              </a:buClr>
              <a:buSzPts val="1100"/>
              <a:buFont typeface="Arial"/>
              <a:buNone/>
            </a:pPr>
            <a:r>
              <a:rPr lang="en" sz="1500"/>
              <a:t>Issues were solved very quickly</a:t>
            </a:r>
            <a:endParaRPr sz="1500"/>
          </a:p>
          <a:p>
            <a:pPr indent="0" lvl="0" marL="0" rtl="0" algn="l">
              <a:spcBef>
                <a:spcPts val="1200"/>
              </a:spcBef>
              <a:spcAft>
                <a:spcPts val="0"/>
              </a:spcAft>
              <a:buClr>
                <a:schemeClr val="dk1"/>
              </a:buClr>
              <a:buSzPts val="1100"/>
              <a:buFont typeface="Arial"/>
              <a:buNone/>
            </a:pPr>
            <a:r>
              <a:rPr b="1" lang="en" sz="1500"/>
              <a:t>What did not go so well:</a:t>
            </a:r>
            <a:endParaRPr b="1" sz="1500"/>
          </a:p>
          <a:p>
            <a:pPr indent="0" lvl="0" marL="0" rtl="0" algn="l">
              <a:spcBef>
                <a:spcPts val="1200"/>
              </a:spcBef>
              <a:spcAft>
                <a:spcPts val="0"/>
              </a:spcAft>
              <a:buNone/>
            </a:pPr>
            <a:r>
              <a:rPr lang="en" sz="1500"/>
              <a:t>Koh Win unfortunately faced some issues with code nearing the end of the sprint which delayed the end a little bit.</a:t>
            </a:r>
            <a:endParaRPr sz="1500"/>
          </a:p>
          <a:p>
            <a:pPr indent="0" lvl="0" marL="0" rtl="0" algn="l">
              <a:spcBef>
                <a:spcPts val="1200"/>
              </a:spcBef>
              <a:spcAft>
                <a:spcPts val="0"/>
              </a:spcAft>
              <a:buNone/>
            </a:pPr>
            <a:r>
              <a:rPr b="1" lang="en" sz="1500"/>
              <a:t>Things that can be improved:</a:t>
            </a:r>
            <a:endParaRPr b="1" sz="1500"/>
          </a:p>
          <a:p>
            <a:pPr indent="0" lvl="0" marL="0" rtl="0" algn="l">
              <a:spcBef>
                <a:spcPts val="1200"/>
              </a:spcBef>
              <a:spcAft>
                <a:spcPts val="1200"/>
              </a:spcAft>
              <a:buClr>
                <a:schemeClr val="dk1"/>
              </a:buClr>
              <a:buSzPts val="1100"/>
              <a:buFont typeface="Arial"/>
              <a:buNone/>
            </a:pPr>
            <a:r>
              <a:rPr lang="en" sz="1500"/>
              <a:t>The team can communicate more with other members so that some members do not get left waiting for others to finish their tasks</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4" name="Shape 4574"/>
        <p:cNvGrpSpPr/>
        <p:nvPr/>
      </p:nvGrpSpPr>
      <p:grpSpPr>
        <a:xfrm>
          <a:off x="0" y="0"/>
          <a:ext cx="0" cy="0"/>
          <a:chOff x="0" y="0"/>
          <a:chExt cx="0" cy="0"/>
        </a:xfrm>
      </p:grpSpPr>
      <p:sp>
        <p:nvSpPr>
          <p:cNvPr id="4575" name="Google Shape;4575;p53"/>
          <p:cNvSpPr txBox="1"/>
          <p:nvPr>
            <p:ph type="title"/>
          </p:nvPr>
        </p:nvSpPr>
        <p:spPr>
          <a:xfrm>
            <a:off x="1388100" y="1435988"/>
            <a:ext cx="6367800" cy="243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Sprint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8" name="Shape 4418"/>
        <p:cNvGrpSpPr/>
        <p:nvPr/>
      </p:nvGrpSpPr>
      <p:grpSpPr>
        <a:xfrm>
          <a:off x="0" y="0"/>
          <a:ext cx="0" cy="0"/>
          <a:chOff x="0" y="0"/>
          <a:chExt cx="0" cy="0"/>
        </a:xfrm>
      </p:grpSpPr>
      <p:sp>
        <p:nvSpPr>
          <p:cNvPr id="4419" name="Google Shape;441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Team Structure</a:t>
            </a:r>
            <a:endParaRPr/>
          </a:p>
        </p:txBody>
      </p:sp>
      <p:sp>
        <p:nvSpPr>
          <p:cNvPr id="4420" name="Google Shape;4420;p27"/>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owner: Winston</a:t>
            </a:r>
            <a:endParaRPr/>
          </a:p>
          <a:p>
            <a:pPr indent="0" lvl="0" marL="0" rtl="0" algn="l">
              <a:spcBef>
                <a:spcPts val="1200"/>
              </a:spcBef>
              <a:spcAft>
                <a:spcPts val="0"/>
              </a:spcAft>
              <a:buNone/>
            </a:pPr>
            <a:r>
              <a:rPr lang="en"/>
              <a:t>Scrum master: Kohwin</a:t>
            </a:r>
            <a:endParaRPr/>
          </a:p>
          <a:p>
            <a:pPr indent="0" lvl="0" marL="0" rtl="0" algn="l">
              <a:spcBef>
                <a:spcPts val="1200"/>
              </a:spcBef>
              <a:spcAft>
                <a:spcPts val="0"/>
              </a:spcAft>
              <a:buNone/>
            </a:pPr>
            <a:r>
              <a:rPr lang="en"/>
              <a:t>Development team: </a:t>
            </a:r>
            <a:endParaRPr/>
          </a:p>
          <a:p>
            <a:pPr indent="457200" lvl="0" marL="0" rtl="0" algn="l">
              <a:spcBef>
                <a:spcPts val="1200"/>
              </a:spcBef>
              <a:spcAft>
                <a:spcPts val="0"/>
              </a:spcAft>
              <a:buNone/>
            </a:pPr>
            <a:r>
              <a:rPr lang="en"/>
              <a:t>Designers: Barry, Larry, Jerryl</a:t>
            </a:r>
            <a:endParaRPr/>
          </a:p>
          <a:p>
            <a:pPr indent="457200" lvl="0" marL="0" rtl="0" algn="l">
              <a:spcBef>
                <a:spcPts val="1200"/>
              </a:spcBef>
              <a:spcAft>
                <a:spcPts val="0"/>
              </a:spcAft>
              <a:buNone/>
            </a:pPr>
            <a:r>
              <a:rPr lang="en"/>
              <a:t>Developers: Kohwin, Winston, Anthony</a:t>
            </a:r>
            <a:endParaRPr/>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9" name="Shape 4579"/>
        <p:cNvGrpSpPr/>
        <p:nvPr/>
      </p:nvGrpSpPr>
      <p:grpSpPr>
        <a:xfrm>
          <a:off x="0" y="0"/>
          <a:ext cx="0" cy="0"/>
          <a:chOff x="0" y="0"/>
          <a:chExt cx="0" cy="0"/>
        </a:xfrm>
      </p:grpSpPr>
      <p:sp>
        <p:nvSpPr>
          <p:cNvPr id="4580" name="Google Shape;458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Backlog/Sprint Planning</a:t>
            </a:r>
            <a:endParaRPr/>
          </a:p>
        </p:txBody>
      </p:sp>
      <p:pic>
        <p:nvPicPr>
          <p:cNvPr id="4581" name="Google Shape;4581;p54"/>
          <p:cNvPicPr preferRelativeResize="0"/>
          <p:nvPr/>
        </p:nvPicPr>
        <p:blipFill>
          <a:blip r:embed="rId3">
            <a:alphaModFix/>
          </a:blip>
          <a:stretch>
            <a:fillRect/>
          </a:stretch>
        </p:blipFill>
        <p:spPr>
          <a:xfrm>
            <a:off x="152400" y="1875175"/>
            <a:ext cx="8839200" cy="2301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5" name="Shape 4585"/>
        <p:cNvGrpSpPr/>
        <p:nvPr/>
      </p:nvGrpSpPr>
      <p:grpSpPr>
        <a:xfrm>
          <a:off x="0" y="0"/>
          <a:ext cx="0" cy="0"/>
          <a:chOff x="0" y="0"/>
          <a:chExt cx="0" cy="0"/>
        </a:xfrm>
      </p:grpSpPr>
      <p:pic>
        <p:nvPicPr>
          <p:cNvPr id="4586" name="Google Shape;4586;p55"/>
          <p:cNvPicPr preferRelativeResize="0"/>
          <p:nvPr/>
        </p:nvPicPr>
        <p:blipFill>
          <a:blip r:embed="rId3">
            <a:alphaModFix/>
          </a:blip>
          <a:stretch>
            <a:fillRect/>
          </a:stretch>
        </p:blipFill>
        <p:spPr>
          <a:xfrm>
            <a:off x="152400" y="152425"/>
            <a:ext cx="8839201" cy="33724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0" name="Shape 4590"/>
        <p:cNvGrpSpPr/>
        <p:nvPr/>
      </p:nvGrpSpPr>
      <p:grpSpPr>
        <a:xfrm>
          <a:off x="0" y="0"/>
          <a:ext cx="0" cy="0"/>
          <a:chOff x="0" y="0"/>
          <a:chExt cx="0" cy="0"/>
        </a:xfrm>
      </p:grpSpPr>
      <p:sp>
        <p:nvSpPr>
          <p:cNvPr id="4591" name="Google Shape;4591;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Board - Sprint 4</a:t>
            </a:r>
            <a:endParaRPr/>
          </a:p>
        </p:txBody>
      </p:sp>
      <p:pic>
        <p:nvPicPr>
          <p:cNvPr id="4592" name="Google Shape;4592;p56"/>
          <p:cNvPicPr preferRelativeResize="0"/>
          <p:nvPr/>
        </p:nvPicPr>
        <p:blipFill>
          <a:blip r:embed="rId3">
            <a:alphaModFix/>
          </a:blip>
          <a:stretch>
            <a:fillRect/>
          </a:stretch>
        </p:blipFill>
        <p:spPr>
          <a:xfrm>
            <a:off x="152400" y="1401175"/>
            <a:ext cx="8839202" cy="33400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6" name="Shape 4596"/>
        <p:cNvGrpSpPr/>
        <p:nvPr/>
      </p:nvGrpSpPr>
      <p:grpSpPr>
        <a:xfrm>
          <a:off x="0" y="0"/>
          <a:ext cx="0" cy="0"/>
          <a:chOff x="0" y="0"/>
          <a:chExt cx="0" cy="0"/>
        </a:xfrm>
      </p:grpSpPr>
      <p:sp>
        <p:nvSpPr>
          <p:cNvPr id="4597" name="Google Shape;4597;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Stand Meeting Notes</a:t>
            </a:r>
            <a:endParaRPr/>
          </a:p>
        </p:txBody>
      </p:sp>
      <p:sp>
        <p:nvSpPr>
          <p:cNvPr id="4598" name="Google Shape;4598;p57"/>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Day 2:</a:t>
            </a:r>
            <a:r>
              <a:rPr lang="en"/>
              <a:t>  I have implemented the option to change the art assets in game to different ones in game(just replace image to update with new art assets). I am going to start implementing some of our assets to work with the eventual level editor. I have encountered no problems. ~ Anthony</a:t>
            </a:r>
            <a:endParaRPr/>
          </a:p>
          <a:p>
            <a:pPr indent="-304800" lvl="0" marL="457200" rtl="0" algn="l">
              <a:spcBef>
                <a:spcPts val="0"/>
              </a:spcBef>
              <a:spcAft>
                <a:spcPts val="0"/>
              </a:spcAft>
              <a:buSzPts val="1200"/>
              <a:buChar char="●"/>
            </a:pPr>
            <a:r>
              <a:rPr b="1" lang="en"/>
              <a:t>Day 3:</a:t>
            </a:r>
            <a:r>
              <a:rPr lang="en"/>
              <a:t> I have Finished making the more family friendly assets with Larry. I am going to start putting it in game. When making the assets it was difficult to find and replace all assets that were not family friendly.  ~Barry</a:t>
            </a:r>
            <a:endParaRPr/>
          </a:p>
          <a:p>
            <a:pPr indent="-304800" lvl="0" marL="457200" rtl="0" algn="l">
              <a:spcBef>
                <a:spcPts val="0"/>
              </a:spcBef>
              <a:spcAft>
                <a:spcPts val="0"/>
              </a:spcAft>
              <a:buSzPts val="1200"/>
              <a:buChar char="●"/>
            </a:pPr>
            <a:r>
              <a:rPr b="1" lang="en"/>
              <a:t>Day 4:</a:t>
            </a:r>
            <a:r>
              <a:rPr lang="en"/>
              <a:t> I have made some progress in designing the ui for our level editor. I am going to consult with Barry and continue working on it. It was difficult to make the design decisions to make the UI as user friendly as possible. ~ Jerryl</a:t>
            </a:r>
            <a:endParaRPr/>
          </a:p>
          <a:p>
            <a:pPr indent="-304800" lvl="0" marL="457200" rtl="0" algn="l">
              <a:spcBef>
                <a:spcPts val="0"/>
              </a:spcBef>
              <a:spcAft>
                <a:spcPts val="0"/>
              </a:spcAft>
              <a:buSzPts val="1200"/>
              <a:buChar char="●"/>
            </a:pPr>
            <a:r>
              <a:rPr b="1" lang="en"/>
              <a:t>Day 5:</a:t>
            </a:r>
            <a:r>
              <a:rPr lang="en"/>
              <a:t> I have made some progress on implementing the UI editor into the game. I am going to get Anthony caught up with what I have done, decide what to do, and finish up the level editor. I had difficulty with implementing the level sharing system.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2" name="Shape 4602"/>
        <p:cNvGrpSpPr/>
        <p:nvPr/>
      </p:nvGrpSpPr>
      <p:grpSpPr>
        <a:xfrm>
          <a:off x="0" y="0"/>
          <a:ext cx="0" cy="0"/>
          <a:chOff x="0" y="0"/>
          <a:chExt cx="0" cy="0"/>
        </a:xfrm>
      </p:grpSpPr>
      <p:sp>
        <p:nvSpPr>
          <p:cNvPr id="4603" name="Google Shape;4603;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Review</a:t>
            </a:r>
            <a:endParaRPr/>
          </a:p>
        </p:txBody>
      </p:sp>
      <p:sp>
        <p:nvSpPr>
          <p:cNvPr id="4604" name="Google Shape;4604;p58"/>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Increment: All features are of more higher quality than last sprint.</a:t>
            </a:r>
            <a:endParaRPr sz="1500"/>
          </a:p>
          <a:p>
            <a:pPr indent="0" lvl="0" marL="0" rtl="0" algn="l">
              <a:spcBef>
                <a:spcPts val="1200"/>
              </a:spcBef>
              <a:spcAft>
                <a:spcPts val="0"/>
              </a:spcAft>
              <a:buNone/>
            </a:pPr>
            <a:r>
              <a:rPr lang="en" sz="1500"/>
              <a:t>Feedback: Maybe try to allocate work time between members better to speed up the sprint.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8" name="Shape 4608"/>
        <p:cNvGrpSpPr/>
        <p:nvPr/>
      </p:nvGrpSpPr>
      <p:grpSpPr>
        <a:xfrm>
          <a:off x="0" y="0"/>
          <a:ext cx="0" cy="0"/>
          <a:chOff x="0" y="0"/>
          <a:chExt cx="0" cy="0"/>
        </a:xfrm>
      </p:grpSpPr>
      <p:sp>
        <p:nvSpPr>
          <p:cNvPr id="4609" name="Google Shape;4609;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4610" name="Google Shape;4610;p59"/>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What went well:</a:t>
            </a:r>
            <a:endParaRPr b="1"/>
          </a:p>
          <a:p>
            <a:pPr indent="0" lvl="0" marL="0" rtl="0" algn="l">
              <a:spcBef>
                <a:spcPts val="1200"/>
              </a:spcBef>
              <a:spcAft>
                <a:spcPts val="0"/>
              </a:spcAft>
              <a:buClr>
                <a:schemeClr val="dk1"/>
              </a:buClr>
              <a:buSzPts val="1100"/>
              <a:buFont typeface="Arial"/>
              <a:buNone/>
            </a:pPr>
            <a:r>
              <a:rPr lang="en"/>
              <a:t>Everything was done on time and we suffered little delays.</a:t>
            </a:r>
            <a:endParaRPr/>
          </a:p>
          <a:p>
            <a:pPr indent="0" lvl="0" marL="0" rtl="0" algn="l">
              <a:spcBef>
                <a:spcPts val="1200"/>
              </a:spcBef>
              <a:spcAft>
                <a:spcPts val="0"/>
              </a:spcAft>
              <a:buClr>
                <a:schemeClr val="dk1"/>
              </a:buClr>
              <a:buSzPts val="1100"/>
              <a:buFont typeface="Arial"/>
              <a:buNone/>
            </a:pPr>
            <a:r>
              <a:rPr b="1" lang="en"/>
              <a:t>What did not go well:</a:t>
            </a:r>
            <a:endParaRPr b="1"/>
          </a:p>
          <a:p>
            <a:pPr indent="0" lvl="0" marL="0" rtl="0" algn="l">
              <a:spcBef>
                <a:spcPts val="1200"/>
              </a:spcBef>
              <a:spcAft>
                <a:spcPts val="0"/>
              </a:spcAft>
              <a:buNone/>
            </a:pPr>
            <a:r>
              <a:rPr lang="en"/>
              <a:t>The implementation of the level editor was close to exceeding the deadline.</a:t>
            </a:r>
            <a:endParaRPr/>
          </a:p>
          <a:p>
            <a:pPr indent="0" lvl="0" marL="0" rtl="0" algn="l">
              <a:spcBef>
                <a:spcPts val="1200"/>
              </a:spcBef>
              <a:spcAft>
                <a:spcPts val="0"/>
              </a:spcAft>
              <a:buNone/>
            </a:pPr>
            <a:r>
              <a:rPr b="1" lang="en"/>
              <a:t>Things to improve:</a:t>
            </a:r>
            <a:endParaRPr b="1"/>
          </a:p>
          <a:p>
            <a:pPr indent="0" lvl="0" marL="0" rtl="0" algn="l">
              <a:spcBef>
                <a:spcPts val="1200"/>
              </a:spcBef>
              <a:spcAft>
                <a:spcPts val="1200"/>
              </a:spcAft>
              <a:buClr>
                <a:schemeClr val="dk1"/>
              </a:buClr>
              <a:buSzPts val="1100"/>
              <a:buFont typeface="Arial"/>
              <a:buNone/>
            </a:pPr>
            <a:r>
              <a:rPr lang="en"/>
              <a:t>Better allocation of tasks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4" name="Shape 4614"/>
        <p:cNvGrpSpPr/>
        <p:nvPr/>
      </p:nvGrpSpPr>
      <p:grpSpPr>
        <a:xfrm>
          <a:off x="0" y="0"/>
          <a:ext cx="0" cy="0"/>
          <a:chOff x="0" y="0"/>
          <a:chExt cx="0" cy="0"/>
        </a:xfrm>
      </p:grpSpPr>
      <p:sp>
        <p:nvSpPr>
          <p:cNvPr id="4615" name="Google Shape;4615;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Boxing Methods</a:t>
            </a:r>
            <a:endParaRPr/>
          </a:p>
        </p:txBody>
      </p:sp>
      <p:graphicFrame>
        <p:nvGraphicFramePr>
          <p:cNvPr id="4616" name="Google Shape;4616;p60"/>
          <p:cNvGraphicFramePr/>
          <p:nvPr/>
        </p:nvGraphicFramePr>
        <p:xfrm>
          <a:off x="1528100" y="1755805"/>
          <a:ext cx="3000000" cy="3000000"/>
        </p:xfrm>
        <a:graphic>
          <a:graphicData uri="http://schemas.openxmlformats.org/drawingml/2006/table">
            <a:tbl>
              <a:tblPr>
                <a:noFill/>
                <a:tableStyleId>{800A16BD-C7A1-4602-BAB6-B9DA744C45A9}</a:tableStyleId>
              </a:tblPr>
              <a:tblGrid>
                <a:gridCol w="1521950"/>
                <a:gridCol w="1521950"/>
                <a:gridCol w="1637150"/>
                <a:gridCol w="1406750"/>
              </a:tblGrid>
              <a:tr h="774775">
                <a:tc>
                  <a:txBody>
                    <a:bodyPr/>
                    <a:lstStyle/>
                    <a:p>
                      <a:pPr indent="0" lvl="0" marL="0" rtl="0" algn="l">
                        <a:spcBef>
                          <a:spcPts val="0"/>
                        </a:spcBef>
                        <a:spcAft>
                          <a:spcPts val="0"/>
                        </a:spcAft>
                        <a:buNone/>
                      </a:pPr>
                      <a:r>
                        <a:rPr lang="en"/>
                        <a:t>Daily Stand Meeting</a:t>
                      </a:r>
                      <a:endParaRPr/>
                    </a:p>
                  </a:txBody>
                  <a:tcPr marT="91425" marB="91425" marR="91425" marL="91425"/>
                </a:tc>
                <a:tc>
                  <a:txBody>
                    <a:bodyPr/>
                    <a:lstStyle/>
                    <a:p>
                      <a:pPr indent="0" lvl="0" marL="0" rtl="0" algn="l">
                        <a:spcBef>
                          <a:spcPts val="0"/>
                        </a:spcBef>
                        <a:spcAft>
                          <a:spcPts val="0"/>
                        </a:spcAft>
                        <a:buNone/>
                      </a:pPr>
                      <a:r>
                        <a:rPr lang="en"/>
                        <a:t>Scrum Planning</a:t>
                      </a:r>
                      <a:endParaRPr/>
                    </a:p>
                  </a:txBody>
                  <a:tcPr marT="91425" marB="91425" marR="91425" marL="91425"/>
                </a:tc>
                <a:tc>
                  <a:txBody>
                    <a:bodyPr/>
                    <a:lstStyle/>
                    <a:p>
                      <a:pPr indent="0" lvl="0" marL="0" rtl="0" algn="l">
                        <a:spcBef>
                          <a:spcPts val="0"/>
                        </a:spcBef>
                        <a:spcAft>
                          <a:spcPts val="0"/>
                        </a:spcAft>
                        <a:buNone/>
                      </a:pPr>
                      <a:r>
                        <a:rPr lang="en"/>
                        <a:t>Sprint Review</a:t>
                      </a:r>
                      <a:endParaRPr/>
                    </a:p>
                  </a:txBody>
                  <a:tcPr marT="91425" marB="91425" marR="91425" marL="91425"/>
                </a:tc>
                <a:tc>
                  <a:txBody>
                    <a:bodyPr/>
                    <a:lstStyle/>
                    <a:p>
                      <a:pPr indent="0" lvl="0" marL="0" rtl="0" algn="l">
                        <a:spcBef>
                          <a:spcPts val="0"/>
                        </a:spcBef>
                        <a:spcAft>
                          <a:spcPts val="0"/>
                        </a:spcAft>
                        <a:buNone/>
                      </a:pPr>
                      <a:r>
                        <a:rPr lang="en"/>
                        <a:t>Sprint Retrospective</a:t>
                      </a:r>
                      <a:endParaRPr/>
                    </a:p>
                  </a:txBody>
                  <a:tcPr marT="91425" marB="91425" marR="91425" marL="91425"/>
                </a:tc>
              </a:tr>
              <a:tr h="793900">
                <a:tc>
                  <a:txBody>
                    <a:bodyPr/>
                    <a:lstStyle/>
                    <a:p>
                      <a:pPr indent="0" lvl="0" marL="0" rtl="0" algn="l">
                        <a:spcBef>
                          <a:spcPts val="0"/>
                        </a:spcBef>
                        <a:spcAft>
                          <a:spcPts val="0"/>
                        </a:spcAft>
                        <a:buNone/>
                      </a:pPr>
                      <a:r>
                        <a:rPr lang="en"/>
                        <a:t>15 min</a:t>
                      </a:r>
                      <a:endParaRPr/>
                    </a:p>
                  </a:txBody>
                  <a:tcPr marT="91425" marB="91425" marR="91425" marL="91425"/>
                </a:tc>
                <a:tc>
                  <a:txBody>
                    <a:bodyPr/>
                    <a:lstStyle/>
                    <a:p>
                      <a:pPr indent="0" lvl="0" marL="0" rtl="0" algn="l">
                        <a:spcBef>
                          <a:spcPts val="0"/>
                        </a:spcBef>
                        <a:spcAft>
                          <a:spcPts val="0"/>
                        </a:spcAft>
                        <a:buNone/>
                      </a:pPr>
                      <a:r>
                        <a:rPr lang="en"/>
                        <a:t>2 Hours (Beginning of sprint)</a:t>
                      </a:r>
                      <a:endParaRPr/>
                    </a:p>
                  </a:txBody>
                  <a:tcPr marT="91425" marB="91425" marR="91425" marL="91425"/>
                </a:tc>
                <a:tc>
                  <a:txBody>
                    <a:bodyPr/>
                    <a:lstStyle/>
                    <a:p>
                      <a:pPr indent="0" lvl="0" marL="0" rtl="0" algn="l">
                        <a:spcBef>
                          <a:spcPts val="0"/>
                        </a:spcBef>
                        <a:spcAft>
                          <a:spcPts val="0"/>
                        </a:spcAft>
                        <a:buNone/>
                      </a:pPr>
                      <a:r>
                        <a:rPr lang="en"/>
                        <a:t>1 Hour</a:t>
                      </a:r>
                      <a:endParaRPr/>
                    </a:p>
                  </a:txBody>
                  <a:tcPr marT="91425" marB="91425" marR="91425" marL="91425"/>
                </a:tc>
                <a:tc>
                  <a:txBody>
                    <a:bodyPr/>
                    <a:lstStyle/>
                    <a:p>
                      <a:pPr indent="0" lvl="0" marL="0" rtl="0" algn="l">
                        <a:spcBef>
                          <a:spcPts val="0"/>
                        </a:spcBef>
                        <a:spcAft>
                          <a:spcPts val="0"/>
                        </a:spcAft>
                        <a:buNone/>
                      </a:pPr>
                      <a:r>
                        <a:rPr lang="en"/>
                        <a:t>1 Hour</a:t>
                      </a:r>
                      <a:endParaRPr/>
                    </a:p>
                  </a:txBody>
                  <a:tcPr marT="91425" marB="91425" marR="91425" marL="91425"/>
                </a:tc>
              </a:tr>
              <a:tr h="573900">
                <a:tc>
                  <a:txBody>
                    <a:bodyPr/>
                    <a:lstStyle/>
                    <a:p>
                      <a:pPr indent="0" lvl="0" marL="0" rtl="0" algn="l">
                        <a:spcBef>
                          <a:spcPts val="0"/>
                        </a:spcBef>
                        <a:spcAft>
                          <a:spcPts val="0"/>
                        </a:spcAft>
                        <a:buNone/>
                      </a:pPr>
                      <a:r>
                        <a:rPr lang="en"/>
                        <a:t>Daily</a:t>
                      </a:r>
                      <a:endParaRPr/>
                    </a:p>
                  </a:txBody>
                  <a:tcPr marT="91425" marB="91425" marR="91425" marL="91425"/>
                </a:tc>
                <a:tc>
                  <a:txBody>
                    <a:bodyPr/>
                    <a:lstStyle/>
                    <a:p>
                      <a:pPr indent="0" lvl="0" marL="0" rtl="0" algn="l">
                        <a:spcBef>
                          <a:spcPts val="0"/>
                        </a:spcBef>
                        <a:spcAft>
                          <a:spcPts val="0"/>
                        </a:spcAft>
                        <a:buNone/>
                      </a:pPr>
                      <a:r>
                        <a:rPr lang="en"/>
                        <a:t>Once per sprint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Once per sprint</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Once per sprint</a:t>
                      </a:r>
                      <a:endParaRPr>
                        <a:solidFill>
                          <a:schemeClr val="dk1"/>
                        </a:solidFill>
                      </a:endParaRPr>
                    </a:p>
                    <a:p>
                      <a:pPr indent="0" lvl="0" marL="0" rtl="0" algn="l">
                        <a:spcBef>
                          <a:spcPts val="0"/>
                        </a:spcBef>
                        <a:spcAft>
                          <a:spcPts val="0"/>
                        </a:spcAft>
                        <a:buNone/>
                      </a:pPr>
                      <a:r>
                        <a:t/>
                      </a:r>
                      <a:endParaRPr/>
                    </a:p>
                  </a:txBody>
                  <a:tcPr marT="91425" marB="91425" marR="91425" marL="91425"/>
                </a:tc>
              </a:tr>
              <a:tr h="382250">
                <a:tc>
                  <a:txBody>
                    <a:bodyPr/>
                    <a:lstStyle/>
                    <a:p>
                      <a:pPr indent="0" lvl="0" marL="0" rtl="0" algn="l">
                        <a:spcBef>
                          <a:spcPts val="0"/>
                        </a:spcBef>
                        <a:spcAft>
                          <a:spcPts val="0"/>
                        </a:spcAft>
                        <a:buNone/>
                      </a:pPr>
                      <a:r>
                        <a:rPr lang="en"/>
                        <a:t>4 Sprints</a:t>
                      </a:r>
                      <a:endParaRPr/>
                    </a:p>
                  </a:txBody>
                  <a:tcPr marT="91425" marB="91425" marR="91425" marL="91425"/>
                </a:tc>
                <a:tc>
                  <a:txBody>
                    <a:bodyPr/>
                    <a:lstStyle/>
                    <a:p>
                      <a:pPr indent="0" lvl="0" marL="0" rtl="0" algn="l">
                        <a:spcBef>
                          <a:spcPts val="0"/>
                        </a:spcBef>
                        <a:spcAft>
                          <a:spcPts val="0"/>
                        </a:spcAft>
                        <a:buNone/>
                      </a:pPr>
                      <a:r>
                        <a:rPr lang="en"/>
                        <a:t>4 Sprints</a:t>
                      </a:r>
                      <a:endParaRPr/>
                    </a:p>
                  </a:txBody>
                  <a:tcPr marT="91425" marB="91425" marR="91425" marL="91425"/>
                </a:tc>
                <a:tc>
                  <a:txBody>
                    <a:bodyPr/>
                    <a:lstStyle/>
                    <a:p>
                      <a:pPr indent="0" lvl="0" marL="0" rtl="0" algn="l">
                        <a:spcBef>
                          <a:spcPts val="0"/>
                        </a:spcBef>
                        <a:spcAft>
                          <a:spcPts val="0"/>
                        </a:spcAft>
                        <a:buNone/>
                      </a:pPr>
                      <a:r>
                        <a:rPr lang="en"/>
                        <a:t>4 Sprints</a:t>
                      </a:r>
                      <a:endParaRPr/>
                    </a:p>
                  </a:txBody>
                  <a:tcPr marT="91425" marB="91425" marR="91425" marL="91425"/>
                </a:tc>
                <a:tc>
                  <a:txBody>
                    <a:bodyPr/>
                    <a:lstStyle/>
                    <a:p>
                      <a:pPr indent="0" lvl="0" marL="0" rtl="0" algn="l">
                        <a:spcBef>
                          <a:spcPts val="0"/>
                        </a:spcBef>
                        <a:spcAft>
                          <a:spcPts val="0"/>
                        </a:spcAft>
                        <a:buNone/>
                      </a:pPr>
                      <a:r>
                        <a:rPr lang="en"/>
                        <a:t>4 Sprints</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0" name="Shape 4620"/>
        <p:cNvGrpSpPr/>
        <p:nvPr/>
      </p:nvGrpSpPr>
      <p:grpSpPr>
        <a:xfrm>
          <a:off x="0" y="0"/>
          <a:ext cx="0" cy="0"/>
          <a:chOff x="0" y="0"/>
          <a:chExt cx="0" cy="0"/>
        </a:xfrm>
      </p:grpSpPr>
      <p:sp>
        <p:nvSpPr>
          <p:cNvPr id="4621" name="Google Shape;4621;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Burndown Chart</a:t>
            </a:r>
            <a:endParaRPr/>
          </a:p>
        </p:txBody>
      </p:sp>
      <p:graphicFrame>
        <p:nvGraphicFramePr>
          <p:cNvPr id="4622" name="Google Shape;4622;p61"/>
          <p:cNvGraphicFramePr/>
          <p:nvPr/>
        </p:nvGraphicFramePr>
        <p:xfrm>
          <a:off x="564050" y="2430163"/>
          <a:ext cx="3000000" cy="3000000"/>
        </p:xfrm>
        <a:graphic>
          <a:graphicData uri="http://schemas.openxmlformats.org/drawingml/2006/table">
            <a:tbl>
              <a:tblPr>
                <a:noFill/>
                <a:tableStyleId>{241804F1-9414-4ED6-A85C-08DA06B1750E}</a:tableStyleId>
              </a:tblPr>
              <a:tblGrid>
                <a:gridCol w="1228725"/>
                <a:gridCol w="1104900"/>
                <a:gridCol w="1095375"/>
              </a:tblGrid>
              <a:tr h="209550">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Sprints</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Story points done</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Story points left</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09550">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Sprint 1</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30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107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150">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Sprint 2</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26</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77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50">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Sprint 3</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24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51</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9550">
                <a:tc>
                  <a:txBody>
                    <a:bodyPr/>
                    <a:lstStyle/>
                    <a:p>
                      <a:pPr indent="0" lvl="0" marL="0" rtl="0" algn="l">
                        <a:lnSpc>
                          <a:spcPct val="115000"/>
                        </a:lnSpc>
                        <a:spcBef>
                          <a:spcPts val="0"/>
                        </a:spcBef>
                        <a:spcAft>
                          <a:spcPts val="0"/>
                        </a:spcAft>
                        <a:buNone/>
                      </a:pPr>
                      <a:r>
                        <a:rPr lang="en" sz="1100">
                          <a:solidFill>
                            <a:srgbClr val="434343"/>
                          </a:solidFill>
                          <a:latin typeface="Roboto"/>
                          <a:ea typeface="Roboto"/>
                          <a:cs typeface="Roboto"/>
                          <a:sym typeface="Roboto"/>
                        </a:rPr>
                        <a:t>Sprint 4</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27</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434343"/>
                          </a:solidFill>
                          <a:latin typeface="Roboto"/>
                          <a:ea typeface="Roboto"/>
                          <a:cs typeface="Roboto"/>
                          <a:sym typeface="Roboto"/>
                        </a:rPr>
                        <a:t>0</a:t>
                      </a:r>
                      <a:endParaRPr sz="1100">
                        <a:solidFill>
                          <a:srgbClr val="434343"/>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pic>
        <p:nvPicPr>
          <p:cNvPr id="4623" name="Google Shape;4623;p61" title="Chart"/>
          <p:cNvPicPr preferRelativeResize="0"/>
          <p:nvPr/>
        </p:nvPicPr>
        <p:blipFill>
          <a:blip r:embed="rId3">
            <a:alphaModFix/>
          </a:blip>
          <a:stretch>
            <a:fillRect/>
          </a:stretch>
        </p:blipFill>
        <p:spPr>
          <a:xfrm>
            <a:off x="4348550" y="1696625"/>
            <a:ext cx="4529274" cy="28005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7" name="Shape 4627"/>
        <p:cNvGrpSpPr/>
        <p:nvPr/>
      </p:nvGrpSpPr>
      <p:grpSpPr>
        <a:xfrm>
          <a:off x="0" y="0"/>
          <a:ext cx="0" cy="0"/>
          <a:chOff x="0" y="0"/>
          <a:chExt cx="0" cy="0"/>
        </a:xfrm>
      </p:grpSpPr>
      <p:sp>
        <p:nvSpPr>
          <p:cNvPr id="4628" name="Google Shape;4628;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Insights</a:t>
            </a:r>
            <a:endParaRPr/>
          </a:p>
        </p:txBody>
      </p:sp>
      <p:sp>
        <p:nvSpPr>
          <p:cNvPr id="4629" name="Google Shape;4629;p62"/>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Pros of Scrum:</a:t>
            </a:r>
            <a:endParaRPr/>
          </a:p>
          <a:p>
            <a:pPr indent="-304800" lvl="0" marL="457200" rtl="0" algn="l">
              <a:spcBef>
                <a:spcPts val="1200"/>
              </a:spcBef>
              <a:spcAft>
                <a:spcPts val="0"/>
              </a:spcAft>
              <a:buSzPts val="1200"/>
              <a:buChar char="●"/>
            </a:pPr>
            <a:r>
              <a:rPr lang="en"/>
              <a:t>Large projects are divided into easily manageable sprints</a:t>
            </a:r>
            <a:endParaRPr/>
          </a:p>
          <a:p>
            <a:pPr indent="-304800" lvl="0" marL="457200" rtl="0" algn="l">
              <a:spcBef>
                <a:spcPts val="0"/>
              </a:spcBef>
              <a:spcAft>
                <a:spcPts val="0"/>
              </a:spcAft>
              <a:buSzPts val="1200"/>
              <a:buChar char="●"/>
            </a:pPr>
            <a:r>
              <a:rPr lang="en"/>
              <a:t>The team gets clear visibility through scrum meetings</a:t>
            </a:r>
            <a:endParaRPr/>
          </a:p>
          <a:p>
            <a:pPr indent="-304800" lvl="0" marL="457200" rtl="0" algn="l">
              <a:spcBef>
                <a:spcPts val="0"/>
              </a:spcBef>
              <a:spcAft>
                <a:spcPts val="0"/>
              </a:spcAft>
              <a:buSzPts val="1200"/>
              <a:buChar char="●"/>
            </a:pPr>
            <a:r>
              <a:rPr lang="en"/>
              <a:t>Scrum, being agile, adopts feedback from customers and stakeholders</a:t>
            </a:r>
            <a:endParaRPr/>
          </a:p>
          <a:p>
            <a:pPr indent="0" lvl="0" marL="0" rtl="0" algn="l">
              <a:spcBef>
                <a:spcPts val="1200"/>
              </a:spcBef>
              <a:spcAft>
                <a:spcPts val="0"/>
              </a:spcAft>
              <a:buNone/>
            </a:pPr>
            <a:r>
              <a:rPr b="1" lang="en" sz="1500"/>
              <a:t>Cons of Scrum:</a:t>
            </a:r>
            <a:endParaRPr b="1" sz="1500"/>
          </a:p>
          <a:p>
            <a:pPr indent="-304800" lvl="0" marL="457200" rtl="0" algn="l">
              <a:spcBef>
                <a:spcPts val="1200"/>
              </a:spcBef>
              <a:spcAft>
                <a:spcPts val="0"/>
              </a:spcAft>
              <a:buSzPts val="1200"/>
              <a:buChar char="●"/>
            </a:pPr>
            <a:r>
              <a:rPr lang="en"/>
              <a:t>No definite due date leads to scope creep</a:t>
            </a:r>
            <a:endParaRPr/>
          </a:p>
          <a:p>
            <a:pPr indent="-304800" lvl="0" marL="457200" rtl="0" algn="l">
              <a:spcBef>
                <a:spcPts val="0"/>
              </a:spcBef>
              <a:spcAft>
                <a:spcPts val="0"/>
              </a:spcAft>
              <a:buSzPts val="1200"/>
              <a:buChar char="●"/>
            </a:pPr>
            <a:r>
              <a:rPr lang="en"/>
              <a:t>Very difficult to execute for large teams</a:t>
            </a:r>
            <a:endParaRPr/>
          </a:p>
          <a:p>
            <a:pPr indent="0" lvl="0" marL="0" rtl="0" algn="l">
              <a:spcBef>
                <a:spcPts val="1200"/>
              </a:spcBef>
              <a:spcAft>
                <a:spcPts val="0"/>
              </a:spcAft>
              <a:buNone/>
            </a:pPr>
            <a:r>
              <a:rPr b="1" lang="en" sz="1500"/>
              <a:t>Scrum Values:</a:t>
            </a:r>
            <a:endParaRPr b="1" sz="1500"/>
          </a:p>
          <a:p>
            <a:pPr indent="-298450" lvl="0" marL="457200" rtl="0" algn="l">
              <a:spcBef>
                <a:spcPts val="1200"/>
              </a:spcBef>
              <a:spcAft>
                <a:spcPts val="0"/>
              </a:spcAft>
              <a:buClr>
                <a:schemeClr val="dk1"/>
              </a:buClr>
              <a:buSzPts val="1100"/>
              <a:buChar char="●"/>
            </a:pPr>
            <a:r>
              <a:rPr lang="en">
                <a:highlight>
                  <a:srgbClr val="FFFFFF"/>
                </a:highlight>
              </a:rPr>
              <a:t>The five Scrum values are commitment, focus, openness, respect, and courage.</a:t>
            </a:r>
            <a:endParaRPr>
              <a:highlight>
                <a:srgbClr val="FFFFFF"/>
              </a:highlight>
            </a:endParaRPr>
          </a:p>
          <a:p>
            <a:pPr indent="-304800" lvl="0" marL="457200" rtl="0" algn="l">
              <a:spcBef>
                <a:spcPts val="0"/>
              </a:spcBef>
              <a:spcAft>
                <a:spcPts val="0"/>
              </a:spcAft>
              <a:buSzPts val="1200"/>
              <a:buChar char="●"/>
            </a:pPr>
            <a:r>
              <a:rPr lang="en">
                <a:highlight>
                  <a:srgbClr val="FFFFFF"/>
                </a:highlight>
              </a:rPr>
              <a:t>The SCRUM guide focuses on user proficiency with these values, to promote the efficiency of using SCRUM.</a:t>
            </a:r>
            <a:endParaRPr>
              <a:highlight>
                <a:srgbClr val="FFFFFF"/>
              </a:highlight>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3" name="Shape 4633"/>
        <p:cNvGrpSpPr/>
        <p:nvPr/>
      </p:nvGrpSpPr>
      <p:grpSpPr>
        <a:xfrm>
          <a:off x="0" y="0"/>
          <a:ext cx="0" cy="0"/>
          <a:chOff x="0" y="0"/>
          <a:chExt cx="0" cy="0"/>
        </a:xfrm>
      </p:grpSpPr>
      <p:sp>
        <p:nvSpPr>
          <p:cNvPr id="4634" name="Google Shape;4634;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Allocations</a:t>
            </a:r>
            <a:endParaRPr/>
          </a:p>
        </p:txBody>
      </p:sp>
      <p:sp>
        <p:nvSpPr>
          <p:cNvPr id="4635" name="Google Shape;4635;p63"/>
          <p:cNvSpPr txBox="1"/>
          <p:nvPr>
            <p:ph idx="1" type="body"/>
          </p:nvPr>
        </p:nvSpPr>
        <p:spPr>
          <a:xfrm>
            <a:off x="720000" y="1248575"/>
            <a:ext cx="77040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ora"/>
                <a:ea typeface="Sora"/>
                <a:cs typeface="Sora"/>
                <a:sym typeface="Sora"/>
              </a:rPr>
              <a:t>Koh Win: Sprint 1</a:t>
            </a:r>
            <a:endParaRPr sz="1600">
              <a:latin typeface="Sora"/>
              <a:ea typeface="Sora"/>
              <a:cs typeface="Sora"/>
              <a:sym typeface="Sora"/>
            </a:endParaRPr>
          </a:p>
          <a:p>
            <a:pPr indent="0" lvl="0" marL="0" rtl="0" algn="l">
              <a:spcBef>
                <a:spcPts val="1200"/>
              </a:spcBef>
              <a:spcAft>
                <a:spcPts val="0"/>
              </a:spcAft>
              <a:buNone/>
            </a:pPr>
            <a:r>
              <a:rPr lang="en" sz="1600">
                <a:latin typeface="Sora"/>
                <a:ea typeface="Sora"/>
                <a:cs typeface="Sora"/>
                <a:sym typeface="Sora"/>
              </a:rPr>
              <a:t>Winston: Sprint 2</a:t>
            </a:r>
            <a:endParaRPr sz="1600">
              <a:latin typeface="Sora"/>
              <a:ea typeface="Sora"/>
              <a:cs typeface="Sora"/>
              <a:sym typeface="Sora"/>
            </a:endParaRPr>
          </a:p>
          <a:p>
            <a:pPr indent="0" lvl="0" marL="0" rtl="0" algn="l">
              <a:spcBef>
                <a:spcPts val="1200"/>
              </a:spcBef>
              <a:spcAft>
                <a:spcPts val="0"/>
              </a:spcAft>
              <a:buNone/>
            </a:pPr>
            <a:r>
              <a:rPr lang="en" sz="1600">
                <a:latin typeface="Sora"/>
                <a:ea typeface="Sora"/>
                <a:cs typeface="Sora"/>
                <a:sym typeface="Sora"/>
              </a:rPr>
              <a:t>Jerryl: Sprint 3</a:t>
            </a:r>
            <a:endParaRPr sz="1600">
              <a:latin typeface="Sora"/>
              <a:ea typeface="Sora"/>
              <a:cs typeface="Sora"/>
              <a:sym typeface="Sora"/>
            </a:endParaRPr>
          </a:p>
          <a:p>
            <a:pPr indent="0" lvl="0" marL="0" rtl="0" algn="l">
              <a:spcBef>
                <a:spcPts val="1200"/>
              </a:spcBef>
              <a:spcAft>
                <a:spcPts val="0"/>
              </a:spcAft>
              <a:buNone/>
            </a:pPr>
            <a:r>
              <a:rPr lang="en" sz="1600">
                <a:latin typeface="Sora"/>
                <a:ea typeface="Sora"/>
                <a:cs typeface="Sora"/>
                <a:sym typeface="Sora"/>
              </a:rPr>
              <a:t>Anthony: Sprint 4</a:t>
            </a:r>
            <a:endParaRPr sz="1600">
              <a:latin typeface="Sora"/>
              <a:ea typeface="Sora"/>
              <a:cs typeface="Sora"/>
              <a:sym typeface="Sora"/>
            </a:endParaRPr>
          </a:p>
          <a:p>
            <a:pPr indent="0" lvl="0" marL="0" rtl="0" algn="l">
              <a:spcBef>
                <a:spcPts val="1200"/>
              </a:spcBef>
              <a:spcAft>
                <a:spcPts val="1200"/>
              </a:spcAft>
              <a:buNone/>
            </a:pPr>
            <a:r>
              <a:rPr lang="en" sz="1600">
                <a:latin typeface="Sora"/>
                <a:ea typeface="Sora"/>
                <a:cs typeface="Sora"/>
                <a:sym typeface="Sora"/>
              </a:rPr>
              <a:t>Other slides we did together</a:t>
            </a:r>
            <a:endParaRPr sz="1600">
              <a:latin typeface="Sora"/>
              <a:ea typeface="Sora"/>
              <a:cs typeface="Sora"/>
              <a:sym typeface="S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4" name="Shape 4424"/>
        <p:cNvGrpSpPr/>
        <p:nvPr/>
      </p:nvGrpSpPr>
      <p:grpSpPr>
        <a:xfrm>
          <a:off x="0" y="0"/>
          <a:ext cx="0" cy="0"/>
          <a:chOff x="0" y="0"/>
          <a:chExt cx="0" cy="0"/>
        </a:xfrm>
      </p:grpSpPr>
      <p:sp>
        <p:nvSpPr>
          <p:cNvPr id="4425" name="Google Shape;442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Epics, Theme</a:t>
            </a:r>
            <a:endParaRPr/>
          </a:p>
        </p:txBody>
      </p:sp>
      <p:sp>
        <p:nvSpPr>
          <p:cNvPr id="4426" name="Google Shape;4426;p28"/>
          <p:cNvSpPr txBox="1"/>
          <p:nvPr>
            <p:ph idx="1" type="body"/>
          </p:nvPr>
        </p:nvSpPr>
        <p:spPr>
          <a:xfrm>
            <a:off x="416100" y="1176275"/>
            <a:ext cx="3546600" cy="332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Jerryl:</a:t>
            </a:r>
            <a:endParaRPr/>
          </a:p>
          <a:p>
            <a:pPr indent="0" lvl="0" marL="0" rtl="0" algn="l">
              <a:lnSpc>
                <a:spcPct val="100000"/>
              </a:lnSpc>
              <a:spcBef>
                <a:spcPts val="1200"/>
              </a:spcBef>
              <a:spcAft>
                <a:spcPts val="0"/>
              </a:spcAft>
              <a:buNone/>
            </a:pPr>
            <a:r>
              <a:rPr lang="en"/>
              <a:t>As a casual gamer, I want a game which </a:t>
            </a:r>
            <a:r>
              <a:rPr lang="en"/>
              <a:t>reward hard work and effort, so that i can feel accomplished</a:t>
            </a:r>
            <a:endParaRPr/>
          </a:p>
          <a:p>
            <a:pPr indent="0" lvl="0" marL="0" rtl="0" algn="l">
              <a:lnSpc>
                <a:spcPct val="100000"/>
              </a:lnSpc>
              <a:spcBef>
                <a:spcPts val="1200"/>
              </a:spcBef>
              <a:spcAft>
                <a:spcPts val="0"/>
              </a:spcAft>
              <a:buNone/>
            </a:pPr>
            <a:r>
              <a:rPr lang="en"/>
              <a:t>As a student, I want to play a game which I can play in the background so that i can focus on studying</a:t>
            </a:r>
            <a:endParaRPr/>
          </a:p>
          <a:p>
            <a:pPr indent="0" lvl="0" marL="0" rtl="0" algn="l">
              <a:lnSpc>
                <a:spcPct val="100000"/>
              </a:lnSpc>
              <a:spcBef>
                <a:spcPts val="1200"/>
              </a:spcBef>
              <a:spcAft>
                <a:spcPts val="0"/>
              </a:spcAft>
              <a:buNone/>
            </a:pPr>
            <a:r>
              <a:rPr lang="en"/>
              <a:t>As a working adult, i want to play some less intense games so that i can relax from my work</a:t>
            </a:r>
            <a:endParaRPr/>
          </a:p>
          <a:p>
            <a:pPr indent="0" lvl="0" marL="0" rtl="0" algn="l">
              <a:lnSpc>
                <a:spcPct val="100000"/>
              </a:lnSpc>
              <a:spcBef>
                <a:spcPts val="1200"/>
              </a:spcBef>
              <a:spcAft>
                <a:spcPts val="0"/>
              </a:spcAft>
              <a:buNone/>
            </a:pPr>
            <a:r>
              <a:rPr lang="en"/>
              <a:t>As a competitive gamer, I want to see High damage numbers and overpower the enemy so that i can feel satisfied.</a:t>
            </a:r>
            <a:endParaRPr/>
          </a:p>
          <a:p>
            <a:pPr indent="0" lvl="0" marL="0" rtl="0" algn="l">
              <a:lnSpc>
                <a:spcPct val="100000"/>
              </a:lnSpc>
              <a:spcBef>
                <a:spcPts val="1200"/>
              </a:spcBef>
              <a:spcAft>
                <a:spcPts val="1200"/>
              </a:spcAft>
              <a:buNone/>
            </a:pPr>
            <a:r>
              <a:rPr lang="en">
                <a:highlight>
                  <a:srgbClr val="FFFFFF"/>
                </a:highlight>
              </a:rPr>
              <a:t>As an Artist, i want to be able to create my own maps</a:t>
            </a:r>
            <a:endParaRPr>
              <a:highlight>
                <a:srgbClr val="FFFFFF"/>
              </a:highlight>
            </a:endParaRPr>
          </a:p>
        </p:txBody>
      </p:sp>
      <p:sp>
        <p:nvSpPr>
          <p:cNvPr id="4427" name="Google Shape;4427;p28"/>
          <p:cNvSpPr txBox="1"/>
          <p:nvPr/>
        </p:nvSpPr>
        <p:spPr>
          <a:xfrm>
            <a:off x="4469825" y="1251125"/>
            <a:ext cx="3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4428" name="Google Shape;4428;p28"/>
          <p:cNvSpPr txBox="1"/>
          <p:nvPr>
            <p:ph idx="1" type="body"/>
          </p:nvPr>
        </p:nvSpPr>
        <p:spPr>
          <a:xfrm>
            <a:off x="4793050" y="1176275"/>
            <a:ext cx="35466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Kohwin:</a:t>
            </a:r>
            <a:endParaRPr/>
          </a:p>
          <a:p>
            <a:pPr indent="0" lvl="0" marL="0" rtl="0" algn="l">
              <a:spcBef>
                <a:spcPts val="1200"/>
              </a:spcBef>
              <a:spcAft>
                <a:spcPts val="0"/>
              </a:spcAft>
              <a:buNone/>
            </a:pPr>
            <a:r>
              <a:rPr lang="en"/>
              <a:t>As a gamer who willingly spends money, I want a game which will allow me to get progress faster when i spend.</a:t>
            </a:r>
            <a:endParaRPr/>
          </a:p>
          <a:p>
            <a:pPr indent="0" lvl="0" marL="0" rtl="0" algn="l">
              <a:spcBef>
                <a:spcPts val="1200"/>
              </a:spcBef>
              <a:spcAft>
                <a:spcPts val="0"/>
              </a:spcAft>
              <a:buNone/>
            </a:pPr>
            <a:r>
              <a:rPr lang="en"/>
              <a:t>As a parent concerned for my child playing violent video games, I want a game that can provide entertainment to my child while also being family friendly.</a:t>
            </a:r>
            <a:endParaRPr/>
          </a:p>
          <a:p>
            <a:pPr indent="0" lvl="0" marL="0" rtl="0" algn="l">
              <a:spcBef>
                <a:spcPts val="1200"/>
              </a:spcBef>
              <a:spcAft>
                <a:spcPts val="0"/>
              </a:spcAft>
              <a:buNone/>
            </a:pPr>
            <a:r>
              <a:rPr lang="en"/>
              <a:t>As an adult with little time to play, i want a game that I can idle for a bit while doing other tasks like housework</a:t>
            </a:r>
            <a:endParaRPr/>
          </a:p>
          <a:p>
            <a:pPr indent="0" lvl="0" marL="0" rtl="0" algn="l">
              <a:spcBef>
                <a:spcPts val="1200"/>
              </a:spcBef>
              <a:spcAft>
                <a:spcPts val="0"/>
              </a:spcAft>
              <a:buNone/>
            </a:pPr>
            <a:r>
              <a:rPr lang="en"/>
              <a:t>As a poor person, i want a game that I am able to play on my low spec computer.</a:t>
            </a:r>
            <a:endParaRPr/>
          </a:p>
          <a:p>
            <a:pPr indent="0" lvl="0" marL="0" rtl="0" algn="l">
              <a:spcBef>
                <a:spcPts val="1200"/>
              </a:spcBef>
              <a:spcAft>
                <a:spcPts val="0"/>
              </a:spcAft>
              <a:buNone/>
            </a:pPr>
            <a:r>
              <a:rPr lang="en"/>
              <a:t>As a mobile gamer, I want a game that can crossplay so i can play with my friends on PC</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2" name="Shape 4432"/>
        <p:cNvGrpSpPr/>
        <p:nvPr/>
      </p:nvGrpSpPr>
      <p:grpSpPr>
        <a:xfrm>
          <a:off x="0" y="0"/>
          <a:ext cx="0" cy="0"/>
          <a:chOff x="0" y="0"/>
          <a:chExt cx="0" cy="0"/>
        </a:xfrm>
      </p:grpSpPr>
      <p:sp>
        <p:nvSpPr>
          <p:cNvPr id="4433" name="Google Shape;443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Epics, Theme</a:t>
            </a:r>
            <a:endParaRPr/>
          </a:p>
        </p:txBody>
      </p:sp>
      <p:sp>
        <p:nvSpPr>
          <p:cNvPr id="4434" name="Google Shape;4434;p29"/>
          <p:cNvSpPr txBox="1"/>
          <p:nvPr>
            <p:ph idx="1" type="body"/>
          </p:nvPr>
        </p:nvSpPr>
        <p:spPr>
          <a:xfrm>
            <a:off x="426800" y="1325550"/>
            <a:ext cx="35466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 </a:t>
            </a:r>
            <a:endParaRPr/>
          </a:p>
          <a:p>
            <a:pPr indent="0" lvl="0" marL="0" rtl="0" algn="l">
              <a:spcBef>
                <a:spcPts val="1200"/>
              </a:spcBef>
              <a:spcAft>
                <a:spcPts val="0"/>
              </a:spcAft>
              <a:buNone/>
            </a:pPr>
            <a:r>
              <a:rPr lang="en"/>
              <a:t>As a person who is colorblind I would like more </a:t>
            </a:r>
            <a:r>
              <a:rPr lang="en"/>
              <a:t>accessibility</a:t>
            </a:r>
            <a:r>
              <a:rPr lang="en"/>
              <a:t> options in the game.</a:t>
            </a:r>
            <a:endParaRPr/>
          </a:p>
          <a:p>
            <a:pPr indent="0" lvl="0" marL="0" rtl="0" algn="l">
              <a:spcBef>
                <a:spcPts val="1200"/>
              </a:spcBef>
              <a:spcAft>
                <a:spcPts val="0"/>
              </a:spcAft>
              <a:buNone/>
            </a:pPr>
            <a:r>
              <a:rPr lang="en"/>
              <a:t>As a social gamer I would like to be able to play the game with my friends.</a:t>
            </a:r>
            <a:endParaRPr/>
          </a:p>
          <a:p>
            <a:pPr indent="0" lvl="0" marL="0" rtl="0" algn="l">
              <a:spcBef>
                <a:spcPts val="1200"/>
              </a:spcBef>
              <a:spcAft>
                <a:spcPts val="0"/>
              </a:spcAft>
              <a:buNone/>
            </a:pPr>
            <a:r>
              <a:rPr lang="en"/>
              <a:t>As a gamer who values their time I want the game to have permanent rewards that makes me feel like sending time on the game was worth.</a:t>
            </a:r>
            <a:endParaRPr/>
          </a:p>
          <a:p>
            <a:pPr indent="0" lvl="0" marL="0" rtl="0" algn="l">
              <a:spcBef>
                <a:spcPts val="1200"/>
              </a:spcBef>
              <a:spcAft>
                <a:spcPts val="0"/>
              </a:spcAft>
              <a:buNone/>
            </a:pPr>
            <a:r>
              <a:rPr lang="en"/>
              <a:t>As a gamer I would like to be able to customise my UI to better suit me.</a:t>
            </a:r>
            <a:endParaRPr/>
          </a:p>
          <a:p>
            <a:pPr indent="0" lvl="0" marL="0" rtl="0" algn="l">
              <a:spcBef>
                <a:spcPts val="1200"/>
              </a:spcBef>
              <a:spcAft>
                <a:spcPts val="1200"/>
              </a:spcAft>
              <a:buNone/>
            </a:pPr>
            <a:r>
              <a:rPr lang="en"/>
              <a:t>As a casual gamer I want a system that would advise me what to do to beat the level.</a:t>
            </a:r>
            <a:endParaRPr/>
          </a:p>
        </p:txBody>
      </p:sp>
      <p:sp>
        <p:nvSpPr>
          <p:cNvPr id="4435" name="Google Shape;4435;p29"/>
          <p:cNvSpPr txBox="1"/>
          <p:nvPr/>
        </p:nvSpPr>
        <p:spPr>
          <a:xfrm>
            <a:off x="4469825" y="1251125"/>
            <a:ext cx="3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4436" name="Google Shape;4436;p29"/>
          <p:cNvSpPr txBox="1"/>
          <p:nvPr>
            <p:ph idx="1" type="body"/>
          </p:nvPr>
        </p:nvSpPr>
        <p:spPr>
          <a:xfrm>
            <a:off x="4985525" y="1325550"/>
            <a:ext cx="35466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Winston:</a:t>
            </a:r>
            <a:endParaRPr/>
          </a:p>
          <a:p>
            <a:pPr indent="0" lvl="0" marL="0" rtl="0" algn="l">
              <a:spcBef>
                <a:spcPts val="1200"/>
              </a:spcBef>
              <a:spcAft>
                <a:spcPts val="0"/>
              </a:spcAft>
              <a:buNone/>
            </a:pPr>
            <a:r>
              <a:rPr lang="en"/>
              <a:t>As a person seeking challenge, i wish to have a ramping difficulty growth for harder </a:t>
            </a:r>
            <a:r>
              <a:rPr lang="en"/>
              <a:t>challenges</a:t>
            </a:r>
            <a:r>
              <a:rPr lang="en"/>
              <a:t> as the game progresses, so that i feel challenge growing over time.</a:t>
            </a:r>
            <a:endParaRPr/>
          </a:p>
          <a:p>
            <a:pPr indent="0" lvl="0" marL="0" rtl="0" algn="l">
              <a:spcBef>
                <a:spcPts val="1200"/>
              </a:spcBef>
              <a:spcAft>
                <a:spcPts val="0"/>
              </a:spcAft>
              <a:buNone/>
            </a:pPr>
            <a:r>
              <a:rPr lang="en"/>
              <a:t>As a casual gamer, i want to have simple and intuitive controls so that i can get into the game quickly and </a:t>
            </a:r>
            <a:r>
              <a:rPr lang="en"/>
              <a:t>spend</a:t>
            </a:r>
            <a:r>
              <a:rPr lang="en"/>
              <a:t> less time going over basics.</a:t>
            </a:r>
            <a:endParaRPr/>
          </a:p>
          <a:p>
            <a:pPr indent="0" lvl="0" marL="0" rtl="0" algn="l">
              <a:spcBef>
                <a:spcPts val="1200"/>
              </a:spcBef>
              <a:spcAft>
                <a:spcPts val="0"/>
              </a:spcAft>
              <a:buNone/>
            </a:pPr>
            <a:r>
              <a:rPr lang="en"/>
              <a:t>As an </a:t>
            </a:r>
            <a:r>
              <a:rPr lang="en"/>
              <a:t>strategy</a:t>
            </a:r>
            <a:r>
              <a:rPr lang="en"/>
              <a:t> gamer, i want to explore tower paths, so that i can experiment </a:t>
            </a:r>
            <a:r>
              <a:rPr lang="en"/>
              <a:t>with effective</a:t>
            </a:r>
            <a:r>
              <a:rPr lang="en"/>
              <a:t> builds.</a:t>
            </a:r>
            <a:endParaRPr/>
          </a:p>
          <a:p>
            <a:pPr indent="0" lvl="0" marL="0" rtl="0" algn="l">
              <a:spcBef>
                <a:spcPts val="1200"/>
              </a:spcBef>
              <a:spcAft>
                <a:spcPts val="0"/>
              </a:spcAft>
              <a:buNone/>
            </a:pPr>
            <a:r>
              <a:rPr lang="en"/>
              <a:t>As an </a:t>
            </a:r>
            <a:r>
              <a:rPr lang="en"/>
              <a:t>achiever, i want to discover and gain achievements to flaunt and show my hard work.</a:t>
            </a:r>
            <a:endParaRPr/>
          </a:p>
          <a:p>
            <a:pPr indent="0" lvl="0" marL="0" rtl="0" algn="l">
              <a:spcBef>
                <a:spcPts val="1200"/>
              </a:spcBef>
              <a:spcAft>
                <a:spcPts val="1200"/>
              </a:spcAft>
              <a:buNone/>
            </a:pPr>
            <a:r>
              <a:rPr lang="en"/>
              <a:t>As a person with short attention span, i want to ve able to keep save files and return to them whenever i want.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0" name="Shape 4440"/>
        <p:cNvGrpSpPr/>
        <p:nvPr/>
      </p:nvGrpSpPr>
      <p:grpSpPr>
        <a:xfrm>
          <a:off x="0" y="0"/>
          <a:ext cx="0" cy="0"/>
          <a:chOff x="0" y="0"/>
          <a:chExt cx="0" cy="0"/>
        </a:xfrm>
      </p:grpSpPr>
      <p:sp>
        <p:nvSpPr>
          <p:cNvPr id="4441" name="Google Shape;444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Backlog</a:t>
            </a:r>
            <a:endParaRPr/>
          </a:p>
        </p:txBody>
      </p:sp>
      <p:pic>
        <p:nvPicPr>
          <p:cNvPr id="4442" name="Google Shape;4442;p30"/>
          <p:cNvPicPr preferRelativeResize="0"/>
          <p:nvPr/>
        </p:nvPicPr>
        <p:blipFill>
          <a:blip r:embed="rId3">
            <a:alphaModFix/>
          </a:blip>
          <a:stretch>
            <a:fillRect/>
          </a:stretch>
        </p:blipFill>
        <p:spPr>
          <a:xfrm>
            <a:off x="241150" y="1151425"/>
            <a:ext cx="7150279"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6" name="Shape 4446"/>
        <p:cNvGrpSpPr/>
        <p:nvPr/>
      </p:nvGrpSpPr>
      <p:grpSpPr>
        <a:xfrm>
          <a:off x="0" y="0"/>
          <a:ext cx="0" cy="0"/>
          <a:chOff x="0" y="0"/>
          <a:chExt cx="0" cy="0"/>
        </a:xfrm>
      </p:grpSpPr>
      <p:sp>
        <p:nvSpPr>
          <p:cNvPr id="4447" name="Google Shape;444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Backlog</a:t>
            </a:r>
            <a:endParaRPr/>
          </a:p>
        </p:txBody>
      </p:sp>
      <p:pic>
        <p:nvPicPr>
          <p:cNvPr id="4448" name="Google Shape;4448;p31"/>
          <p:cNvPicPr preferRelativeResize="0"/>
          <p:nvPr/>
        </p:nvPicPr>
        <p:blipFill>
          <a:blip r:embed="rId3">
            <a:alphaModFix/>
          </a:blip>
          <a:stretch>
            <a:fillRect/>
          </a:stretch>
        </p:blipFill>
        <p:spPr>
          <a:xfrm>
            <a:off x="152400" y="1170125"/>
            <a:ext cx="721343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2" name="Shape 4452"/>
        <p:cNvGrpSpPr/>
        <p:nvPr/>
      </p:nvGrpSpPr>
      <p:grpSpPr>
        <a:xfrm>
          <a:off x="0" y="0"/>
          <a:ext cx="0" cy="0"/>
          <a:chOff x="0" y="0"/>
          <a:chExt cx="0" cy="0"/>
        </a:xfrm>
      </p:grpSpPr>
      <p:sp>
        <p:nvSpPr>
          <p:cNvPr id="4453" name="Google Shape;4453;p32"/>
          <p:cNvSpPr txBox="1"/>
          <p:nvPr>
            <p:ph type="title"/>
          </p:nvPr>
        </p:nvSpPr>
        <p:spPr>
          <a:xfrm>
            <a:off x="1388100" y="1435988"/>
            <a:ext cx="6367800" cy="243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Sprint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7" name="Shape 4457"/>
        <p:cNvGrpSpPr/>
        <p:nvPr/>
      </p:nvGrpSpPr>
      <p:grpSpPr>
        <a:xfrm>
          <a:off x="0" y="0"/>
          <a:ext cx="0" cy="0"/>
          <a:chOff x="0" y="0"/>
          <a:chExt cx="0" cy="0"/>
        </a:xfrm>
      </p:grpSpPr>
      <p:sp>
        <p:nvSpPr>
          <p:cNvPr id="4458" name="Google Shape;445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Backlog/Sprint Planning-1</a:t>
            </a:r>
            <a:endParaRPr/>
          </a:p>
        </p:txBody>
      </p:sp>
      <p:pic>
        <p:nvPicPr>
          <p:cNvPr id="4459" name="Google Shape;4459;p33"/>
          <p:cNvPicPr preferRelativeResize="0"/>
          <p:nvPr/>
        </p:nvPicPr>
        <p:blipFill>
          <a:blip r:embed="rId3">
            <a:alphaModFix/>
          </a:blip>
          <a:stretch>
            <a:fillRect/>
          </a:stretch>
        </p:blipFill>
        <p:spPr>
          <a:xfrm>
            <a:off x="152400" y="1170125"/>
            <a:ext cx="6882503"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st Management Company Profile by Slidesgo">
  <a:themeElements>
    <a:clrScheme name="Simple Light">
      <a:dk1>
        <a:srgbClr val="000000"/>
      </a:dk1>
      <a:lt1>
        <a:srgbClr val="FFFFFF"/>
      </a:lt1>
      <a:dk2>
        <a:srgbClr val="FF6E71"/>
      </a:dk2>
      <a:lt2>
        <a:srgbClr val="4AD9C6"/>
      </a:lt2>
      <a:accent1>
        <a:srgbClr val="B7F07A"/>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