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aaa825fb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aaa825fb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aa825fb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aa825f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cd99e6c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cd99e6c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cd99e6c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cd99e6c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aa825f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aa825f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aaa825fb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aaa825fb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aaa825fb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aaa825fb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aa825fb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aaa825fb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aa825fb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aa825fb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aa825fb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aaa825fb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Winston Chiu_212668s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Phone used-Samsung J4+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Forgetful-A trip to the grocer without the shopping list, ends up with only snacks. Upon realization, running back out with the list to try to get the </a:t>
            </a:r>
            <a:r>
              <a:rPr lang="en" sz="1800">
                <a:solidFill>
                  <a:schemeClr val="dk1"/>
                </a:solidFill>
              </a:rPr>
              <a:t>ingredients</a:t>
            </a:r>
            <a:r>
              <a:rPr lang="en" sz="1800">
                <a:solidFill>
                  <a:schemeClr val="dk1"/>
                </a:solidFill>
              </a:rPr>
              <a:t> before lunch.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Ideation process- since my sister is lactose intolerant, she can only drink non-dairy milk alternatives, in this case soymilk. When my mother left to buy groceries with her, both of them forgot to buy soymilk, even though they wrote a list. “We both forgot about the list and left it in the bag”, both said after my sister came back with realization. Thus, I got inspiration and wrote this story. The snacks was just a comedic addon afterwards.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50" y="152400"/>
            <a:ext cx="36290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