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D78D218-5C2C-4A2A-A520-6B89F94E8FFA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D964DB3-F95A-40A3-9BA8-6EB473B9B2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1395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D218-5C2C-4A2A-A520-6B89F94E8FFA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4DB3-F95A-40A3-9BA8-6EB473B9B2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55026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D218-5C2C-4A2A-A520-6B89F94E8FFA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4DB3-F95A-40A3-9BA8-6EB473B9B2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81529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D218-5C2C-4A2A-A520-6B89F94E8FFA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4DB3-F95A-40A3-9BA8-6EB473B9B2E4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451070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D218-5C2C-4A2A-A520-6B89F94E8FFA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4DB3-F95A-40A3-9BA8-6EB473B9B2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84713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D218-5C2C-4A2A-A520-6B89F94E8FFA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4DB3-F95A-40A3-9BA8-6EB473B9B2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585407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D218-5C2C-4A2A-A520-6B89F94E8FFA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4DB3-F95A-40A3-9BA8-6EB473B9B2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724045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D218-5C2C-4A2A-A520-6B89F94E8FFA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4DB3-F95A-40A3-9BA8-6EB473B9B2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203554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D218-5C2C-4A2A-A520-6B89F94E8FFA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4DB3-F95A-40A3-9BA8-6EB473B9B2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77274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D218-5C2C-4A2A-A520-6B89F94E8FFA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4DB3-F95A-40A3-9BA8-6EB473B9B2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66907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D218-5C2C-4A2A-A520-6B89F94E8FFA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4DB3-F95A-40A3-9BA8-6EB473B9B2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87475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D218-5C2C-4A2A-A520-6B89F94E8FFA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4DB3-F95A-40A3-9BA8-6EB473B9B2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05700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D218-5C2C-4A2A-A520-6B89F94E8FFA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4DB3-F95A-40A3-9BA8-6EB473B9B2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89040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D218-5C2C-4A2A-A520-6B89F94E8FFA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4DB3-F95A-40A3-9BA8-6EB473B9B2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40569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D218-5C2C-4A2A-A520-6B89F94E8FFA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4DB3-F95A-40A3-9BA8-6EB473B9B2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72457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D218-5C2C-4A2A-A520-6B89F94E8FFA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4DB3-F95A-40A3-9BA8-6EB473B9B2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28809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D218-5C2C-4A2A-A520-6B89F94E8FFA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4DB3-F95A-40A3-9BA8-6EB473B9B2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32777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8D218-5C2C-4A2A-A520-6B89F94E8FFA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64DB3-F95A-40A3-9BA8-6EB473B9B2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06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unction-x.ru/cpp_rekursivnye_funkcii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Сортировка </a:t>
            </a:r>
            <a:r>
              <a:rPr lang="en-US" dirty="0" smtClean="0"/>
              <a:t>c</a:t>
            </a:r>
            <a:r>
              <a:rPr lang="ru-RU" dirty="0" smtClean="0"/>
              <a:t>++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</a:t>
            </a:r>
            <a:r>
              <a:rPr lang="ru-RU" dirty="0" err="1" smtClean="0"/>
              <a:t>Ухин</a:t>
            </a:r>
            <a:r>
              <a:rPr lang="ru-RU" dirty="0" smtClean="0"/>
              <a:t> </a:t>
            </a:r>
            <a:r>
              <a:rPr lang="ru-RU" dirty="0" err="1" smtClean="0"/>
              <a:t>константин</a:t>
            </a:r>
            <a:r>
              <a:rPr lang="ru-RU" dirty="0" smtClean="0"/>
              <a:t> п3-19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094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выбором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0758" y="2249485"/>
            <a:ext cx="5083698" cy="3374136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Для того, чтобы отсортировать массив в порядке возрастания, следует на каждой итерации найти элемент с наибольшим значением. С ним нужно поменять местами последний элемент. Следующий элемент с наибольшим значением становится уже на предпоследнее место. Так должно происходить, пока элементы, находящиеся на первых местах в </a:t>
            </a:r>
            <a:r>
              <a:rPr lang="ru-RU" dirty="0" err="1" smtClean="0"/>
              <a:t>массивe</a:t>
            </a:r>
            <a:r>
              <a:rPr lang="ru-RU" dirty="0" smtClean="0"/>
              <a:t>, </a:t>
            </a:r>
            <a:r>
              <a:rPr lang="ru-RU" dirty="0"/>
              <a:t>не окажутся в надлежащем порядке.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3047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пузырьком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742" y="2249485"/>
            <a:ext cx="5236648" cy="3017459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При пузырьковой сортировке сравниваются соседние элементы и меняются местами, если следующий элемент меньше предыдущего. Требуется несколько проходов по данным. Во время первого прохода </a:t>
            </a:r>
            <a:r>
              <a:rPr lang="ru-RU" dirty="0" err="1"/>
              <a:t>сраваются</a:t>
            </a:r>
            <a:r>
              <a:rPr lang="ru-RU" dirty="0"/>
              <a:t> первые два элемента в массиве. Если они не в порядке, они меняются местами и затем сравнивается элементы в следующей паре. При том же условии они так же меняются местами. Таким образом сортировка происходит в каждом цикле пока не будет достигнут конец массива.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752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вставками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742" y="2249485"/>
            <a:ext cx="4770204" cy="2977674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При сортировке вставками массив разбивается на две области: упорядоченную и </a:t>
            </a:r>
            <a:r>
              <a:rPr lang="ru-RU" dirty="0" err="1"/>
              <a:t>и</a:t>
            </a:r>
            <a:r>
              <a:rPr lang="ru-RU" dirty="0"/>
              <a:t> неупорядоченную. Изначально весь массив является неупорядоченной областью. При первом проходе первый элемент из неупорядоченной области изымается и помещается в правильном положении в упорядоченной области.</a:t>
            </a:r>
          </a:p>
          <a:p>
            <a:r>
              <a:rPr lang="ru-RU" dirty="0"/>
              <a:t>На каждом проходе размер упорядоченной области возрастает на 1, а размер неупорядоченной области сокращается на 1.</a:t>
            </a:r>
          </a:p>
          <a:p>
            <a:r>
              <a:rPr lang="ru-RU" dirty="0"/>
              <a:t>Основной цикл работает в интервале от 1 до N-1. На j-й итерации элемент [i] вставлен в правильное положение в упорядоченной области. Это сделано путем сдвига всех элементов упорядоченной области, которые больше, чем [i], на одну позицию вправо. [i] вставляется в интервал между теми элементами, которые меньше [i], и теми, которые больше [i].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393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слияния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5633" y="592138"/>
            <a:ext cx="5252346" cy="5199062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При </a:t>
            </a:r>
            <a:r>
              <a:rPr lang="ru-RU" dirty="0">
                <a:hlinkClick r:id="rId3"/>
              </a:rPr>
              <a:t>рекурсивной</a:t>
            </a:r>
            <a:r>
              <a:rPr lang="ru-RU" dirty="0"/>
              <a:t> сортировке слиянием массив сначала разбивается на мелкие кусочки - на первом этапе - на состоящие из одного элемента. Затем эти кусочки объединяются в более крупные кусочки - по два элемента и элементы при этом сравниваются, а в результате в новом кусочке меньший элемент занимает место слева, а больший - справа. Далее происходит слияние в ещё более крупные кусочки и так до конца алгоритма, когда все кусочки будут объединены в один, уже отсортированный массив. Если есть интерес, есть статья о </a:t>
            </a:r>
            <a:r>
              <a:rPr lang="ru-RU" dirty="0">
                <a:hlinkClick r:id="rId3"/>
              </a:rPr>
              <a:t>рекурсивных функциях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2670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Быстрая </a:t>
            </a:r>
            <a:r>
              <a:rPr lang="ru-RU" dirty="0" err="1" smtClean="0"/>
              <a:t>сортиовка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4949" y="592138"/>
            <a:ext cx="4313714" cy="5199062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Быстрая сортировка использует алгоритм "разделяй и властвуй". Она начинается с разбиения исходного массива на две области. Эти части находятся слева и справа от отмеченного элемента, называемого опорным. В конце процесса одна часть будет содержать элементы меньшие, чем опорный, а другая часть будет содержать элементы больше опорного.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178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12</TotalTime>
  <Words>331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Контур</vt:lpstr>
      <vt:lpstr>Сортировка c++</vt:lpstr>
      <vt:lpstr>Сортировка выбором</vt:lpstr>
      <vt:lpstr>Сортировка пузырьком</vt:lpstr>
      <vt:lpstr>Сортировка вставками</vt:lpstr>
      <vt:lpstr>Сортировка слияния</vt:lpstr>
      <vt:lpstr>Быстрая сортиовка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Сортировка c++</dc:title>
  <dc:creator>Shootka</dc:creator>
  <cp:lastModifiedBy>Shootka</cp:lastModifiedBy>
  <cp:revision>2</cp:revision>
  <dcterms:created xsi:type="dcterms:W3CDTF">2021-11-05T17:54:37Z</dcterms:created>
  <dcterms:modified xsi:type="dcterms:W3CDTF">2021-11-05T18:07:10Z</dcterms:modified>
</cp:coreProperties>
</file>