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otka" initials="S" lastIdx="2" clrIdx="0">
    <p:extLst>
      <p:ext uri="{19B8F6BF-5375-455C-9EA6-DF929625EA0E}">
        <p15:presenceInfo xmlns:p15="http://schemas.microsoft.com/office/powerpoint/2012/main" userId="Shoot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0T21:30:00.73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1-11-10T21:30:07.079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5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6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46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23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5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7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1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9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2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7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2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AB96-9D23-44B8-B415-E46A9D02C1E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B4B5-FB15-48DD-AD1E-625538AC3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1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Ухин</a:t>
            </a:r>
            <a:r>
              <a:rPr lang="ru-RU" dirty="0" smtClean="0"/>
              <a:t> </a:t>
            </a:r>
            <a:r>
              <a:rPr lang="ru-RU" dirty="0" err="1" smtClean="0"/>
              <a:t>константин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П3-19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2766"/>
          </a:xfrm>
        </p:spPr>
        <p:txBody>
          <a:bodyPr/>
          <a:lstStyle/>
          <a:p>
            <a:r>
              <a:rPr lang="ru-RU" dirty="0" smtClean="0"/>
              <a:t>Инструменты для разработки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7" y="3396859"/>
            <a:ext cx="3381375" cy="1352550"/>
          </a:xfrm>
        </p:spPr>
      </p:pic>
      <p:sp>
        <p:nvSpPr>
          <p:cNvPr id="5" name="TextBox 4"/>
          <p:cNvSpPr txBox="1"/>
          <p:nvPr/>
        </p:nvSpPr>
        <p:spPr>
          <a:xfrm>
            <a:off x="1141412" y="1251284"/>
            <a:ext cx="760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Язык программирования</a:t>
            </a:r>
            <a:r>
              <a:rPr lang="en-US" sz="2000" b="1" dirty="0" smtClean="0"/>
              <a:t>:</a:t>
            </a:r>
            <a:r>
              <a:rPr lang="ru-RU" sz="2000" dirty="0" smtClean="0"/>
              <a:t> С++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Среда разработки</a:t>
            </a:r>
            <a:r>
              <a:rPr lang="en-US" sz="2000" b="1" dirty="0" smtClean="0"/>
              <a:t>: </a:t>
            </a:r>
            <a:r>
              <a:rPr lang="en-US" sz="2000" dirty="0" smtClean="0"/>
              <a:t>Visual Studio</a:t>
            </a:r>
            <a:r>
              <a:rPr lang="en-US" sz="2000" b="1" dirty="0" smtClean="0"/>
              <a:t> </a:t>
            </a:r>
            <a:endParaRPr lang="ru-RU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59170"/>
            <a:ext cx="4227928" cy="42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73516" y="646331"/>
            <a:ext cx="2053389" cy="834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Запуск программы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7747" y="0"/>
            <a:ext cx="911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Сценарий Проекта</a:t>
            </a:r>
            <a:endParaRPr lang="ru-RU" sz="3600" dirty="0"/>
          </a:p>
        </p:txBody>
      </p:sp>
      <p:cxnSp>
        <p:nvCxnSpPr>
          <p:cNvPr id="7" name="Прямая со стрелкой 6"/>
          <p:cNvCxnSpPr>
            <a:stCxn id="4" idx="2"/>
          </p:cNvCxnSpPr>
          <p:nvPr/>
        </p:nvCxnSpPr>
        <p:spPr>
          <a:xfrm flipH="1">
            <a:off x="7700210" y="1480521"/>
            <a:ext cx="1" cy="41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673516" y="1897616"/>
            <a:ext cx="2053389" cy="73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0" idx="1"/>
          </p:cNvCxnSpPr>
          <p:nvPr/>
        </p:nvCxnSpPr>
        <p:spPr>
          <a:xfrm flipH="1" flipV="1">
            <a:off x="5983705" y="2266584"/>
            <a:ext cx="6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154905" y="1921678"/>
            <a:ext cx="1828800" cy="689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числа 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6" idx="2"/>
          </p:cNvCxnSpPr>
          <p:nvPr/>
        </p:nvCxnSpPr>
        <p:spPr>
          <a:xfrm>
            <a:off x="5069305" y="2611489"/>
            <a:ext cx="0" cy="4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042610" y="3028584"/>
            <a:ext cx="2053389" cy="73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Функия</a:t>
            </a:r>
            <a:r>
              <a:rPr lang="ru-RU" dirty="0"/>
              <a:t> </a:t>
            </a:r>
            <a:r>
              <a:rPr lang="en-US" dirty="0" err="1" smtClean="0"/>
              <a:t>sqrt</a:t>
            </a:r>
            <a:r>
              <a:rPr lang="en-US" dirty="0" smtClean="0"/>
              <a:t> 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2" idx="2"/>
          </p:cNvCxnSpPr>
          <p:nvPr/>
        </p:nvCxnSpPr>
        <p:spPr>
          <a:xfrm flipH="1">
            <a:off x="5069304" y="3766521"/>
            <a:ext cx="1" cy="4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042610" y="4183616"/>
            <a:ext cx="2053389" cy="73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3465094" y="2266583"/>
            <a:ext cx="6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411705" y="1873552"/>
            <a:ext cx="2053389" cy="73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Арифмитического</a:t>
            </a:r>
            <a:r>
              <a:rPr lang="ru-RU" dirty="0" smtClean="0"/>
              <a:t> действие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2"/>
          </p:cNvCxnSpPr>
          <p:nvPr/>
        </p:nvCxnSpPr>
        <p:spPr>
          <a:xfrm flipH="1">
            <a:off x="2438399" y="2611489"/>
            <a:ext cx="1" cy="4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411704" y="3028583"/>
            <a:ext cx="2053389" cy="73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второго числа 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427747" y="4183614"/>
            <a:ext cx="2053389" cy="73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2438397" y="3766520"/>
            <a:ext cx="1" cy="4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c/CE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2199969"/>
            <a:ext cx="5944937" cy="198339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Блок нужен для удаления неправильно введенных значений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0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0163" y="2371727"/>
            <a:ext cx="3856037" cy="16398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 ввода значений на экран калькулятора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2267165"/>
            <a:ext cx="5891213" cy="18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для вывода введенного первого числа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683468"/>
            <a:ext cx="5891213" cy="15660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42" y="2323352"/>
            <a:ext cx="2990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Вывода ответа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04278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27</TotalTime>
  <Words>53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Калькулятор</vt:lpstr>
      <vt:lpstr>Инструменты для разработки </vt:lpstr>
      <vt:lpstr>Презентация PowerPoint</vt:lpstr>
      <vt:lpstr>Блок c/CE</vt:lpstr>
      <vt:lpstr>Блок ввода значений на экран калькулятора </vt:lpstr>
      <vt:lpstr>Блок для вывода введенного первого числа</vt:lpstr>
      <vt:lpstr>Блок Вывода ответа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Shootka</dc:creator>
  <cp:lastModifiedBy>Shootka</cp:lastModifiedBy>
  <cp:revision>3</cp:revision>
  <dcterms:created xsi:type="dcterms:W3CDTF">2021-11-10T18:20:01Z</dcterms:created>
  <dcterms:modified xsi:type="dcterms:W3CDTF">2021-11-10T18:47:26Z</dcterms:modified>
</cp:coreProperties>
</file>