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80" d="100"/>
          <a:sy n="80" d="100"/>
        </p:scale>
        <p:origin x="4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CD0BFC-A59D-4262-BBE1-1ED7FD6770F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BFA0AD2E-8C3F-4AE9-AABB-5487BDCF26D5}">
      <dgm:prSet phldrT="[Text]" custT="1"/>
      <dgm:spPr/>
      <dgm:t>
        <a:bodyPr/>
        <a:lstStyle/>
        <a:p>
          <a:r>
            <a:rPr lang="en-US" sz="3600" dirty="0"/>
            <a:t>The Senate</a:t>
          </a:r>
        </a:p>
      </dgm:t>
    </dgm:pt>
    <dgm:pt modelId="{43F6C0DB-EE02-4549-AFE3-DADF96D69F56}" type="parTrans" cxnId="{0D315EBC-04C6-4FD8-9CFF-5F516F1F0E49}">
      <dgm:prSet/>
      <dgm:spPr/>
      <dgm:t>
        <a:bodyPr/>
        <a:lstStyle/>
        <a:p>
          <a:endParaRPr lang="en-US"/>
        </a:p>
      </dgm:t>
    </dgm:pt>
    <dgm:pt modelId="{854E04C7-67FD-4697-AC55-CCA98DE697E8}" type="sibTrans" cxnId="{0D315EBC-04C6-4FD8-9CFF-5F516F1F0E49}">
      <dgm:prSet/>
      <dgm:spPr/>
      <dgm:t>
        <a:bodyPr/>
        <a:lstStyle/>
        <a:p>
          <a:endParaRPr lang="en-US"/>
        </a:p>
      </dgm:t>
    </dgm:pt>
    <dgm:pt modelId="{7192883A-FDC8-43A7-AB61-8975C6A12FD9}">
      <dgm:prSet phldrT="[Text]" custT="1"/>
      <dgm:spPr/>
      <dgm:t>
        <a:bodyPr/>
        <a:lstStyle/>
        <a:p>
          <a:r>
            <a:rPr lang="en-US" sz="1600" dirty="0"/>
            <a:t>Can reject executive decrees to referendum; can overrule executive decisions by passing a Bill with super majority.</a:t>
          </a:r>
        </a:p>
      </dgm:t>
    </dgm:pt>
    <dgm:pt modelId="{E33C8920-70E5-483D-943F-9A21945371A3}" type="parTrans" cxnId="{9255ABD8-B8B2-48E9-81DB-6B3AC78CF501}">
      <dgm:prSet/>
      <dgm:spPr/>
      <dgm:t>
        <a:bodyPr/>
        <a:lstStyle/>
        <a:p>
          <a:endParaRPr lang="en-US"/>
        </a:p>
      </dgm:t>
    </dgm:pt>
    <dgm:pt modelId="{C2EE0D86-0892-4487-9B41-A8D8A7C17003}" type="sibTrans" cxnId="{9255ABD8-B8B2-48E9-81DB-6B3AC78CF501}">
      <dgm:prSet/>
      <dgm:spPr/>
      <dgm:t>
        <a:bodyPr/>
        <a:lstStyle/>
        <a:p>
          <a:endParaRPr lang="en-US"/>
        </a:p>
      </dgm:t>
    </dgm:pt>
    <dgm:pt modelId="{686C6555-ADE1-46A8-A10B-CFB9DAB2585D}">
      <dgm:prSet phldrT="[Text]" custT="1"/>
      <dgm:spPr/>
      <dgm:t>
        <a:bodyPr/>
        <a:lstStyle/>
        <a:p>
          <a:r>
            <a:rPr lang="en-US" sz="1600" dirty="0"/>
            <a:t>Risks interference from the court when rejecting to referendum or overruling the council by supermajority.</a:t>
          </a:r>
        </a:p>
      </dgm:t>
    </dgm:pt>
    <dgm:pt modelId="{59BCDA09-693A-4BE5-8A53-AA2B231EDDD9}" type="parTrans" cxnId="{92D07261-32A4-4451-93F3-DC43524D4DDA}">
      <dgm:prSet/>
      <dgm:spPr/>
      <dgm:t>
        <a:bodyPr/>
        <a:lstStyle/>
        <a:p>
          <a:endParaRPr lang="en-US"/>
        </a:p>
      </dgm:t>
    </dgm:pt>
    <dgm:pt modelId="{348296E3-7BF5-4DD5-8C94-1DFDAE88AFC7}" type="sibTrans" cxnId="{92D07261-32A4-4451-93F3-DC43524D4DDA}">
      <dgm:prSet/>
      <dgm:spPr/>
      <dgm:t>
        <a:bodyPr/>
        <a:lstStyle/>
        <a:p>
          <a:endParaRPr lang="en-US"/>
        </a:p>
      </dgm:t>
    </dgm:pt>
    <dgm:pt modelId="{73597674-9ADB-405D-8FB8-CF535DD2DECD}">
      <dgm:prSet phldrT="[Text]" custT="1"/>
      <dgm:spPr/>
      <dgm:t>
        <a:bodyPr/>
        <a:lstStyle/>
        <a:p>
          <a:r>
            <a:rPr lang="en-US" sz="3600" dirty="0"/>
            <a:t>The Court</a:t>
          </a:r>
        </a:p>
      </dgm:t>
    </dgm:pt>
    <dgm:pt modelId="{3A523F59-AD82-48D4-865F-03B39FB60476}" type="parTrans" cxnId="{EACEA190-1E4E-41A3-989A-EEED6E9E2059}">
      <dgm:prSet/>
      <dgm:spPr/>
      <dgm:t>
        <a:bodyPr/>
        <a:lstStyle/>
        <a:p>
          <a:endParaRPr lang="en-US"/>
        </a:p>
      </dgm:t>
    </dgm:pt>
    <dgm:pt modelId="{16030002-FC40-4F8D-8CBC-F998FD401EC8}" type="sibTrans" cxnId="{EACEA190-1E4E-41A3-989A-EEED6E9E2059}">
      <dgm:prSet/>
      <dgm:spPr/>
      <dgm:t>
        <a:bodyPr/>
        <a:lstStyle/>
        <a:p>
          <a:endParaRPr lang="en-US"/>
        </a:p>
      </dgm:t>
    </dgm:pt>
    <dgm:pt modelId="{CE8157BB-6796-459F-9720-D04DC7F2F081}">
      <dgm:prSet phldrT="[Text]" custT="1"/>
      <dgm:spPr/>
      <dgm:t>
        <a:bodyPr/>
        <a:lstStyle/>
        <a:p>
          <a:r>
            <a:rPr lang="en-US" sz="1600" dirty="0"/>
            <a:t>Examines Referendum challenges using “The Test”</a:t>
          </a:r>
        </a:p>
      </dgm:t>
    </dgm:pt>
    <dgm:pt modelId="{80831CF7-A97C-4931-9ADF-C2A0D664C244}" type="parTrans" cxnId="{4176ED41-E69D-45AF-B957-A79E55BA2AD1}">
      <dgm:prSet/>
      <dgm:spPr/>
      <dgm:t>
        <a:bodyPr/>
        <a:lstStyle/>
        <a:p>
          <a:endParaRPr lang="en-US"/>
        </a:p>
      </dgm:t>
    </dgm:pt>
    <dgm:pt modelId="{0F123AFA-0815-41FA-8278-7324FE0EF1AC}" type="sibTrans" cxnId="{4176ED41-E69D-45AF-B957-A79E55BA2AD1}">
      <dgm:prSet/>
      <dgm:spPr/>
      <dgm:t>
        <a:bodyPr/>
        <a:lstStyle/>
        <a:p>
          <a:endParaRPr lang="en-US"/>
        </a:p>
      </dgm:t>
    </dgm:pt>
    <dgm:pt modelId="{D22C5E52-3043-47DA-8C04-A49124467E5E}">
      <dgm:prSet phldrT="[Text]" custT="1"/>
      <dgm:spPr/>
      <dgm:t>
        <a:bodyPr/>
        <a:lstStyle/>
        <a:p>
          <a:r>
            <a:rPr lang="en-US" sz="1600" dirty="0"/>
            <a:t>Appointed by the Council; 2</a:t>
          </a:r>
          <a:r>
            <a:rPr lang="el-GR" sz="1600" dirty="0">
              <a:latin typeface="Calibri" panose="020F0502020204030204" pitchFamily="34" charset="0"/>
            </a:rPr>
            <a:t>π</a:t>
          </a:r>
          <a:r>
            <a:rPr lang="en-US" sz="1600" dirty="0"/>
            <a:t> year terms 5 members</a:t>
          </a:r>
        </a:p>
      </dgm:t>
    </dgm:pt>
    <dgm:pt modelId="{1785AE63-5F7D-4EEB-9695-192E1E895485}" type="parTrans" cxnId="{3CCF8BED-6C35-472D-B82E-798BD55AD292}">
      <dgm:prSet/>
      <dgm:spPr/>
      <dgm:t>
        <a:bodyPr/>
        <a:lstStyle/>
        <a:p>
          <a:endParaRPr lang="en-US"/>
        </a:p>
      </dgm:t>
    </dgm:pt>
    <dgm:pt modelId="{2A3A0DA9-5206-4575-B920-1D8701EFCF9F}" type="sibTrans" cxnId="{3CCF8BED-6C35-472D-B82E-798BD55AD292}">
      <dgm:prSet/>
      <dgm:spPr/>
      <dgm:t>
        <a:bodyPr/>
        <a:lstStyle/>
        <a:p>
          <a:endParaRPr lang="en-US"/>
        </a:p>
      </dgm:t>
    </dgm:pt>
    <dgm:pt modelId="{F327DC6D-44F5-45F0-A5B3-9E77F2E6FABF}">
      <dgm:prSet phldrT="[Text]" custT="1"/>
      <dgm:spPr/>
      <dgm:t>
        <a:bodyPr/>
        <a:lstStyle/>
        <a:p>
          <a:r>
            <a:rPr lang="en-US" sz="1600" dirty="0"/>
            <a:t>Can reject both executive decrees </a:t>
          </a:r>
          <a:r>
            <a:rPr lang="en-US" sz="1600"/>
            <a:t>and bills </a:t>
          </a:r>
          <a:r>
            <a:rPr lang="en-US" sz="1600" dirty="0"/>
            <a:t>to Referendum; can declare an issue not fit for Referendum</a:t>
          </a:r>
        </a:p>
      </dgm:t>
    </dgm:pt>
    <dgm:pt modelId="{F9401BB2-00D9-40E9-B553-076CA3762650}" type="parTrans" cxnId="{8A6268A0-A8B4-4A23-A386-E27F2B5E3BB8}">
      <dgm:prSet/>
      <dgm:spPr/>
      <dgm:t>
        <a:bodyPr/>
        <a:lstStyle/>
        <a:p>
          <a:endParaRPr lang="en-US"/>
        </a:p>
      </dgm:t>
    </dgm:pt>
    <dgm:pt modelId="{392ACC8C-8896-463F-96BF-C2494E9C33E3}" type="sibTrans" cxnId="{8A6268A0-A8B4-4A23-A386-E27F2B5E3BB8}">
      <dgm:prSet/>
      <dgm:spPr/>
      <dgm:t>
        <a:bodyPr/>
        <a:lstStyle/>
        <a:p>
          <a:endParaRPr lang="en-US"/>
        </a:p>
      </dgm:t>
    </dgm:pt>
    <dgm:pt modelId="{CB297B8D-8903-4A6E-94BC-FE08294C0DEF}">
      <dgm:prSet phldrT="[Text]" custT="1"/>
      <dgm:spPr/>
      <dgm:t>
        <a:bodyPr/>
        <a:lstStyle/>
        <a:p>
          <a:r>
            <a:rPr lang="en-US" sz="1600" dirty="0"/>
            <a:t>Can challenge any Senate bill by rejecting it to Referendum; risks interference by the Court when doing so</a:t>
          </a:r>
        </a:p>
      </dgm:t>
    </dgm:pt>
    <dgm:pt modelId="{7A8C30CB-AC22-4A7B-9520-B79D6858EC29}" type="parTrans" cxnId="{419A1B12-BE82-43E9-BE0C-1978A4A608EB}">
      <dgm:prSet/>
      <dgm:spPr/>
      <dgm:t>
        <a:bodyPr/>
        <a:lstStyle/>
        <a:p>
          <a:endParaRPr lang="en-US"/>
        </a:p>
      </dgm:t>
    </dgm:pt>
    <dgm:pt modelId="{02045CE5-9B20-4C7C-ABA0-4F9D49BC393A}" type="sibTrans" cxnId="{419A1B12-BE82-43E9-BE0C-1978A4A608EB}">
      <dgm:prSet/>
      <dgm:spPr/>
      <dgm:t>
        <a:bodyPr/>
        <a:lstStyle/>
        <a:p>
          <a:endParaRPr lang="en-US"/>
        </a:p>
      </dgm:t>
    </dgm:pt>
    <dgm:pt modelId="{2A778ED8-B5C5-4F7F-8213-7445AD9D97CB}">
      <dgm:prSet phldrT="[Text]" custT="1"/>
      <dgm:spPr/>
      <dgm:t>
        <a:bodyPr/>
        <a:lstStyle/>
        <a:p>
          <a:r>
            <a:rPr lang="en-US" sz="1600" dirty="0"/>
            <a:t>Can govern by decree unless overruled by Senate, Referendum, or the Court.</a:t>
          </a:r>
        </a:p>
      </dgm:t>
    </dgm:pt>
    <dgm:pt modelId="{06206782-6B20-46F3-B3E3-33F89E915850}" type="parTrans" cxnId="{B2CCD736-2156-4219-AC08-26F9547C83D7}">
      <dgm:prSet/>
      <dgm:spPr/>
      <dgm:t>
        <a:bodyPr/>
        <a:lstStyle/>
        <a:p>
          <a:endParaRPr lang="en-US"/>
        </a:p>
      </dgm:t>
    </dgm:pt>
    <dgm:pt modelId="{CA9AEB0C-D6AA-4A43-9F3F-BB41D96D536F}" type="sibTrans" cxnId="{B2CCD736-2156-4219-AC08-26F9547C83D7}">
      <dgm:prSet/>
      <dgm:spPr/>
      <dgm:t>
        <a:bodyPr/>
        <a:lstStyle/>
        <a:p>
          <a:endParaRPr lang="en-US"/>
        </a:p>
      </dgm:t>
    </dgm:pt>
    <dgm:pt modelId="{0E667CEA-E822-4293-B93B-54C5F2D9E8C8}">
      <dgm:prSet phldrT="[Text]" custT="1"/>
      <dgm:spPr/>
      <dgm:t>
        <a:bodyPr/>
        <a:lstStyle/>
        <a:p>
          <a:r>
            <a:rPr lang="en-US" sz="1600" dirty="0"/>
            <a:t>e (2.7183…) </a:t>
          </a:r>
          <a:r>
            <a:rPr lang="en-US" sz="1600" dirty="0">
              <a:latin typeface="+mn-lt"/>
            </a:rPr>
            <a:t>year terms, ranked choice voting by direct election 3 members</a:t>
          </a:r>
          <a:endParaRPr lang="en-US" sz="1600" dirty="0"/>
        </a:p>
      </dgm:t>
    </dgm:pt>
    <dgm:pt modelId="{BCE38992-871E-42B5-B21D-1A9C20429BDF}" type="parTrans" cxnId="{77FFF89A-6C3B-4DB4-BF26-C45BD250607A}">
      <dgm:prSet/>
      <dgm:spPr/>
      <dgm:t>
        <a:bodyPr/>
        <a:lstStyle/>
        <a:p>
          <a:endParaRPr lang="en-US"/>
        </a:p>
      </dgm:t>
    </dgm:pt>
    <dgm:pt modelId="{AFC0476B-95FA-40DE-A4C0-8195738CF434}" type="sibTrans" cxnId="{77FFF89A-6C3B-4DB4-BF26-C45BD250607A}">
      <dgm:prSet/>
      <dgm:spPr/>
      <dgm:t>
        <a:bodyPr/>
        <a:lstStyle/>
        <a:p>
          <a:endParaRPr lang="en-US"/>
        </a:p>
      </dgm:t>
    </dgm:pt>
    <dgm:pt modelId="{A4C5D13E-ABF2-458E-BCE3-8982FF134282}">
      <dgm:prSet phldrT="[Text]" custT="1"/>
      <dgm:spPr/>
      <dgm:t>
        <a:bodyPr/>
        <a:lstStyle/>
        <a:p>
          <a:r>
            <a:rPr lang="en-US" sz="1600" dirty="0">
              <a:latin typeface="+mn-lt"/>
            </a:rPr>
            <a:t>3</a:t>
          </a:r>
          <a:r>
            <a:rPr lang="el-GR" sz="1600" dirty="0">
              <a:latin typeface="Calibri" panose="020F0502020204030204" pitchFamily="34" charset="0"/>
            </a:rPr>
            <a:t>ϕ</a:t>
          </a:r>
          <a:r>
            <a:rPr lang="en-US" sz="1600" dirty="0">
              <a:latin typeface="Calibri" panose="020F0502020204030204" pitchFamily="34" charset="0"/>
            </a:rPr>
            <a:t> </a:t>
          </a:r>
          <a:r>
            <a:rPr lang="en-US" sz="1600" dirty="0">
              <a:latin typeface="+mn-lt"/>
            </a:rPr>
            <a:t>(4.854…) year terms, ranked choice voting by direct election 9 members</a:t>
          </a:r>
        </a:p>
      </dgm:t>
    </dgm:pt>
    <dgm:pt modelId="{30D1D0A5-8698-465B-8FD7-9B8B5466137F}" type="parTrans" cxnId="{ED5FE8AD-A1D8-41A7-9AD3-3AAA165668C9}">
      <dgm:prSet/>
      <dgm:spPr/>
      <dgm:t>
        <a:bodyPr/>
        <a:lstStyle/>
        <a:p>
          <a:endParaRPr lang="en-US"/>
        </a:p>
      </dgm:t>
    </dgm:pt>
    <dgm:pt modelId="{428F65BC-32AF-4A3B-B599-BAD608251603}" type="sibTrans" cxnId="{ED5FE8AD-A1D8-41A7-9AD3-3AAA165668C9}">
      <dgm:prSet/>
      <dgm:spPr/>
      <dgm:t>
        <a:bodyPr/>
        <a:lstStyle/>
        <a:p>
          <a:endParaRPr lang="en-US"/>
        </a:p>
      </dgm:t>
    </dgm:pt>
    <dgm:pt modelId="{3DF55CC1-596E-4642-B602-F36075138BE9}">
      <dgm:prSet phldrT="[Text]" custT="1"/>
      <dgm:spPr/>
      <dgm:t>
        <a:bodyPr/>
        <a:lstStyle/>
        <a:p>
          <a:r>
            <a:rPr lang="en-US" sz="3200" dirty="0"/>
            <a:t>The Executive </a:t>
          </a:r>
          <a:r>
            <a:rPr lang="en-US" sz="3600" dirty="0"/>
            <a:t>Council</a:t>
          </a:r>
          <a:r>
            <a:rPr lang="en-US" sz="3200" dirty="0"/>
            <a:t> </a:t>
          </a:r>
        </a:p>
      </dgm:t>
    </dgm:pt>
    <dgm:pt modelId="{5D78BD86-D988-465B-8950-2D35A649FC48}" type="parTrans" cxnId="{009DCBE6-D139-44BA-97A3-8A67E3832EC4}">
      <dgm:prSet/>
      <dgm:spPr/>
      <dgm:t>
        <a:bodyPr/>
        <a:lstStyle/>
        <a:p>
          <a:endParaRPr lang="en-US"/>
        </a:p>
      </dgm:t>
    </dgm:pt>
    <dgm:pt modelId="{899D0237-1092-4FFF-A503-2348135C056F}" type="sibTrans" cxnId="{009DCBE6-D139-44BA-97A3-8A67E3832EC4}">
      <dgm:prSet/>
      <dgm:spPr/>
      <dgm:t>
        <a:bodyPr/>
        <a:lstStyle/>
        <a:p>
          <a:endParaRPr lang="en-US"/>
        </a:p>
      </dgm:t>
    </dgm:pt>
    <dgm:pt modelId="{AF91FF0E-68B1-4B57-9C64-CCFB25C1258D}" type="pres">
      <dgm:prSet presAssocID="{1FCD0BFC-A59D-4262-BBE1-1ED7FD6770FB}" presName="diagram" presStyleCnt="0">
        <dgm:presLayoutVars>
          <dgm:chPref val="1"/>
          <dgm:dir/>
          <dgm:animOne val="branch"/>
          <dgm:animLvl val="lvl"/>
          <dgm:resizeHandles/>
        </dgm:presLayoutVars>
      </dgm:prSet>
      <dgm:spPr/>
    </dgm:pt>
    <dgm:pt modelId="{BCF8DD23-E53C-43DD-9202-D3DC502B4D77}" type="pres">
      <dgm:prSet presAssocID="{BFA0AD2E-8C3F-4AE9-AABB-5487BDCF26D5}" presName="root" presStyleCnt="0"/>
      <dgm:spPr/>
    </dgm:pt>
    <dgm:pt modelId="{46D7BDA8-485C-4407-A2D5-2EFF2715C505}" type="pres">
      <dgm:prSet presAssocID="{BFA0AD2E-8C3F-4AE9-AABB-5487BDCF26D5}" presName="rootComposite" presStyleCnt="0"/>
      <dgm:spPr/>
    </dgm:pt>
    <dgm:pt modelId="{1F1F0ADD-9AFF-4817-AB35-3A1D9572711F}" type="pres">
      <dgm:prSet presAssocID="{BFA0AD2E-8C3F-4AE9-AABB-5487BDCF26D5}" presName="rootText" presStyleLbl="node1" presStyleIdx="0" presStyleCnt="3"/>
      <dgm:spPr/>
    </dgm:pt>
    <dgm:pt modelId="{4834783F-7CF0-4904-B124-F9E40F0F1999}" type="pres">
      <dgm:prSet presAssocID="{BFA0AD2E-8C3F-4AE9-AABB-5487BDCF26D5}" presName="rootConnector" presStyleLbl="node1" presStyleIdx="0" presStyleCnt="3"/>
      <dgm:spPr/>
    </dgm:pt>
    <dgm:pt modelId="{9D4CE469-91F9-4B43-8719-386D5197FEE8}" type="pres">
      <dgm:prSet presAssocID="{BFA0AD2E-8C3F-4AE9-AABB-5487BDCF26D5}" presName="childShape" presStyleCnt="0"/>
      <dgm:spPr/>
    </dgm:pt>
    <dgm:pt modelId="{2DC17A79-D637-4322-AF8C-F166D5B09B68}" type="pres">
      <dgm:prSet presAssocID="{E33C8920-70E5-483D-943F-9A21945371A3}" presName="Name13" presStyleLbl="parChTrans1D2" presStyleIdx="0" presStyleCnt="9"/>
      <dgm:spPr/>
    </dgm:pt>
    <dgm:pt modelId="{0F347487-8371-459D-8567-F91FF282A942}" type="pres">
      <dgm:prSet presAssocID="{7192883A-FDC8-43A7-AB61-8975C6A12FD9}" presName="childText" presStyleLbl="bgAcc1" presStyleIdx="0" presStyleCnt="9">
        <dgm:presLayoutVars>
          <dgm:bulletEnabled val="1"/>
        </dgm:presLayoutVars>
      </dgm:prSet>
      <dgm:spPr/>
    </dgm:pt>
    <dgm:pt modelId="{3B9CF1F4-7CF0-4767-BE25-D0E3121DA1BC}" type="pres">
      <dgm:prSet presAssocID="{59BCDA09-693A-4BE5-8A53-AA2B231EDDD9}" presName="Name13" presStyleLbl="parChTrans1D2" presStyleIdx="1" presStyleCnt="9"/>
      <dgm:spPr/>
    </dgm:pt>
    <dgm:pt modelId="{10BA5B11-A534-43F3-9215-E8EBE4FD3639}" type="pres">
      <dgm:prSet presAssocID="{686C6555-ADE1-46A8-A10B-CFB9DAB2585D}" presName="childText" presStyleLbl="bgAcc1" presStyleIdx="1" presStyleCnt="9">
        <dgm:presLayoutVars>
          <dgm:bulletEnabled val="1"/>
        </dgm:presLayoutVars>
      </dgm:prSet>
      <dgm:spPr/>
    </dgm:pt>
    <dgm:pt modelId="{79E72CFB-FCEC-4C87-903B-335F357BE44C}" type="pres">
      <dgm:prSet presAssocID="{30D1D0A5-8698-465B-8FD7-9B8B5466137F}" presName="Name13" presStyleLbl="parChTrans1D2" presStyleIdx="2" presStyleCnt="9"/>
      <dgm:spPr/>
    </dgm:pt>
    <dgm:pt modelId="{C1703195-E2F0-4DD4-A7C6-A7B8E05AC4DA}" type="pres">
      <dgm:prSet presAssocID="{A4C5D13E-ABF2-458E-BCE3-8982FF134282}" presName="childText" presStyleLbl="bgAcc1" presStyleIdx="2" presStyleCnt="9">
        <dgm:presLayoutVars>
          <dgm:bulletEnabled val="1"/>
        </dgm:presLayoutVars>
      </dgm:prSet>
      <dgm:spPr/>
    </dgm:pt>
    <dgm:pt modelId="{6CFC2CD1-0CC1-4781-AA42-B48AF13707BB}" type="pres">
      <dgm:prSet presAssocID="{3DF55CC1-596E-4642-B602-F36075138BE9}" presName="root" presStyleCnt="0"/>
      <dgm:spPr/>
    </dgm:pt>
    <dgm:pt modelId="{920EDAC1-7C47-4276-98E4-0D62C764C948}" type="pres">
      <dgm:prSet presAssocID="{3DF55CC1-596E-4642-B602-F36075138BE9}" presName="rootComposite" presStyleCnt="0"/>
      <dgm:spPr/>
    </dgm:pt>
    <dgm:pt modelId="{72B80FD7-2D8B-4C93-A4CF-9918E8037F94}" type="pres">
      <dgm:prSet presAssocID="{3DF55CC1-596E-4642-B602-F36075138BE9}" presName="rootText" presStyleLbl="node1" presStyleIdx="1" presStyleCnt="3"/>
      <dgm:spPr/>
    </dgm:pt>
    <dgm:pt modelId="{8F4EADF7-0D07-4DB0-A557-8EE9CBFCFA69}" type="pres">
      <dgm:prSet presAssocID="{3DF55CC1-596E-4642-B602-F36075138BE9}" presName="rootConnector" presStyleLbl="node1" presStyleIdx="1" presStyleCnt="3"/>
      <dgm:spPr/>
    </dgm:pt>
    <dgm:pt modelId="{0E9DAC87-F4DD-428A-8650-E07AF87EBED5}" type="pres">
      <dgm:prSet presAssocID="{3DF55CC1-596E-4642-B602-F36075138BE9}" presName="childShape" presStyleCnt="0"/>
      <dgm:spPr/>
    </dgm:pt>
    <dgm:pt modelId="{5109270D-A68B-483E-85E7-E0F236CE0858}" type="pres">
      <dgm:prSet presAssocID="{7A8C30CB-AC22-4A7B-9520-B79D6858EC29}" presName="Name13" presStyleLbl="parChTrans1D2" presStyleIdx="3" presStyleCnt="9"/>
      <dgm:spPr/>
    </dgm:pt>
    <dgm:pt modelId="{24EDB460-9B67-4E8A-A4D4-D94AEF48294C}" type="pres">
      <dgm:prSet presAssocID="{CB297B8D-8903-4A6E-94BC-FE08294C0DEF}" presName="childText" presStyleLbl="bgAcc1" presStyleIdx="3" presStyleCnt="9">
        <dgm:presLayoutVars>
          <dgm:bulletEnabled val="1"/>
        </dgm:presLayoutVars>
      </dgm:prSet>
      <dgm:spPr/>
    </dgm:pt>
    <dgm:pt modelId="{EB99CBF0-2765-458F-8606-53D198C95F60}" type="pres">
      <dgm:prSet presAssocID="{06206782-6B20-46F3-B3E3-33F89E915850}" presName="Name13" presStyleLbl="parChTrans1D2" presStyleIdx="4" presStyleCnt="9"/>
      <dgm:spPr/>
    </dgm:pt>
    <dgm:pt modelId="{62F03730-D79A-4FA2-BD7C-E05AF9E924DB}" type="pres">
      <dgm:prSet presAssocID="{2A778ED8-B5C5-4F7F-8213-7445AD9D97CB}" presName="childText" presStyleLbl="bgAcc1" presStyleIdx="4" presStyleCnt="9">
        <dgm:presLayoutVars>
          <dgm:bulletEnabled val="1"/>
        </dgm:presLayoutVars>
      </dgm:prSet>
      <dgm:spPr/>
    </dgm:pt>
    <dgm:pt modelId="{835C749B-CF2B-4C05-B930-D35264D9FA5A}" type="pres">
      <dgm:prSet presAssocID="{BCE38992-871E-42B5-B21D-1A9C20429BDF}" presName="Name13" presStyleLbl="parChTrans1D2" presStyleIdx="5" presStyleCnt="9"/>
      <dgm:spPr/>
    </dgm:pt>
    <dgm:pt modelId="{7D80688E-5B55-4078-BFA5-7EBBA751DD45}" type="pres">
      <dgm:prSet presAssocID="{0E667CEA-E822-4293-B93B-54C5F2D9E8C8}" presName="childText" presStyleLbl="bgAcc1" presStyleIdx="5" presStyleCnt="9">
        <dgm:presLayoutVars>
          <dgm:bulletEnabled val="1"/>
        </dgm:presLayoutVars>
      </dgm:prSet>
      <dgm:spPr/>
    </dgm:pt>
    <dgm:pt modelId="{7A567ABF-F008-4FEE-8F86-F46698FAE622}" type="pres">
      <dgm:prSet presAssocID="{73597674-9ADB-405D-8FB8-CF535DD2DECD}" presName="root" presStyleCnt="0"/>
      <dgm:spPr/>
    </dgm:pt>
    <dgm:pt modelId="{A63FF1C9-4817-419E-8FE0-9A78196087AC}" type="pres">
      <dgm:prSet presAssocID="{73597674-9ADB-405D-8FB8-CF535DD2DECD}" presName="rootComposite" presStyleCnt="0"/>
      <dgm:spPr/>
    </dgm:pt>
    <dgm:pt modelId="{4E61E8B4-A9A1-4130-882D-70CB0A07ECCB}" type="pres">
      <dgm:prSet presAssocID="{73597674-9ADB-405D-8FB8-CF535DD2DECD}" presName="rootText" presStyleLbl="node1" presStyleIdx="2" presStyleCnt="3"/>
      <dgm:spPr/>
    </dgm:pt>
    <dgm:pt modelId="{ADDE32A6-60A5-4DFF-808C-76A16EDA004A}" type="pres">
      <dgm:prSet presAssocID="{73597674-9ADB-405D-8FB8-CF535DD2DECD}" presName="rootConnector" presStyleLbl="node1" presStyleIdx="2" presStyleCnt="3"/>
      <dgm:spPr/>
    </dgm:pt>
    <dgm:pt modelId="{BE17FB1B-4771-4363-B7BB-E7BD7642EC2C}" type="pres">
      <dgm:prSet presAssocID="{73597674-9ADB-405D-8FB8-CF535DD2DECD}" presName="childShape" presStyleCnt="0"/>
      <dgm:spPr/>
    </dgm:pt>
    <dgm:pt modelId="{43A0D708-128B-4B01-9491-E3B909980423}" type="pres">
      <dgm:prSet presAssocID="{80831CF7-A97C-4931-9ADF-C2A0D664C244}" presName="Name13" presStyleLbl="parChTrans1D2" presStyleIdx="6" presStyleCnt="9"/>
      <dgm:spPr/>
    </dgm:pt>
    <dgm:pt modelId="{3502F5CD-BD25-4557-8244-FB6A63469B92}" type="pres">
      <dgm:prSet presAssocID="{CE8157BB-6796-459F-9720-D04DC7F2F081}" presName="childText" presStyleLbl="bgAcc1" presStyleIdx="6" presStyleCnt="9">
        <dgm:presLayoutVars>
          <dgm:bulletEnabled val="1"/>
        </dgm:presLayoutVars>
      </dgm:prSet>
      <dgm:spPr/>
    </dgm:pt>
    <dgm:pt modelId="{46BA4077-191E-496D-A856-92FD4EA2AFAF}" type="pres">
      <dgm:prSet presAssocID="{F9401BB2-00D9-40E9-B553-076CA3762650}" presName="Name13" presStyleLbl="parChTrans1D2" presStyleIdx="7" presStyleCnt="9"/>
      <dgm:spPr/>
    </dgm:pt>
    <dgm:pt modelId="{D0738A61-38FE-474F-869E-949D15397F1E}" type="pres">
      <dgm:prSet presAssocID="{F327DC6D-44F5-45F0-A5B3-9E77F2E6FABF}" presName="childText" presStyleLbl="bgAcc1" presStyleIdx="7" presStyleCnt="9">
        <dgm:presLayoutVars>
          <dgm:bulletEnabled val="1"/>
        </dgm:presLayoutVars>
      </dgm:prSet>
      <dgm:spPr/>
    </dgm:pt>
    <dgm:pt modelId="{AC3873FB-012B-4B37-B521-E8D7001CCB3F}" type="pres">
      <dgm:prSet presAssocID="{1785AE63-5F7D-4EEB-9695-192E1E895485}" presName="Name13" presStyleLbl="parChTrans1D2" presStyleIdx="8" presStyleCnt="9"/>
      <dgm:spPr/>
    </dgm:pt>
    <dgm:pt modelId="{F8C37E9D-A4B1-4CB6-AF6F-49F8589DC6CD}" type="pres">
      <dgm:prSet presAssocID="{D22C5E52-3043-47DA-8C04-A49124467E5E}" presName="childText" presStyleLbl="bgAcc1" presStyleIdx="8" presStyleCnt="9">
        <dgm:presLayoutVars>
          <dgm:bulletEnabled val="1"/>
        </dgm:presLayoutVars>
      </dgm:prSet>
      <dgm:spPr/>
    </dgm:pt>
  </dgm:ptLst>
  <dgm:cxnLst>
    <dgm:cxn modelId="{7F210300-219A-40A2-8423-4E5F7EA93C48}" type="presOf" srcId="{E33C8920-70E5-483D-943F-9A21945371A3}" destId="{2DC17A79-D637-4322-AF8C-F166D5B09B68}" srcOrd="0" destOrd="0" presId="urn:microsoft.com/office/officeart/2005/8/layout/hierarchy3"/>
    <dgm:cxn modelId="{F0093D0C-1C18-4670-BA24-0BF4E162FF6D}" type="presOf" srcId="{73597674-9ADB-405D-8FB8-CF535DD2DECD}" destId="{4E61E8B4-A9A1-4130-882D-70CB0A07ECCB}" srcOrd="0" destOrd="0" presId="urn:microsoft.com/office/officeart/2005/8/layout/hierarchy3"/>
    <dgm:cxn modelId="{66A1C90C-4695-44A5-AC9F-3414642FD581}" type="presOf" srcId="{30D1D0A5-8698-465B-8FD7-9B8B5466137F}" destId="{79E72CFB-FCEC-4C87-903B-335F357BE44C}" srcOrd="0" destOrd="0" presId="urn:microsoft.com/office/officeart/2005/8/layout/hierarchy3"/>
    <dgm:cxn modelId="{19192310-2F5C-409F-A220-8EC95B6A461A}" type="presOf" srcId="{2A778ED8-B5C5-4F7F-8213-7445AD9D97CB}" destId="{62F03730-D79A-4FA2-BD7C-E05AF9E924DB}" srcOrd="0" destOrd="0" presId="urn:microsoft.com/office/officeart/2005/8/layout/hierarchy3"/>
    <dgm:cxn modelId="{419A1B12-BE82-43E9-BE0C-1978A4A608EB}" srcId="{3DF55CC1-596E-4642-B602-F36075138BE9}" destId="{CB297B8D-8903-4A6E-94BC-FE08294C0DEF}" srcOrd="0" destOrd="0" parTransId="{7A8C30CB-AC22-4A7B-9520-B79D6858EC29}" sibTransId="{02045CE5-9B20-4C7C-ABA0-4F9D49BC393A}"/>
    <dgm:cxn modelId="{69F9EB15-B52D-4DA6-8903-4B2548E39FBE}" type="presOf" srcId="{BFA0AD2E-8C3F-4AE9-AABB-5487BDCF26D5}" destId="{4834783F-7CF0-4904-B124-F9E40F0F1999}" srcOrd="1" destOrd="0" presId="urn:microsoft.com/office/officeart/2005/8/layout/hierarchy3"/>
    <dgm:cxn modelId="{DF01E629-0400-4458-A5AA-48B33D72BC6D}" type="presOf" srcId="{80831CF7-A97C-4931-9ADF-C2A0D664C244}" destId="{43A0D708-128B-4B01-9491-E3B909980423}" srcOrd="0" destOrd="0" presId="urn:microsoft.com/office/officeart/2005/8/layout/hierarchy3"/>
    <dgm:cxn modelId="{B2CCD736-2156-4219-AC08-26F9547C83D7}" srcId="{3DF55CC1-596E-4642-B602-F36075138BE9}" destId="{2A778ED8-B5C5-4F7F-8213-7445AD9D97CB}" srcOrd="1" destOrd="0" parTransId="{06206782-6B20-46F3-B3E3-33F89E915850}" sibTransId="{CA9AEB0C-D6AA-4A43-9F3F-BB41D96D536F}"/>
    <dgm:cxn modelId="{938CD95F-A83A-47C7-955A-A0D30B81A583}" type="presOf" srcId="{BFA0AD2E-8C3F-4AE9-AABB-5487BDCF26D5}" destId="{1F1F0ADD-9AFF-4817-AB35-3A1D9572711F}" srcOrd="0" destOrd="0" presId="urn:microsoft.com/office/officeart/2005/8/layout/hierarchy3"/>
    <dgm:cxn modelId="{92D07261-32A4-4451-93F3-DC43524D4DDA}" srcId="{BFA0AD2E-8C3F-4AE9-AABB-5487BDCF26D5}" destId="{686C6555-ADE1-46A8-A10B-CFB9DAB2585D}" srcOrd="1" destOrd="0" parTransId="{59BCDA09-693A-4BE5-8A53-AA2B231EDDD9}" sibTransId="{348296E3-7BF5-4DD5-8C94-1DFDAE88AFC7}"/>
    <dgm:cxn modelId="{4176ED41-E69D-45AF-B957-A79E55BA2AD1}" srcId="{73597674-9ADB-405D-8FB8-CF535DD2DECD}" destId="{CE8157BB-6796-459F-9720-D04DC7F2F081}" srcOrd="0" destOrd="0" parTransId="{80831CF7-A97C-4931-9ADF-C2A0D664C244}" sibTransId="{0F123AFA-0815-41FA-8278-7324FE0EF1AC}"/>
    <dgm:cxn modelId="{C673F349-4A98-4AEF-83C7-43008D401D27}" type="presOf" srcId="{CB297B8D-8903-4A6E-94BC-FE08294C0DEF}" destId="{24EDB460-9B67-4E8A-A4D4-D94AEF48294C}" srcOrd="0" destOrd="0" presId="urn:microsoft.com/office/officeart/2005/8/layout/hierarchy3"/>
    <dgm:cxn modelId="{2F08166C-EB06-4E21-A165-52B15BBDC809}" type="presOf" srcId="{7192883A-FDC8-43A7-AB61-8975C6A12FD9}" destId="{0F347487-8371-459D-8567-F91FF282A942}" srcOrd="0" destOrd="0" presId="urn:microsoft.com/office/officeart/2005/8/layout/hierarchy3"/>
    <dgm:cxn modelId="{EB6B064F-A7A4-407A-B379-1C974EC4FA93}" type="presOf" srcId="{1785AE63-5F7D-4EEB-9695-192E1E895485}" destId="{AC3873FB-012B-4B37-B521-E8D7001CCB3F}" srcOrd="0" destOrd="0" presId="urn:microsoft.com/office/officeart/2005/8/layout/hierarchy3"/>
    <dgm:cxn modelId="{965AB44F-478E-43B9-86D5-C7709F89E800}" type="presOf" srcId="{73597674-9ADB-405D-8FB8-CF535DD2DECD}" destId="{ADDE32A6-60A5-4DFF-808C-76A16EDA004A}" srcOrd="1" destOrd="0" presId="urn:microsoft.com/office/officeart/2005/8/layout/hierarchy3"/>
    <dgm:cxn modelId="{37F6A750-A9E0-4046-A23E-CE165EB0571A}" type="presOf" srcId="{59BCDA09-693A-4BE5-8A53-AA2B231EDDD9}" destId="{3B9CF1F4-7CF0-4767-BE25-D0E3121DA1BC}" srcOrd="0" destOrd="0" presId="urn:microsoft.com/office/officeart/2005/8/layout/hierarchy3"/>
    <dgm:cxn modelId="{AF2A3653-9712-4020-92FB-6A24FFD1CEA1}" type="presOf" srcId="{A4C5D13E-ABF2-458E-BCE3-8982FF134282}" destId="{C1703195-E2F0-4DD4-A7C6-A7B8E05AC4DA}" srcOrd="0" destOrd="0" presId="urn:microsoft.com/office/officeart/2005/8/layout/hierarchy3"/>
    <dgm:cxn modelId="{CFC2F15A-F943-476F-8037-9C7B3D07E1C0}" type="presOf" srcId="{BCE38992-871E-42B5-B21D-1A9C20429BDF}" destId="{835C749B-CF2B-4C05-B930-D35264D9FA5A}" srcOrd="0" destOrd="0" presId="urn:microsoft.com/office/officeart/2005/8/layout/hierarchy3"/>
    <dgm:cxn modelId="{EB5D9F8C-61A1-4421-A551-7C5F47F15E2F}" type="presOf" srcId="{686C6555-ADE1-46A8-A10B-CFB9DAB2585D}" destId="{10BA5B11-A534-43F3-9215-E8EBE4FD3639}" srcOrd="0" destOrd="0" presId="urn:microsoft.com/office/officeart/2005/8/layout/hierarchy3"/>
    <dgm:cxn modelId="{BA2DD78E-E9A6-4E79-98E7-1FC7E8B80DE8}" type="presOf" srcId="{06206782-6B20-46F3-B3E3-33F89E915850}" destId="{EB99CBF0-2765-458F-8606-53D198C95F60}" srcOrd="0" destOrd="0" presId="urn:microsoft.com/office/officeart/2005/8/layout/hierarchy3"/>
    <dgm:cxn modelId="{65E67C8F-B586-4914-BC92-0F2D76BCF1B4}" type="presOf" srcId="{CE8157BB-6796-459F-9720-D04DC7F2F081}" destId="{3502F5CD-BD25-4557-8244-FB6A63469B92}" srcOrd="0" destOrd="0" presId="urn:microsoft.com/office/officeart/2005/8/layout/hierarchy3"/>
    <dgm:cxn modelId="{EACEA190-1E4E-41A3-989A-EEED6E9E2059}" srcId="{1FCD0BFC-A59D-4262-BBE1-1ED7FD6770FB}" destId="{73597674-9ADB-405D-8FB8-CF535DD2DECD}" srcOrd="2" destOrd="0" parTransId="{3A523F59-AD82-48D4-865F-03B39FB60476}" sibTransId="{16030002-FC40-4F8D-8CBC-F998FD401EC8}"/>
    <dgm:cxn modelId="{6311D193-6BC2-4E36-ADA0-F496557A8E8E}" type="presOf" srcId="{3DF55CC1-596E-4642-B602-F36075138BE9}" destId="{72B80FD7-2D8B-4C93-A4CF-9918E8037F94}" srcOrd="0" destOrd="0" presId="urn:microsoft.com/office/officeart/2005/8/layout/hierarchy3"/>
    <dgm:cxn modelId="{231DE599-B41C-45EA-BEC0-719879006700}" type="presOf" srcId="{7A8C30CB-AC22-4A7B-9520-B79D6858EC29}" destId="{5109270D-A68B-483E-85E7-E0F236CE0858}" srcOrd="0" destOrd="0" presId="urn:microsoft.com/office/officeart/2005/8/layout/hierarchy3"/>
    <dgm:cxn modelId="{77FFF89A-6C3B-4DB4-BF26-C45BD250607A}" srcId="{3DF55CC1-596E-4642-B602-F36075138BE9}" destId="{0E667CEA-E822-4293-B93B-54C5F2D9E8C8}" srcOrd="2" destOrd="0" parTransId="{BCE38992-871E-42B5-B21D-1A9C20429BDF}" sibTransId="{AFC0476B-95FA-40DE-A4C0-8195738CF434}"/>
    <dgm:cxn modelId="{52B7DB9E-897C-4DE8-8849-7D79D70A896B}" type="presOf" srcId="{0E667CEA-E822-4293-B93B-54C5F2D9E8C8}" destId="{7D80688E-5B55-4078-BFA5-7EBBA751DD45}" srcOrd="0" destOrd="0" presId="urn:microsoft.com/office/officeart/2005/8/layout/hierarchy3"/>
    <dgm:cxn modelId="{8A6268A0-A8B4-4A23-A386-E27F2B5E3BB8}" srcId="{73597674-9ADB-405D-8FB8-CF535DD2DECD}" destId="{F327DC6D-44F5-45F0-A5B3-9E77F2E6FABF}" srcOrd="1" destOrd="0" parTransId="{F9401BB2-00D9-40E9-B553-076CA3762650}" sibTransId="{392ACC8C-8896-463F-96BF-C2494E9C33E3}"/>
    <dgm:cxn modelId="{A90E1BAA-E773-4133-B5D2-02B2DF27D611}" type="presOf" srcId="{D22C5E52-3043-47DA-8C04-A49124467E5E}" destId="{F8C37E9D-A4B1-4CB6-AF6F-49F8589DC6CD}" srcOrd="0" destOrd="0" presId="urn:microsoft.com/office/officeart/2005/8/layout/hierarchy3"/>
    <dgm:cxn modelId="{ED5FE8AD-A1D8-41A7-9AD3-3AAA165668C9}" srcId="{BFA0AD2E-8C3F-4AE9-AABB-5487BDCF26D5}" destId="{A4C5D13E-ABF2-458E-BCE3-8982FF134282}" srcOrd="2" destOrd="0" parTransId="{30D1D0A5-8698-465B-8FD7-9B8B5466137F}" sibTransId="{428F65BC-32AF-4A3B-B599-BAD608251603}"/>
    <dgm:cxn modelId="{6BE889AE-82DA-4455-9DE6-96A8E06F5AF2}" type="presOf" srcId="{1FCD0BFC-A59D-4262-BBE1-1ED7FD6770FB}" destId="{AF91FF0E-68B1-4B57-9C64-CCFB25C1258D}" srcOrd="0" destOrd="0" presId="urn:microsoft.com/office/officeart/2005/8/layout/hierarchy3"/>
    <dgm:cxn modelId="{0D315EBC-04C6-4FD8-9CFF-5F516F1F0E49}" srcId="{1FCD0BFC-A59D-4262-BBE1-1ED7FD6770FB}" destId="{BFA0AD2E-8C3F-4AE9-AABB-5487BDCF26D5}" srcOrd="0" destOrd="0" parTransId="{43F6C0DB-EE02-4549-AFE3-DADF96D69F56}" sibTransId="{854E04C7-67FD-4697-AC55-CCA98DE697E8}"/>
    <dgm:cxn modelId="{9255ABD8-B8B2-48E9-81DB-6B3AC78CF501}" srcId="{BFA0AD2E-8C3F-4AE9-AABB-5487BDCF26D5}" destId="{7192883A-FDC8-43A7-AB61-8975C6A12FD9}" srcOrd="0" destOrd="0" parTransId="{E33C8920-70E5-483D-943F-9A21945371A3}" sibTransId="{C2EE0D86-0892-4487-9B41-A8D8A7C17003}"/>
    <dgm:cxn modelId="{EC3017DB-5E9C-43E4-B89E-AA79669B1E72}" type="presOf" srcId="{F9401BB2-00D9-40E9-B553-076CA3762650}" destId="{46BA4077-191E-496D-A856-92FD4EA2AFAF}" srcOrd="0" destOrd="0" presId="urn:microsoft.com/office/officeart/2005/8/layout/hierarchy3"/>
    <dgm:cxn modelId="{81E138DF-C389-4A51-9DDA-239A046442F0}" type="presOf" srcId="{3DF55CC1-596E-4642-B602-F36075138BE9}" destId="{8F4EADF7-0D07-4DB0-A557-8EE9CBFCFA69}" srcOrd="1" destOrd="0" presId="urn:microsoft.com/office/officeart/2005/8/layout/hierarchy3"/>
    <dgm:cxn modelId="{009DCBE6-D139-44BA-97A3-8A67E3832EC4}" srcId="{1FCD0BFC-A59D-4262-BBE1-1ED7FD6770FB}" destId="{3DF55CC1-596E-4642-B602-F36075138BE9}" srcOrd="1" destOrd="0" parTransId="{5D78BD86-D988-465B-8950-2D35A649FC48}" sibTransId="{899D0237-1092-4FFF-A503-2348135C056F}"/>
    <dgm:cxn modelId="{3CCF8BED-6C35-472D-B82E-798BD55AD292}" srcId="{73597674-9ADB-405D-8FB8-CF535DD2DECD}" destId="{D22C5E52-3043-47DA-8C04-A49124467E5E}" srcOrd="2" destOrd="0" parTransId="{1785AE63-5F7D-4EEB-9695-192E1E895485}" sibTransId="{2A3A0DA9-5206-4575-B920-1D8701EFCF9F}"/>
    <dgm:cxn modelId="{6D3E6DEE-F58F-4A6C-914F-017B3CBB61B1}" type="presOf" srcId="{F327DC6D-44F5-45F0-A5B3-9E77F2E6FABF}" destId="{D0738A61-38FE-474F-869E-949D15397F1E}" srcOrd="0" destOrd="0" presId="urn:microsoft.com/office/officeart/2005/8/layout/hierarchy3"/>
    <dgm:cxn modelId="{6085AD06-6657-4955-BD1F-727D2EBE745C}" type="presParOf" srcId="{AF91FF0E-68B1-4B57-9C64-CCFB25C1258D}" destId="{BCF8DD23-E53C-43DD-9202-D3DC502B4D77}" srcOrd="0" destOrd="0" presId="urn:microsoft.com/office/officeart/2005/8/layout/hierarchy3"/>
    <dgm:cxn modelId="{8C4AC6B0-A9E7-4783-8168-54CA21139B85}" type="presParOf" srcId="{BCF8DD23-E53C-43DD-9202-D3DC502B4D77}" destId="{46D7BDA8-485C-4407-A2D5-2EFF2715C505}" srcOrd="0" destOrd="0" presId="urn:microsoft.com/office/officeart/2005/8/layout/hierarchy3"/>
    <dgm:cxn modelId="{5CEAA5C0-6787-4C69-A489-2C946E8D0EC6}" type="presParOf" srcId="{46D7BDA8-485C-4407-A2D5-2EFF2715C505}" destId="{1F1F0ADD-9AFF-4817-AB35-3A1D9572711F}" srcOrd="0" destOrd="0" presId="urn:microsoft.com/office/officeart/2005/8/layout/hierarchy3"/>
    <dgm:cxn modelId="{44C9FF43-88B8-4230-9AE4-28EEE5BACB74}" type="presParOf" srcId="{46D7BDA8-485C-4407-A2D5-2EFF2715C505}" destId="{4834783F-7CF0-4904-B124-F9E40F0F1999}" srcOrd="1" destOrd="0" presId="urn:microsoft.com/office/officeart/2005/8/layout/hierarchy3"/>
    <dgm:cxn modelId="{03C33C06-AE39-4253-A4F6-B810858CBD78}" type="presParOf" srcId="{BCF8DD23-E53C-43DD-9202-D3DC502B4D77}" destId="{9D4CE469-91F9-4B43-8719-386D5197FEE8}" srcOrd="1" destOrd="0" presId="urn:microsoft.com/office/officeart/2005/8/layout/hierarchy3"/>
    <dgm:cxn modelId="{A1E3B883-1283-4617-8B13-1CD9C526EA1D}" type="presParOf" srcId="{9D4CE469-91F9-4B43-8719-386D5197FEE8}" destId="{2DC17A79-D637-4322-AF8C-F166D5B09B68}" srcOrd="0" destOrd="0" presId="urn:microsoft.com/office/officeart/2005/8/layout/hierarchy3"/>
    <dgm:cxn modelId="{748AF5B1-6CBB-47A5-94DD-8FF108AE8BAB}" type="presParOf" srcId="{9D4CE469-91F9-4B43-8719-386D5197FEE8}" destId="{0F347487-8371-459D-8567-F91FF282A942}" srcOrd="1" destOrd="0" presId="urn:microsoft.com/office/officeart/2005/8/layout/hierarchy3"/>
    <dgm:cxn modelId="{A6BEB9CA-38E0-4EE9-9066-6B265A9FB9C0}" type="presParOf" srcId="{9D4CE469-91F9-4B43-8719-386D5197FEE8}" destId="{3B9CF1F4-7CF0-4767-BE25-D0E3121DA1BC}" srcOrd="2" destOrd="0" presId="urn:microsoft.com/office/officeart/2005/8/layout/hierarchy3"/>
    <dgm:cxn modelId="{408BCF79-5CAB-4AFB-AD1D-55BF00748D78}" type="presParOf" srcId="{9D4CE469-91F9-4B43-8719-386D5197FEE8}" destId="{10BA5B11-A534-43F3-9215-E8EBE4FD3639}" srcOrd="3" destOrd="0" presId="urn:microsoft.com/office/officeart/2005/8/layout/hierarchy3"/>
    <dgm:cxn modelId="{44CDDC28-0810-4776-8D57-BAD227C0D02B}" type="presParOf" srcId="{9D4CE469-91F9-4B43-8719-386D5197FEE8}" destId="{79E72CFB-FCEC-4C87-903B-335F357BE44C}" srcOrd="4" destOrd="0" presId="urn:microsoft.com/office/officeart/2005/8/layout/hierarchy3"/>
    <dgm:cxn modelId="{596A86D4-6186-4364-9066-44F7BC8D3A17}" type="presParOf" srcId="{9D4CE469-91F9-4B43-8719-386D5197FEE8}" destId="{C1703195-E2F0-4DD4-A7C6-A7B8E05AC4DA}" srcOrd="5" destOrd="0" presId="urn:microsoft.com/office/officeart/2005/8/layout/hierarchy3"/>
    <dgm:cxn modelId="{8E034E21-9D99-43C3-A351-9A0F76702E1C}" type="presParOf" srcId="{AF91FF0E-68B1-4B57-9C64-CCFB25C1258D}" destId="{6CFC2CD1-0CC1-4781-AA42-B48AF13707BB}" srcOrd="1" destOrd="0" presId="urn:microsoft.com/office/officeart/2005/8/layout/hierarchy3"/>
    <dgm:cxn modelId="{9E3216C8-6F65-4037-B49A-CA463D7ABD8C}" type="presParOf" srcId="{6CFC2CD1-0CC1-4781-AA42-B48AF13707BB}" destId="{920EDAC1-7C47-4276-98E4-0D62C764C948}" srcOrd="0" destOrd="0" presId="urn:microsoft.com/office/officeart/2005/8/layout/hierarchy3"/>
    <dgm:cxn modelId="{DF7AE3FB-05F5-4059-8A93-E6A0BFA0774B}" type="presParOf" srcId="{920EDAC1-7C47-4276-98E4-0D62C764C948}" destId="{72B80FD7-2D8B-4C93-A4CF-9918E8037F94}" srcOrd="0" destOrd="0" presId="urn:microsoft.com/office/officeart/2005/8/layout/hierarchy3"/>
    <dgm:cxn modelId="{D5A6A097-73F1-4B68-A18A-FA8E5EE7A1EC}" type="presParOf" srcId="{920EDAC1-7C47-4276-98E4-0D62C764C948}" destId="{8F4EADF7-0D07-4DB0-A557-8EE9CBFCFA69}" srcOrd="1" destOrd="0" presId="urn:microsoft.com/office/officeart/2005/8/layout/hierarchy3"/>
    <dgm:cxn modelId="{368B6614-2A20-4A7F-8ECE-D957B2B093C2}" type="presParOf" srcId="{6CFC2CD1-0CC1-4781-AA42-B48AF13707BB}" destId="{0E9DAC87-F4DD-428A-8650-E07AF87EBED5}" srcOrd="1" destOrd="0" presId="urn:microsoft.com/office/officeart/2005/8/layout/hierarchy3"/>
    <dgm:cxn modelId="{B1BC7D10-63F8-47AE-B56A-A5E82F8FF5FD}" type="presParOf" srcId="{0E9DAC87-F4DD-428A-8650-E07AF87EBED5}" destId="{5109270D-A68B-483E-85E7-E0F236CE0858}" srcOrd="0" destOrd="0" presId="urn:microsoft.com/office/officeart/2005/8/layout/hierarchy3"/>
    <dgm:cxn modelId="{074CE517-EC7C-4127-9C35-E76B279877A3}" type="presParOf" srcId="{0E9DAC87-F4DD-428A-8650-E07AF87EBED5}" destId="{24EDB460-9B67-4E8A-A4D4-D94AEF48294C}" srcOrd="1" destOrd="0" presId="urn:microsoft.com/office/officeart/2005/8/layout/hierarchy3"/>
    <dgm:cxn modelId="{61E389B6-BE8C-4577-B1D4-79B4BA0145AF}" type="presParOf" srcId="{0E9DAC87-F4DD-428A-8650-E07AF87EBED5}" destId="{EB99CBF0-2765-458F-8606-53D198C95F60}" srcOrd="2" destOrd="0" presId="urn:microsoft.com/office/officeart/2005/8/layout/hierarchy3"/>
    <dgm:cxn modelId="{7159F25D-4DFB-44C9-BA69-80C6D6303F7F}" type="presParOf" srcId="{0E9DAC87-F4DD-428A-8650-E07AF87EBED5}" destId="{62F03730-D79A-4FA2-BD7C-E05AF9E924DB}" srcOrd="3" destOrd="0" presId="urn:microsoft.com/office/officeart/2005/8/layout/hierarchy3"/>
    <dgm:cxn modelId="{CA6517C6-97AB-4A1E-9BA9-4657E75D145A}" type="presParOf" srcId="{0E9DAC87-F4DD-428A-8650-E07AF87EBED5}" destId="{835C749B-CF2B-4C05-B930-D35264D9FA5A}" srcOrd="4" destOrd="0" presId="urn:microsoft.com/office/officeart/2005/8/layout/hierarchy3"/>
    <dgm:cxn modelId="{3ED8148E-D016-4D63-B5F8-51FA6AC0CBB6}" type="presParOf" srcId="{0E9DAC87-F4DD-428A-8650-E07AF87EBED5}" destId="{7D80688E-5B55-4078-BFA5-7EBBA751DD45}" srcOrd="5" destOrd="0" presId="urn:microsoft.com/office/officeart/2005/8/layout/hierarchy3"/>
    <dgm:cxn modelId="{9A074EE6-6276-4E5A-B70C-8339C687DBEC}" type="presParOf" srcId="{AF91FF0E-68B1-4B57-9C64-CCFB25C1258D}" destId="{7A567ABF-F008-4FEE-8F86-F46698FAE622}" srcOrd="2" destOrd="0" presId="urn:microsoft.com/office/officeart/2005/8/layout/hierarchy3"/>
    <dgm:cxn modelId="{61A72C1F-EB87-4B4E-B93C-F5F8A933E4C6}" type="presParOf" srcId="{7A567ABF-F008-4FEE-8F86-F46698FAE622}" destId="{A63FF1C9-4817-419E-8FE0-9A78196087AC}" srcOrd="0" destOrd="0" presId="urn:microsoft.com/office/officeart/2005/8/layout/hierarchy3"/>
    <dgm:cxn modelId="{6EDE3AD3-A17F-48D1-BD7F-5BAC4C472B2F}" type="presParOf" srcId="{A63FF1C9-4817-419E-8FE0-9A78196087AC}" destId="{4E61E8B4-A9A1-4130-882D-70CB0A07ECCB}" srcOrd="0" destOrd="0" presId="urn:microsoft.com/office/officeart/2005/8/layout/hierarchy3"/>
    <dgm:cxn modelId="{37ADF31B-9935-4196-BCA0-A697F1C03C3C}" type="presParOf" srcId="{A63FF1C9-4817-419E-8FE0-9A78196087AC}" destId="{ADDE32A6-60A5-4DFF-808C-76A16EDA004A}" srcOrd="1" destOrd="0" presId="urn:microsoft.com/office/officeart/2005/8/layout/hierarchy3"/>
    <dgm:cxn modelId="{A5ED22C7-74C3-4D19-9F58-74B50B05CB79}" type="presParOf" srcId="{7A567ABF-F008-4FEE-8F86-F46698FAE622}" destId="{BE17FB1B-4771-4363-B7BB-E7BD7642EC2C}" srcOrd="1" destOrd="0" presId="urn:microsoft.com/office/officeart/2005/8/layout/hierarchy3"/>
    <dgm:cxn modelId="{D8342417-165F-4094-AE2B-A07B0036F6EF}" type="presParOf" srcId="{BE17FB1B-4771-4363-B7BB-E7BD7642EC2C}" destId="{43A0D708-128B-4B01-9491-E3B909980423}" srcOrd="0" destOrd="0" presId="urn:microsoft.com/office/officeart/2005/8/layout/hierarchy3"/>
    <dgm:cxn modelId="{2E52AD78-3EA9-4B9C-9099-1E3AAB653ED0}" type="presParOf" srcId="{BE17FB1B-4771-4363-B7BB-E7BD7642EC2C}" destId="{3502F5CD-BD25-4557-8244-FB6A63469B92}" srcOrd="1" destOrd="0" presId="urn:microsoft.com/office/officeart/2005/8/layout/hierarchy3"/>
    <dgm:cxn modelId="{9208D099-F607-46DD-B30A-6FF3883DAB50}" type="presParOf" srcId="{BE17FB1B-4771-4363-B7BB-E7BD7642EC2C}" destId="{46BA4077-191E-496D-A856-92FD4EA2AFAF}" srcOrd="2" destOrd="0" presId="urn:microsoft.com/office/officeart/2005/8/layout/hierarchy3"/>
    <dgm:cxn modelId="{3FBDD6B2-AED4-47AA-96EB-A29CD66C5FED}" type="presParOf" srcId="{BE17FB1B-4771-4363-B7BB-E7BD7642EC2C}" destId="{D0738A61-38FE-474F-869E-949D15397F1E}" srcOrd="3" destOrd="0" presId="urn:microsoft.com/office/officeart/2005/8/layout/hierarchy3"/>
    <dgm:cxn modelId="{C6F76AA1-7ACE-44E5-84DA-6E072C71DBAD}" type="presParOf" srcId="{BE17FB1B-4771-4363-B7BB-E7BD7642EC2C}" destId="{AC3873FB-012B-4B37-B521-E8D7001CCB3F}" srcOrd="4" destOrd="0" presId="urn:microsoft.com/office/officeart/2005/8/layout/hierarchy3"/>
    <dgm:cxn modelId="{E7F50C2F-DF6B-40E1-BB80-98BDDC50B850}" type="presParOf" srcId="{BE17FB1B-4771-4363-B7BB-E7BD7642EC2C}" destId="{F8C37E9D-A4B1-4CB6-AF6F-49F8589DC6CD}"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F0ADD-9AFF-4817-AB35-3A1D9572711F}">
      <dsp:nvSpPr>
        <dsp:cNvPr id="0" name=""/>
        <dsp:cNvSpPr/>
      </dsp:nvSpPr>
      <dsp:spPr>
        <a:xfrm>
          <a:off x="1128757"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Senate</a:t>
          </a:r>
        </a:p>
      </dsp:txBody>
      <dsp:txXfrm>
        <a:off x="1166900" y="40040"/>
        <a:ext cx="2528326" cy="1226020"/>
      </dsp:txXfrm>
    </dsp:sp>
    <dsp:sp modelId="{2DC17A79-D637-4322-AF8C-F166D5B09B68}">
      <dsp:nvSpPr>
        <dsp:cNvPr id="0" name=""/>
        <dsp:cNvSpPr/>
      </dsp:nvSpPr>
      <dsp:spPr>
        <a:xfrm>
          <a:off x="138921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347487-8371-459D-8567-F91FF282A942}">
      <dsp:nvSpPr>
        <dsp:cNvPr id="0" name=""/>
        <dsp:cNvSpPr/>
      </dsp:nvSpPr>
      <dsp:spPr>
        <a:xfrm>
          <a:off x="164968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executive decrees to referendum; can overrule executive decisions by passing a Bill with super majority.</a:t>
          </a:r>
        </a:p>
      </dsp:txBody>
      <dsp:txXfrm>
        <a:off x="1687823" y="1667923"/>
        <a:ext cx="2007403" cy="1226020"/>
      </dsp:txXfrm>
    </dsp:sp>
    <dsp:sp modelId="{3B9CF1F4-7CF0-4767-BE25-D0E3121DA1BC}">
      <dsp:nvSpPr>
        <dsp:cNvPr id="0" name=""/>
        <dsp:cNvSpPr/>
      </dsp:nvSpPr>
      <dsp:spPr>
        <a:xfrm>
          <a:off x="138921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A5B11-A534-43F3-9215-E8EBE4FD3639}">
      <dsp:nvSpPr>
        <dsp:cNvPr id="0" name=""/>
        <dsp:cNvSpPr/>
      </dsp:nvSpPr>
      <dsp:spPr>
        <a:xfrm>
          <a:off x="164968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Risks interference from the court when rejecting to referendum or overruling the council by supermajority.</a:t>
          </a:r>
        </a:p>
      </dsp:txBody>
      <dsp:txXfrm>
        <a:off x="1687823" y="3295805"/>
        <a:ext cx="2007403" cy="1226020"/>
      </dsp:txXfrm>
    </dsp:sp>
    <dsp:sp modelId="{79E72CFB-FCEC-4C87-903B-335F357BE44C}">
      <dsp:nvSpPr>
        <dsp:cNvPr id="0" name=""/>
        <dsp:cNvSpPr/>
      </dsp:nvSpPr>
      <dsp:spPr>
        <a:xfrm>
          <a:off x="138921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703195-E2F0-4DD4-A7C6-A7B8E05AC4DA}">
      <dsp:nvSpPr>
        <dsp:cNvPr id="0" name=""/>
        <dsp:cNvSpPr/>
      </dsp:nvSpPr>
      <dsp:spPr>
        <a:xfrm>
          <a:off x="164968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n-lt"/>
            </a:rPr>
            <a:t>3</a:t>
          </a:r>
          <a:r>
            <a:rPr lang="el-GR" sz="1600" kern="1200" dirty="0">
              <a:latin typeface="Calibri" panose="020F0502020204030204" pitchFamily="34" charset="0"/>
            </a:rPr>
            <a:t>ϕ</a:t>
          </a:r>
          <a:r>
            <a:rPr lang="en-US" sz="1600" kern="1200" dirty="0">
              <a:latin typeface="Calibri" panose="020F0502020204030204" pitchFamily="34" charset="0"/>
            </a:rPr>
            <a:t> </a:t>
          </a:r>
          <a:r>
            <a:rPr lang="en-US" sz="1600" kern="1200" dirty="0">
              <a:latin typeface="+mn-lt"/>
            </a:rPr>
            <a:t>(4.854…) year terms, ranked choice voting by direct election 9 members</a:t>
          </a:r>
        </a:p>
      </dsp:txBody>
      <dsp:txXfrm>
        <a:off x="1687823" y="4923688"/>
        <a:ext cx="2007403" cy="1226020"/>
      </dsp:txXfrm>
    </dsp:sp>
    <dsp:sp modelId="{72B80FD7-2D8B-4C93-A4CF-9918E8037F94}">
      <dsp:nvSpPr>
        <dsp:cNvPr id="0" name=""/>
        <dsp:cNvSpPr/>
      </dsp:nvSpPr>
      <dsp:spPr>
        <a:xfrm>
          <a:off x="4384522"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The Executive </a:t>
          </a:r>
          <a:r>
            <a:rPr lang="en-US" sz="3600" kern="1200" dirty="0"/>
            <a:t>Council</a:t>
          </a:r>
          <a:r>
            <a:rPr lang="en-US" sz="3200" kern="1200" dirty="0"/>
            <a:t> </a:t>
          </a:r>
        </a:p>
      </dsp:txBody>
      <dsp:txXfrm>
        <a:off x="4422665" y="40040"/>
        <a:ext cx="2528326" cy="1226020"/>
      </dsp:txXfrm>
    </dsp:sp>
    <dsp:sp modelId="{5109270D-A68B-483E-85E7-E0F236CE0858}">
      <dsp:nvSpPr>
        <dsp:cNvPr id="0" name=""/>
        <dsp:cNvSpPr/>
      </dsp:nvSpPr>
      <dsp:spPr>
        <a:xfrm>
          <a:off x="4644984"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DB460-9B67-4E8A-A4D4-D94AEF48294C}">
      <dsp:nvSpPr>
        <dsp:cNvPr id="0" name=""/>
        <dsp:cNvSpPr/>
      </dsp:nvSpPr>
      <dsp:spPr>
        <a:xfrm>
          <a:off x="4905445"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challenge any Senate bill by rejecting it to Referendum; risks interference by the Court when doing so</a:t>
          </a:r>
        </a:p>
      </dsp:txBody>
      <dsp:txXfrm>
        <a:off x="4943588" y="1667923"/>
        <a:ext cx="2007403" cy="1226020"/>
      </dsp:txXfrm>
    </dsp:sp>
    <dsp:sp modelId="{EB99CBF0-2765-458F-8606-53D198C95F60}">
      <dsp:nvSpPr>
        <dsp:cNvPr id="0" name=""/>
        <dsp:cNvSpPr/>
      </dsp:nvSpPr>
      <dsp:spPr>
        <a:xfrm>
          <a:off x="4644984"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F03730-D79A-4FA2-BD7C-E05AF9E924DB}">
      <dsp:nvSpPr>
        <dsp:cNvPr id="0" name=""/>
        <dsp:cNvSpPr/>
      </dsp:nvSpPr>
      <dsp:spPr>
        <a:xfrm>
          <a:off x="4905445"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govern by decree unless overruled by Senate, Referendum, or the Court.</a:t>
          </a:r>
        </a:p>
      </dsp:txBody>
      <dsp:txXfrm>
        <a:off x="4943588" y="3295805"/>
        <a:ext cx="2007403" cy="1226020"/>
      </dsp:txXfrm>
    </dsp:sp>
    <dsp:sp modelId="{835C749B-CF2B-4C05-B930-D35264D9FA5A}">
      <dsp:nvSpPr>
        <dsp:cNvPr id="0" name=""/>
        <dsp:cNvSpPr/>
      </dsp:nvSpPr>
      <dsp:spPr>
        <a:xfrm>
          <a:off x="4644984"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0688E-5B55-4078-BFA5-7EBBA751DD45}">
      <dsp:nvSpPr>
        <dsp:cNvPr id="0" name=""/>
        <dsp:cNvSpPr/>
      </dsp:nvSpPr>
      <dsp:spPr>
        <a:xfrm>
          <a:off x="4905445"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 (2.7183…) </a:t>
          </a:r>
          <a:r>
            <a:rPr lang="en-US" sz="1600" kern="1200" dirty="0">
              <a:latin typeface="+mn-lt"/>
            </a:rPr>
            <a:t>year terms, ranked choice voting by direct election 3 members</a:t>
          </a:r>
          <a:endParaRPr lang="en-US" sz="1600" kern="1200" dirty="0"/>
        </a:p>
      </dsp:txBody>
      <dsp:txXfrm>
        <a:off x="4943588" y="4923688"/>
        <a:ext cx="2007403" cy="1226020"/>
      </dsp:txXfrm>
    </dsp:sp>
    <dsp:sp modelId="{4E61E8B4-A9A1-4130-882D-70CB0A07ECCB}">
      <dsp:nvSpPr>
        <dsp:cNvPr id="0" name=""/>
        <dsp:cNvSpPr/>
      </dsp:nvSpPr>
      <dsp:spPr>
        <a:xfrm>
          <a:off x="7640288" y="1897"/>
          <a:ext cx="2604612" cy="130230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The Court</a:t>
          </a:r>
        </a:p>
      </dsp:txBody>
      <dsp:txXfrm>
        <a:off x="7678431" y="40040"/>
        <a:ext cx="2528326" cy="1226020"/>
      </dsp:txXfrm>
    </dsp:sp>
    <dsp:sp modelId="{43A0D708-128B-4B01-9491-E3B909980423}">
      <dsp:nvSpPr>
        <dsp:cNvPr id="0" name=""/>
        <dsp:cNvSpPr/>
      </dsp:nvSpPr>
      <dsp:spPr>
        <a:xfrm>
          <a:off x="7900749" y="1304203"/>
          <a:ext cx="260461" cy="976729"/>
        </a:xfrm>
        <a:custGeom>
          <a:avLst/>
          <a:gdLst/>
          <a:ahLst/>
          <a:cxnLst/>
          <a:rect l="0" t="0" r="0" b="0"/>
          <a:pathLst>
            <a:path>
              <a:moveTo>
                <a:pt x="0" y="0"/>
              </a:moveTo>
              <a:lnTo>
                <a:pt x="0" y="976729"/>
              </a:lnTo>
              <a:lnTo>
                <a:pt x="260461" y="97672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2F5CD-BD25-4557-8244-FB6A63469B92}">
      <dsp:nvSpPr>
        <dsp:cNvPr id="0" name=""/>
        <dsp:cNvSpPr/>
      </dsp:nvSpPr>
      <dsp:spPr>
        <a:xfrm>
          <a:off x="8161210" y="1629780"/>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Examines Referendum challenges using “The Test”</a:t>
          </a:r>
        </a:p>
      </dsp:txBody>
      <dsp:txXfrm>
        <a:off x="8199353" y="1667923"/>
        <a:ext cx="2007403" cy="1226020"/>
      </dsp:txXfrm>
    </dsp:sp>
    <dsp:sp modelId="{46BA4077-191E-496D-A856-92FD4EA2AFAF}">
      <dsp:nvSpPr>
        <dsp:cNvPr id="0" name=""/>
        <dsp:cNvSpPr/>
      </dsp:nvSpPr>
      <dsp:spPr>
        <a:xfrm>
          <a:off x="7900749" y="1304203"/>
          <a:ext cx="260461" cy="2604612"/>
        </a:xfrm>
        <a:custGeom>
          <a:avLst/>
          <a:gdLst/>
          <a:ahLst/>
          <a:cxnLst/>
          <a:rect l="0" t="0" r="0" b="0"/>
          <a:pathLst>
            <a:path>
              <a:moveTo>
                <a:pt x="0" y="0"/>
              </a:moveTo>
              <a:lnTo>
                <a:pt x="0" y="2604612"/>
              </a:lnTo>
              <a:lnTo>
                <a:pt x="260461" y="26046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38A61-38FE-474F-869E-949D15397F1E}">
      <dsp:nvSpPr>
        <dsp:cNvPr id="0" name=""/>
        <dsp:cNvSpPr/>
      </dsp:nvSpPr>
      <dsp:spPr>
        <a:xfrm>
          <a:off x="8161210" y="3257662"/>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Can reject both executive decrees </a:t>
          </a:r>
          <a:r>
            <a:rPr lang="en-US" sz="1600" kern="1200"/>
            <a:t>and bills </a:t>
          </a:r>
          <a:r>
            <a:rPr lang="en-US" sz="1600" kern="1200" dirty="0"/>
            <a:t>to Referendum; can declare an issue not fit for Referendum</a:t>
          </a:r>
        </a:p>
      </dsp:txBody>
      <dsp:txXfrm>
        <a:off x="8199353" y="3295805"/>
        <a:ext cx="2007403" cy="1226020"/>
      </dsp:txXfrm>
    </dsp:sp>
    <dsp:sp modelId="{AC3873FB-012B-4B37-B521-E8D7001CCB3F}">
      <dsp:nvSpPr>
        <dsp:cNvPr id="0" name=""/>
        <dsp:cNvSpPr/>
      </dsp:nvSpPr>
      <dsp:spPr>
        <a:xfrm>
          <a:off x="7900749" y="1304203"/>
          <a:ext cx="260461" cy="4232494"/>
        </a:xfrm>
        <a:custGeom>
          <a:avLst/>
          <a:gdLst/>
          <a:ahLst/>
          <a:cxnLst/>
          <a:rect l="0" t="0" r="0" b="0"/>
          <a:pathLst>
            <a:path>
              <a:moveTo>
                <a:pt x="0" y="0"/>
              </a:moveTo>
              <a:lnTo>
                <a:pt x="0" y="4232494"/>
              </a:lnTo>
              <a:lnTo>
                <a:pt x="260461" y="423249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7E9D-A4B1-4CB6-AF6F-49F8589DC6CD}">
      <dsp:nvSpPr>
        <dsp:cNvPr id="0" name=""/>
        <dsp:cNvSpPr/>
      </dsp:nvSpPr>
      <dsp:spPr>
        <a:xfrm>
          <a:off x="8161210" y="4885545"/>
          <a:ext cx="2083689" cy="130230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Appointed by the Council; 2</a:t>
          </a:r>
          <a:r>
            <a:rPr lang="el-GR" sz="1600" kern="1200" dirty="0">
              <a:latin typeface="Calibri" panose="020F0502020204030204" pitchFamily="34" charset="0"/>
            </a:rPr>
            <a:t>π</a:t>
          </a:r>
          <a:r>
            <a:rPr lang="en-US" sz="1600" kern="1200" dirty="0"/>
            <a:t> year terms 5 members</a:t>
          </a:r>
        </a:p>
      </dsp:txBody>
      <dsp:txXfrm>
        <a:off x="8199353" y="4923688"/>
        <a:ext cx="2007403" cy="12260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8/10/2019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50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66185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582848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2048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8/10/2019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3649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8/10/2019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4552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8/10/2019</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6021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8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7383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412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70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4345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323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789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946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992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8/10/2019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361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8/10/2019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685684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83893-675E-4686-8FDB-BBD776AC4859}"/>
              </a:ext>
            </a:extLst>
          </p:cNvPr>
          <p:cNvPicPr>
            <a:picLocks noChangeAspect="1"/>
          </p:cNvPicPr>
          <p:nvPr/>
        </p:nvPicPr>
        <p:blipFill rotWithShape="1">
          <a:blip r:embed="rId2">
            <a:alphaModFix amt="45000"/>
          </a:blip>
          <a:srcRect t="13078" b="2652"/>
          <a:stretch/>
        </p:blipFill>
        <p:spPr>
          <a:xfrm>
            <a:off x="20" y="10"/>
            <a:ext cx="12191980" cy="6857990"/>
          </a:xfrm>
          <a:prstGeom prst="rect">
            <a:avLst/>
          </a:prstGeom>
        </p:spPr>
      </p:pic>
      <p:sp>
        <p:nvSpPr>
          <p:cNvPr id="2" name="Title 1">
            <a:extLst>
              <a:ext uri="{FF2B5EF4-FFF2-40B4-BE49-F238E27FC236}">
                <a16:creationId xmlns:a16="http://schemas.microsoft.com/office/drawing/2014/main" id="{CA859FE2-86FB-4A83-84BE-28A10DCD8AAB}"/>
              </a:ext>
            </a:extLst>
          </p:cNvPr>
          <p:cNvSpPr>
            <a:spLocks noGrp="1"/>
          </p:cNvSpPr>
          <p:nvPr>
            <p:ph type="ctrTitle"/>
          </p:nvPr>
        </p:nvSpPr>
        <p:spPr>
          <a:xfrm>
            <a:off x="4371974" y="127321"/>
            <a:ext cx="7820005" cy="744695"/>
          </a:xfrm>
        </p:spPr>
        <p:txBody>
          <a:bodyPr anchor="t">
            <a:normAutofit fontScale="90000"/>
          </a:bodyPr>
          <a:lstStyle/>
          <a:p>
            <a:r>
              <a:rPr lang="en-US" dirty="0"/>
              <a:t>Governing the red planet</a:t>
            </a:r>
          </a:p>
        </p:txBody>
      </p:sp>
      <p:sp>
        <p:nvSpPr>
          <p:cNvPr id="3" name="Subtitle 2">
            <a:extLst>
              <a:ext uri="{FF2B5EF4-FFF2-40B4-BE49-F238E27FC236}">
                <a16:creationId xmlns:a16="http://schemas.microsoft.com/office/drawing/2014/main" id="{DBA7C153-CD1B-4C34-A46D-10085A1D8EC7}"/>
              </a:ext>
            </a:extLst>
          </p:cNvPr>
          <p:cNvSpPr>
            <a:spLocks noGrp="1"/>
          </p:cNvSpPr>
          <p:nvPr>
            <p:ph type="subTitle" idx="1"/>
          </p:nvPr>
        </p:nvSpPr>
        <p:spPr>
          <a:xfrm>
            <a:off x="6191062" y="643417"/>
            <a:ext cx="8655200" cy="457201"/>
          </a:xfrm>
        </p:spPr>
        <p:txBody>
          <a:bodyPr>
            <a:normAutofit/>
          </a:bodyPr>
          <a:lstStyle/>
          <a:p>
            <a:r>
              <a:rPr lang="en-US" dirty="0">
                <a:solidFill>
                  <a:schemeClr val="tx1"/>
                </a:solidFill>
              </a:rPr>
              <a:t>  Because Shermer keeps talking about it</a:t>
            </a:r>
          </a:p>
        </p:txBody>
      </p:sp>
      <p:sp>
        <p:nvSpPr>
          <p:cNvPr id="5" name="TextBox 4">
            <a:extLst>
              <a:ext uri="{FF2B5EF4-FFF2-40B4-BE49-F238E27FC236}">
                <a16:creationId xmlns:a16="http://schemas.microsoft.com/office/drawing/2014/main" id="{0931291C-FC08-4E2F-8B51-C17151B5140C}"/>
              </a:ext>
            </a:extLst>
          </p:cNvPr>
          <p:cNvSpPr txBox="1"/>
          <p:nvPr/>
        </p:nvSpPr>
        <p:spPr>
          <a:xfrm>
            <a:off x="6357843" y="5764781"/>
            <a:ext cx="4774192" cy="646331"/>
          </a:xfrm>
          <a:prstGeom prst="rect">
            <a:avLst/>
          </a:prstGeom>
          <a:noFill/>
        </p:spPr>
        <p:txBody>
          <a:bodyPr wrap="none" rtlCol="0">
            <a:spAutoFit/>
          </a:bodyPr>
          <a:lstStyle/>
          <a:p>
            <a:pPr algn="r"/>
            <a:r>
              <a:rPr lang="en-US" dirty="0"/>
              <a:t>A Concept for Mars Governance by Quinn Morley</a:t>
            </a:r>
          </a:p>
          <a:p>
            <a:pPr algn="r"/>
            <a:r>
              <a:rPr lang="en-US" dirty="0"/>
              <a:t>Public Domain Dedication via the </a:t>
            </a:r>
            <a:r>
              <a:rPr lang="en-US" dirty="0" err="1"/>
              <a:t>Github</a:t>
            </a:r>
            <a:r>
              <a:rPr lang="en-US" dirty="0"/>
              <a:t> </a:t>
            </a:r>
            <a:r>
              <a:rPr lang="en-US" dirty="0" err="1"/>
              <a:t>Unlicense</a:t>
            </a:r>
            <a:endParaRPr lang="en-US" dirty="0"/>
          </a:p>
        </p:txBody>
      </p:sp>
    </p:spTree>
    <p:extLst>
      <p:ext uri="{BB962C8B-B14F-4D97-AF65-F5344CB8AC3E}">
        <p14:creationId xmlns:p14="http://schemas.microsoft.com/office/powerpoint/2010/main" val="34380223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5F49274-BE00-464B-8CFE-E3699DDB9A63}"/>
              </a:ext>
            </a:extLst>
          </p:cNvPr>
          <p:cNvGraphicFramePr>
            <a:graphicFrameLocks noGrp="1"/>
          </p:cNvGraphicFramePr>
          <p:nvPr>
            <p:ph idx="1"/>
            <p:extLst>
              <p:ext uri="{D42A27DB-BD31-4B8C-83A1-F6EECF244321}">
                <p14:modId xmlns:p14="http://schemas.microsoft.com/office/powerpoint/2010/main" val="3154955532"/>
              </p:ext>
            </p:extLst>
          </p:nvPr>
        </p:nvGraphicFramePr>
        <p:xfrm>
          <a:off x="495069" y="334125"/>
          <a:ext cx="11373658" cy="6189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6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referendum and division of duties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3693319"/>
          </a:xfrm>
          <a:prstGeom prst="rect">
            <a:avLst/>
          </a:prstGeom>
          <a:noFill/>
        </p:spPr>
        <p:txBody>
          <a:bodyPr wrap="square" rtlCol="0">
            <a:spAutoFit/>
          </a:bodyPr>
          <a:lstStyle/>
          <a:p>
            <a:r>
              <a:rPr lang="en-US" dirty="0"/>
              <a:t>The goal of the referendum process is for the government to act as a direct democracy when the issue being discussed is in the realm of expertise of the population. </a:t>
            </a:r>
          </a:p>
          <a:p>
            <a:endParaRPr lang="en-US" dirty="0"/>
          </a:p>
          <a:p>
            <a:r>
              <a:rPr lang="en-US" dirty="0"/>
              <a:t>The Senate should handle the work of the professional politicians, including: economics, government finance, trade, etc. Any issue that comes before the Senate that is in the realm of expertise of the people should be voluntarily sent to Referendum. </a:t>
            </a:r>
          </a:p>
          <a:p>
            <a:endParaRPr lang="en-US" dirty="0"/>
          </a:p>
          <a:p>
            <a:r>
              <a:rPr lang="en-US" dirty="0"/>
              <a:t>The Council exists to run the government on a day-to-day basis, and has the power to govern by decree for this reason. However, if the Council feels any decree is in the realm of the expertise of the people, it can send it to Referendum but is not required to do so. </a:t>
            </a:r>
          </a:p>
          <a:p>
            <a:endParaRPr lang="en-US" dirty="0"/>
          </a:p>
          <a:p>
            <a:r>
              <a:rPr lang="en-US" dirty="0"/>
              <a:t>The Court has the ultimate say on Referendum. Using a litmus test simply called “The Test,” the Court will analyze the issue critically and determine if Referendum is required or prohibited. </a:t>
            </a:r>
          </a:p>
        </p:txBody>
      </p:sp>
    </p:spTree>
    <p:extLst>
      <p:ext uri="{BB962C8B-B14F-4D97-AF65-F5344CB8AC3E}">
        <p14:creationId xmlns:p14="http://schemas.microsoft.com/office/powerpoint/2010/main" val="159145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The litmus test for referendum</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524315"/>
          </a:xfrm>
          <a:prstGeom prst="rect">
            <a:avLst/>
          </a:prstGeom>
          <a:noFill/>
        </p:spPr>
        <p:txBody>
          <a:bodyPr wrap="square" rtlCol="0">
            <a:spAutoFit/>
          </a:bodyPr>
          <a:lstStyle/>
          <a:p>
            <a:pPr marL="342900" indent="-342900">
              <a:buAutoNum type="arabicPeriod"/>
            </a:pPr>
            <a:r>
              <a:rPr lang="en-US" dirty="0"/>
              <a:t>Is expertise in the field relating to the topic being discussed pervasive in the populace?</a:t>
            </a:r>
          </a:p>
          <a:p>
            <a:pPr marL="800100" lvl="1" indent="-342900">
              <a:buFont typeface="Arial" panose="020B0604020202020204" pitchFamily="34" charset="0"/>
              <a:buChar char="•"/>
            </a:pPr>
            <a:r>
              <a:rPr lang="en-US" dirty="0"/>
              <a:t>Send to Referendum if the answer is yes. </a:t>
            </a:r>
          </a:p>
          <a:p>
            <a:pPr marL="342900" indent="-342900">
              <a:buFont typeface="+mj-lt"/>
              <a:buAutoNum type="arabicPeriod"/>
            </a:pPr>
            <a:r>
              <a:rPr lang="en-US" dirty="0"/>
              <a:t>Is the populace generally competent and well trained in the field of the topic being discussed?</a:t>
            </a:r>
          </a:p>
          <a:p>
            <a:pPr marL="800100" lvl="1" indent="-342900">
              <a:buFont typeface="Arial" panose="020B0604020202020204" pitchFamily="34" charset="0"/>
              <a:buChar char="•"/>
            </a:pPr>
            <a:r>
              <a:rPr lang="en-US" dirty="0"/>
              <a:t>Is the competency sufficient for the combined populace to form an expert opinion?</a:t>
            </a:r>
          </a:p>
          <a:p>
            <a:pPr marL="1257300" lvl="2" indent="-342900">
              <a:buFont typeface="Arial" panose="020B0604020202020204" pitchFamily="34" charset="0"/>
              <a:buChar char="•"/>
            </a:pPr>
            <a:r>
              <a:rPr lang="en-US" dirty="0"/>
              <a:t>Send to Referendum if the answer is yes. </a:t>
            </a:r>
          </a:p>
          <a:p>
            <a:pPr marL="800100" lvl="1" indent="-342900">
              <a:buFont typeface="Arial" panose="020B0604020202020204" pitchFamily="34" charset="0"/>
              <a:buChar char="•"/>
            </a:pPr>
            <a:r>
              <a:rPr lang="en-US" dirty="0"/>
              <a:t>Can a reasonable amount of training raise the bar to reach the aforementioned level of competency?</a:t>
            </a:r>
          </a:p>
          <a:p>
            <a:pPr marL="1257300" lvl="2" indent="-342900">
              <a:buFont typeface="Arial" panose="020B0604020202020204" pitchFamily="34" charset="0"/>
              <a:buChar char="•"/>
            </a:pPr>
            <a:r>
              <a:rPr lang="en-US" dirty="0"/>
              <a:t>Send to Referendum if the answer is yes; and advise The Executive Council to contract training development via the appropriate delivery method, from an independent group on or off planet, which must be critically peer reviewed prior to dissemination. </a:t>
            </a:r>
          </a:p>
          <a:p>
            <a:pPr marL="342900" indent="-342900">
              <a:buFont typeface="+mj-lt"/>
              <a:buAutoNum type="arabicPeriod"/>
            </a:pPr>
            <a:r>
              <a:rPr lang="en-US" dirty="0"/>
              <a:t>Is the issue of great importance to the populace, and fundamental to preserving society?</a:t>
            </a:r>
          </a:p>
          <a:p>
            <a:pPr marL="1257300" lvl="2" indent="-342900">
              <a:buFont typeface="Arial" panose="020B0604020202020204" pitchFamily="34" charset="0"/>
              <a:buChar char="•"/>
            </a:pPr>
            <a:r>
              <a:rPr lang="en-US" dirty="0"/>
              <a:t>If yes, send to Referendum; however, the court must take notice: populist swings in opinion are undesirable as referendum topics and should be prohibited.</a:t>
            </a:r>
          </a:p>
          <a:p>
            <a:pPr lvl="2"/>
            <a:endParaRPr lang="en-US" dirty="0"/>
          </a:p>
          <a:p>
            <a:r>
              <a:rPr lang="en-US" dirty="0"/>
              <a:t>If none of these conditions are met, a Referendum shall be determined to be prohibited by the Court.</a:t>
            </a:r>
          </a:p>
          <a:p>
            <a:pPr marL="1257300" lvl="2" indent="-342900">
              <a:buFont typeface="Arial" panose="020B0604020202020204" pitchFamily="34" charset="0"/>
              <a:buChar char="•"/>
            </a:pPr>
            <a:endParaRPr lang="en-US" dirty="0"/>
          </a:p>
        </p:txBody>
      </p:sp>
    </p:spTree>
    <p:extLst>
      <p:ext uri="{BB962C8B-B14F-4D97-AF65-F5344CB8AC3E}">
        <p14:creationId xmlns:p14="http://schemas.microsoft.com/office/powerpoint/2010/main" val="11676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AEE7-2D07-4915-9F6D-8D780B5EAAE4}"/>
              </a:ext>
            </a:extLst>
          </p:cNvPr>
          <p:cNvSpPr>
            <a:spLocks noGrp="1"/>
          </p:cNvSpPr>
          <p:nvPr>
            <p:ph type="title"/>
          </p:nvPr>
        </p:nvSpPr>
        <p:spPr/>
        <p:txBody>
          <a:bodyPr anchor="t"/>
          <a:lstStyle/>
          <a:p>
            <a:r>
              <a:rPr lang="en-US" dirty="0"/>
              <a:t>Nuts and bolts</a:t>
            </a:r>
          </a:p>
        </p:txBody>
      </p:sp>
      <p:sp>
        <p:nvSpPr>
          <p:cNvPr id="3" name="TextBox 2">
            <a:extLst>
              <a:ext uri="{FF2B5EF4-FFF2-40B4-BE49-F238E27FC236}">
                <a16:creationId xmlns:a16="http://schemas.microsoft.com/office/drawing/2014/main" id="{0C9F6E61-F6FB-4358-86D1-7BCEB38AE734}"/>
              </a:ext>
            </a:extLst>
          </p:cNvPr>
          <p:cNvSpPr txBox="1"/>
          <p:nvPr/>
        </p:nvSpPr>
        <p:spPr>
          <a:xfrm>
            <a:off x="1219200" y="1884218"/>
            <a:ext cx="9615055" cy="4278094"/>
          </a:xfrm>
          <a:prstGeom prst="rect">
            <a:avLst/>
          </a:prstGeom>
          <a:noFill/>
        </p:spPr>
        <p:txBody>
          <a:bodyPr wrap="square" rtlCol="0">
            <a:spAutoFit/>
          </a:bodyPr>
          <a:lstStyle/>
          <a:p>
            <a:pPr marL="285750" indent="-285750">
              <a:buFont typeface="Arial" panose="020B0604020202020204" pitchFamily="34" charset="0"/>
              <a:buChar char="•"/>
            </a:pPr>
            <a:r>
              <a:rPr lang="en-US" sz="1600" dirty="0"/>
              <a:t>Instead of adopting the US Bill of Rights, a Mars-specific Bill of Rights should be developed. </a:t>
            </a:r>
          </a:p>
          <a:p>
            <a:pPr marL="742950" lvl="1" indent="-285750">
              <a:buFont typeface="Arial" panose="020B0604020202020204" pitchFamily="34" charset="0"/>
              <a:buChar char="•"/>
            </a:pPr>
            <a:r>
              <a:rPr lang="en-US" sz="1600" dirty="0"/>
              <a:t>For example, the right to communicate with Earth could be much, much more important than the right to free speech. With that consideration, simply guaranteeing the right to free speech isn’t enough. </a:t>
            </a:r>
          </a:p>
          <a:p>
            <a:pPr marL="742950" lvl="1" indent="-285750">
              <a:buFont typeface="Arial" panose="020B0604020202020204" pitchFamily="34" charset="0"/>
              <a:buChar char="•"/>
            </a:pPr>
            <a:r>
              <a:rPr lang="en-US" sz="1600" dirty="0"/>
              <a:t>The right to bear arms seems pointless. There aren’t even any Bears on Mars. </a:t>
            </a:r>
          </a:p>
          <a:p>
            <a:pPr marL="742950" lvl="1" indent="-285750">
              <a:buFont typeface="Arial" panose="020B0604020202020204" pitchFamily="34" charset="0"/>
              <a:buChar char="•"/>
            </a:pPr>
            <a:r>
              <a:rPr lang="en-US" sz="1600" dirty="0"/>
              <a:t>The right to air, water, food, and medical care shall be obligatory. </a:t>
            </a:r>
          </a:p>
          <a:p>
            <a:pPr marL="285750" indent="-285750">
              <a:buFont typeface="Arial" panose="020B0604020202020204" pitchFamily="34" charset="0"/>
              <a:buChar char="•"/>
            </a:pPr>
            <a:r>
              <a:rPr lang="en-US" sz="1600" dirty="0"/>
              <a:t>Initial governance: the first missions should probably be ran like a military operation with chain of command and one person in charge until enough people are present to justify the establishment of the government. This will leave time to peer review, debate, and improve the legal framework on and off planet simultaneously. </a:t>
            </a:r>
          </a:p>
          <a:p>
            <a:pPr marL="285750" indent="-285750">
              <a:buFont typeface="Arial" panose="020B0604020202020204" pitchFamily="34" charset="0"/>
              <a:buChar char="•"/>
            </a:pPr>
            <a:r>
              <a:rPr lang="en-US" sz="1600" dirty="0"/>
              <a:t>Term limits: terms should just be absolute. You only get one term. </a:t>
            </a:r>
          </a:p>
          <a:p>
            <a:pPr marL="285750" indent="-285750">
              <a:buFont typeface="Arial" panose="020B0604020202020204" pitchFamily="34" charset="0"/>
              <a:buChar char="•"/>
            </a:pPr>
            <a:r>
              <a:rPr lang="en-US" sz="1600" dirty="0"/>
              <a:t>Campaign finance isn’t even a thing. </a:t>
            </a:r>
          </a:p>
          <a:p>
            <a:pPr marL="742950" lvl="1" indent="-285750">
              <a:buFont typeface="Arial" panose="020B0604020202020204" pitchFamily="34" charset="0"/>
              <a:buChar char="•"/>
            </a:pPr>
            <a:r>
              <a:rPr lang="en-US" sz="1600" dirty="0"/>
              <a:t>It should just be illegal. Problem solved. Freedom of speech is enough.</a:t>
            </a:r>
          </a:p>
          <a:p>
            <a:pPr marL="285750" indent="-285750">
              <a:buFont typeface="Arial" panose="020B0604020202020204" pitchFamily="34" charset="0"/>
              <a:buChar char="•"/>
            </a:pPr>
            <a:r>
              <a:rPr lang="en-US" sz="1600" dirty="0"/>
              <a:t>Earth should stay the fuck out of Mars governance. </a:t>
            </a:r>
          </a:p>
          <a:p>
            <a:pPr marL="742950" lvl="1" indent="-285750">
              <a:buFont typeface="Arial" panose="020B0604020202020204" pitchFamily="34" charset="0"/>
              <a:buChar char="•"/>
            </a:pPr>
            <a:r>
              <a:rPr lang="en-US" sz="1600" dirty="0"/>
              <a:t>Trade policy can be handled through The Senate, with administration carried out by the Executive council. </a:t>
            </a:r>
          </a:p>
          <a:p>
            <a:pPr marL="1200150" lvl="2" indent="-285750">
              <a:buFont typeface="Arial" panose="020B0604020202020204" pitchFamily="34" charset="0"/>
              <a:buChar char="•"/>
            </a:pPr>
            <a:r>
              <a:rPr lang="en-US" sz="1600" dirty="0"/>
              <a:t>Business with Earth falls under those domains. Earth is a trade partner. </a:t>
            </a:r>
          </a:p>
          <a:p>
            <a:pPr marL="285750" indent="-285750">
              <a:buFont typeface="Arial" panose="020B0604020202020204" pitchFamily="34" charset="0"/>
              <a:buChar char="•"/>
            </a:pPr>
            <a:r>
              <a:rPr lang="en-US" sz="1600" dirty="0"/>
              <a:t>Electronic voting seems desirable, even though we understand the limitations of electronic voting systems on Earth. Perhaps a Blockchain system for Mars can be developed, with anonymized but public ledgers; or perhaps voting must not be anonymous in order to guarantee an unhackable voting system.</a:t>
            </a:r>
          </a:p>
        </p:txBody>
      </p:sp>
    </p:spTree>
    <p:extLst>
      <p:ext uri="{BB962C8B-B14F-4D97-AF65-F5344CB8AC3E}">
        <p14:creationId xmlns:p14="http://schemas.microsoft.com/office/powerpoint/2010/main" val="695499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242</TotalTime>
  <Words>816</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Tw Cen MT</vt:lpstr>
      <vt:lpstr>Circuit</vt:lpstr>
      <vt:lpstr>Governing the red planet</vt:lpstr>
      <vt:lpstr>PowerPoint Presentation</vt:lpstr>
      <vt:lpstr>The referendum and division of duties</vt:lpstr>
      <vt:lpstr>The litmus test for referendum</vt:lpstr>
      <vt:lpstr>Nuts and bolts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Quinn Morley</dc:creator>
  <cp:lastModifiedBy>Quinn Morley</cp:lastModifiedBy>
  <cp:revision>29</cp:revision>
  <dcterms:created xsi:type="dcterms:W3CDTF">2019-08-08T19:43:41Z</dcterms:created>
  <dcterms:modified xsi:type="dcterms:W3CDTF">2019-08-11T07:03:35Z</dcterms:modified>
</cp:coreProperties>
</file>