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0" d="100"/>
          <a:sy n="80"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Can reject executive decrees to referendum; can overrule executive decisions by passing a Bill with super 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challenges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Can reject both executive decrees </a:t>
          </a:r>
          <a:r>
            <a:rPr lang="en-US" sz="1600"/>
            <a:t>and bills </a:t>
          </a:r>
          <a:r>
            <a:rPr lang="en-US" sz="1600" dirty="0"/>
            <a:t>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3 members</a:t>
          </a:r>
          <a:endParaRPr lang="en-US" sz="1600"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executive decrees to referendum; can overrule executive decisions by passing a Bill with super 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interference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9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govern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3 members</a:t>
          </a:r>
          <a:endParaRPr lang="en-US" sz="1600"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challenges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both executive decrees </a:t>
          </a:r>
          <a:r>
            <a:rPr lang="en-US" sz="1600" kern="1200"/>
            <a:t>and bills </a:t>
          </a:r>
          <a:r>
            <a:rPr lang="en-US" sz="1600" kern="1200" dirty="0"/>
            <a:t>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5 members</a:t>
          </a:r>
        </a:p>
      </dsp:txBody>
      <dsp:txXfrm>
        <a:off x="8199353" y="4923688"/>
        <a:ext cx="2007403" cy="12260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8/10/2019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8/10/2019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7291113" y="6136256"/>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a:t>
            </a:r>
            <a:r>
              <a:rPr lang="en-US" dirty="0" err="1"/>
              <a:t>Github</a:t>
            </a:r>
            <a:r>
              <a:rPr lang="en-US" dirty="0"/>
              <a:t> </a:t>
            </a:r>
            <a:r>
              <a:rPr lang="en-US" dirty="0" err="1"/>
              <a:t>Unlicense</a:t>
            </a:r>
            <a:endParaRPr lang="en-US" dirty="0"/>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154955532"/>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litmus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801314"/>
          </a:xfrm>
          <a:prstGeom prst="rect">
            <a:avLst/>
          </a:prstGeom>
          <a:noFill/>
        </p:spPr>
        <p:txBody>
          <a:bodyPr wrap="square" rtlCol="0">
            <a:spAutoFit/>
          </a:bodyPr>
          <a:lstStyle/>
          <a:p>
            <a:pPr marL="342900" indent="-342900">
              <a:buAutoNum type="arabicPeriod"/>
            </a:pPr>
            <a:r>
              <a:rPr lang="en-US" dirty="0"/>
              <a:t>Is expertise in the field of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Executive Council to contract training development via the appropriate delivery method, from an independent group on or off planet, which must be critically peer reviewed prior to dissemination. </a:t>
            </a:r>
          </a:p>
          <a:p>
            <a:pPr marL="1257300" lvl="2" indent="-342900">
              <a:buFont typeface="Arial" panose="020B0604020202020204" pitchFamily="34" charset="0"/>
              <a:buChar char="•"/>
            </a:pPr>
            <a:r>
              <a:rPr lang="en-US" dirty="0"/>
              <a:t>The time period for Pre-Referendum training development shall not exceed 60 days.</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a:t>
            </a:r>
          </a:p>
          <a:p>
            <a:pPr marL="1257300" lvl="2" indent="-342900">
              <a:buFont typeface="Arial" panose="020B0604020202020204" pitchFamily="34" charset="0"/>
              <a:buChar char="•"/>
            </a:pPr>
            <a:r>
              <a:rPr lang="en-US" dirty="0"/>
              <a:t>The Court must take notice: populist swings in opinion are undesirable for Referendums. </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370427"/>
          </a:xfrm>
          <a:prstGeom prst="rect">
            <a:avLst/>
          </a:prstGeom>
          <a:noFill/>
        </p:spPr>
        <p:txBody>
          <a:bodyPr wrap="square" rtlCol="0">
            <a:spAutoFit/>
          </a:bodyPr>
          <a:lstStyle/>
          <a:p>
            <a:pPr marL="285750" indent="-285750">
              <a:buFont typeface="Arial" panose="020B0604020202020204" pitchFamily="34" charset="0"/>
              <a:buChar char="•"/>
            </a:pPr>
            <a:r>
              <a:rPr lang="en-US" sz="1600" dirty="0"/>
              <a:t>Instead of adopting the US Bill of Rights, 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So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ran like a military operation with chain of command, until enough people and resources are present to justify the establishment of the government. This will leave time to peer review, debate, and improve the legal framework on and off planet </a:t>
            </a:r>
            <a:r>
              <a:rPr lang="en-US" sz="1600" dirty="0" err="1"/>
              <a:t>simulateously</a:t>
            </a:r>
            <a:r>
              <a:rPr lang="en-US" sz="1600" dirty="0"/>
              <a:t>. </a:t>
            </a:r>
          </a:p>
          <a:p>
            <a:pPr marL="285750" indent="-285750">
              <a:buFont typeface="Arial" panose="020B0604020202020204" pitchFamily="34" charset="0"/>
              <a:buChar char="•"/>
            </a:pPr>
            <a:r>
              <a:rPr lang="en-US" sz="1600" dirty="0"/>
              <a:t>Term limits: terms should just be absolute. You only get 1 term. </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the fuck out of Mars governance. </a:t>
            </a:r>
          </a:p>
          <a:p>
            <a:pPr marL="742950" lvl="1" indent="-285750">
              <a:buFont typeface="Arial" panose="020B0604020202020204" pitchFamily="34" charset="0"/>
              <a:buChar char="•"/>
            </a:pPr>
            <a:r>
              <a:rPr lang="en-US" sz="1600" dirty="0"/>
              <a:t>Trade policy can be handled through The Senate, with administration carried out by the Executive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 fraud-free vote. </a:t>
            </a:r>
          </a:p>
        </p:txBody>
      </p:sp>
    </p:spTree>
    <p:extLst>
      <p:ext uri="{BB962C8B-B14F-4D97-AF65-F5344CB8AC3E}">
        <p14:creationId xmlns:p14="http://schemas.microsoft.com/office/powerpoint/2010/main" val="69549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232</TotalTime>
  <Words>815</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Circuit</vt:lpstr>
      <vt:lpstr>Governing the red planet</vt:lpstr>
      <vt:lpstr>PowerPoint Presentation</vt:lpstr>
      <vt:lpstr>The referendum and division of duties</vt:lpstr>
      <vt:lpstr>The litmus test for referendum</vt:lpstr>
      <vt:lpstr>Nuts and bolts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26</cp:revision>
  <dcterms:created xsi:type="dcterms:W3CDTF">2019-08-08T19:43:41Z</dcterms:created>
  <dcterms:modified xsi:type="dcterms:W3CDTF">2019-08-11T01:34:26Z</dcterms:modified>
</cp:coreProperties>
</file>