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1544-7CF1-4A8D-B7BE-14AD8C2F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883D-8A9C-4723-B4CD-1580601EB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B7AF-9F6A-48EE-8A42-CB443FD2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F497-F162-480A-8265-F71D0505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14D8-8FAE-4318-AEDF-9895F174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2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3ECC-EBFF-4A85-8714-743F7658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F3564-FFB5-4B21-A348-9846A609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E498-F01A-45C9-BE66-9C2DBF3D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7FF4-F837-4FA0-90DB-9BBC650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2BA-9115-4AA7-976A-9107090D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347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A66B-47E1-4DDE-8220-5ECED8AB6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5B1D0-0CD1-4021-9779-3D23C82A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A4D09-4F4D-46A0-A7AE-2EC25F53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7222-0228-472B-B168-4DF0E42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4082-EC63-4085-82D1-63E832C3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083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B7F5-31CD-41D1-8973-6CB462C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B51F-91C1-4406-8685-DAE9255A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B8515-BFF9-4CB3-BDD1-537F2987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8FFB-FAB5-41DD-B561-629D076E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DC0E-2218-435D-8196-4F070CC7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0760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5EBC-D6A5-4DF9-AE58-3BC1015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A20D-AAED-4A4C-B2AA-2D0E85FE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4294-99BF-4DC7-8829-67010BF0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6AE-06B6-4140-9110-936525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3507-7AE5-45E7-9BA3-48C11CE9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15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4CF7-4AAF-4AD0-82E9-B57B32D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6660-7EE9-415D-A8B1-E45B08E5E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8228-30DD-4B4B-AD03-FF7D8786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B62A-DD4F-4887-8A39-D893E940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1FD31-0FFA-4D26-A396-954E2A1F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88E8C-152B-4FD5-8814-A4315EBC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712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85BD-D25F-4F4B-AAA6-062D1F83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FA3E-7373-4F92-BA25-C5EC7C51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152-6718-4DBF-BAB7-16C1DCA66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2B754-A396-43EE-9B74-633A2A4FD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6829-E354-41C9-9707-0BAC63761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34E97-872D-4293-A377-8D8E2F73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034C9-BE5C-40B6-8948-52847B98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EDB35-97C3-4922-89DA-19903644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7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0893-8781-44CF-AC40-0F6F2674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D422E-CC71-44A3-9A65-1C99C16D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1F8E5-DE65-4226-BB0F-E64EA370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8E731-26AB-4848-B9F5-EA3B2F60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257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0F265-A95D-400E-8B31-BBB99678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15296-2855-48BB-AEDB-AF6FAF06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A6B2B-869E-48F9-94BD-319B4207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316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E213-B97D-47F1-AFF2-947E3DC3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12BD-1354-4AF4-8300-25FA2E4A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1FA0-A773-4079-958A-B50B9CD2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44B2-A77A-4497-A189-E3D173E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EB7B-52F9-44A4-BCDB-671C9F2B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B52D-7478-4C76-848B-7DA77B79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792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4F8B-079C-4CDB-A748-92B75CD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C0A9-3184-4CA7-9137-7EC09902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1FBA-9BDB-4AD8-9E97-751D8C82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21814-CFB0-4485-8203-B218985D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FBB4-2DC6-48F5-A189-49583C65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B845-B17C-408A-BD73-26DADA8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975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1E46B-A984-4690-8089-E860040E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61439-4380-474A-885E-FDBE3BE5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EF02-9EB9-48F3-A1DC-E4A11009C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60D8-D50C-4611-9641-94035A21A015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F52D-44EE-4BA9-A52C-921F146C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DF0-BEB4-4F32-9056-5B36EA46F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9E21-4471-486A-85A4-321829FC9BD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32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EFD8-F93A-42F5-A620-28F49256C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FADEKEMI M. ADEBAYO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FABE2-BBE2-415D-AE1A-38A0CE5DF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102 FLOWCHART ASSIGNMENT</a:t>
            </a:r>
            <a:endParaRPr lang="en-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A295D1-2FAA-4417-917F-3930AB6308C0}"/>
              </a:ext>
            </a:extLst>
          </p:cNvPr>
          <p:cNvCxnSpPr/>
          <p:nvPr/>
        </p:nvCxnSpPr>
        <p:spPr>
          <a:xfrm>
            <a:off x="4990011" y="4323806"/>
            <a:ext cx="1907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7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A4677E-0739-44CF-A438-23020728C53D}"/>
              </a:ext>
            </a:extLst>
          </p:cNvPr>
          <p:cNvSpPr/>
          <p:nvPr/>
        </p:nvSpPr>
        <p:spPr>
          <a:xfrm>
            <a:off x="4955169" y="1165860"/>
            <a:ext cx="1907176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= int(input(‘Input value’))</a:t>
            </a:r>
          </a:p>
          <a:p>
            <a:r>
              <a:rPr lang="en-US" sz="1200" dirty="0"/>
              <a:t>b = 17	</a:t>
            </a:r>
            <a:endParaRPr lang="en-NG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177B30-CD44-4892-AC48-031808B4869D}"/>
              </a:ext>
            </a:extLst>
          </p:cNvPr>
          <p:cNvSpPr/>
          <p:nvPr/>
        </p:nvSpPr>
        <p:spPr>
          <a:xfrm>
            <a:off x="5240388" y="233501"/>
            <a:ext cx="1354185" cy="50618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95C65B1-BFEB-44D1-813A-DF552982FBB0}"/>
              </a:ext>
            </a:extLst>
          </p:cNvPr>
          <p:cNvSpPr/>
          <p:nvPr/>
        </p:nvSpPr>
        <p:spPr>
          <a:xfrm>
            <a:off x="4955168" y="2361113"/>
            <a:ext cx="1907177" cy="744583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value</a:t>
            </a:r>
            <a:endParaRPr lang="en-NG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032581E-5B05-4DAF-A5B2-D7106409933C}"/>
              </a:ext>
            </a:extLst>
          </p:cNvPr>
          <p:cNvSpPr/>
          <p:nvPr/>
        </p:nvSpPr>
        <p:spPr>
          <a:xfrm>
            <a:off x="4955168" y="3556366"/>
            <a:ext cx="1907177" cy="108421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 &gt; b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2E284-6A10-4ACC-872C-A2C7D8466273}"/>
              </a:ext>
            </a:extLst>
          </p:cNvPr>
          <p:cNvCxnSpPr>
            <a:cxnSpLocks/>
          </p:cNvCxnSpPr>
          <p:nvPr/>
        </p:nvCxnSpPr>
        <p:spPr>
          <a:xfrm>
            <a:off x="1606731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D2E4D-8F89-45B3-8B9A-E206236E43D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 flipH="1">
            <a:off x="5908757" y="739685"/>
            <a:ext cx="8724" cy="42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5FD393-5506-4ECB-85BB-76E38A53A32F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>
            <a:off x="5908757" y="1910443"/>
            <a:ext cx="0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7F3973-9DA0-45F7-A8E7-F4E7ADFCC438}"/>
              </a:ext>
            </a:extLst>
          </p:cNvPr>
          <p:cNvCxnSpPr>
            <a:cxnSpLocks/>
          </p:cNvCxnSpPr>
          <p:nvPr/>
        </p:nvCxnSpPr>
        <p:spPr>
          <a:xfrm>
            <a:off x="6901534" y="4098474"/>
            <a:ext cx="84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C51122-3033-4C93-A9B4-5F243EB3A79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908757" y="3105696"/>
            <a:ext cx="0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36EB2-D965-4B66-AC37-76DDE46EBCA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908756" y="4640583"/>
            <a:ext cx="1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A86EA9-F2A6-4595-A1CB-C66553BF857C}"/>
              </a:ext>
            </a:extLst>
          </p:cNvPr>
          <p:cNvSpPr txBox="1"/>
          <p:nvPr/>
        </p:nvSpPr>
        <p:spPr>
          <a:xfrm>
            <a:off x="7034348" y="3786045"/>
            <a:ext cx="692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NG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4E47A3-D682-4AB5-870C-2F7C244C59A9}"/>
              </a:ext>
            </a:extLst>
          </p:cNvPr>
          <p:cNvSpPr txBox="1"/>
          <p:nvPr/>
        </p:nvSpPr>
        <p:spPr>
          <a:xfrm>
            <a:off x="5325278" y="4674320"/>
            <a:ext cx="657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NG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F43B56-C9E2-4A90-932D-6CF99256014F}"/>
              </a:ext>
            </a:extLst>
          </p:cNvPr>
          <p:cNvCxnSpPr>
            <a:cxnSpLocks/>
          </p:cNvCxnSpPr>
          <p:nvPr/>
        </p:nvCxnSpPr>
        <p:spPr>
          <a:xfrm flipH="1">
            <a:off x="5908755" y="5847265"/>
            <a:ext cx="8726" cy="4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BEDD7EF-3666-4085-BE75-7B59F5750C84}"/>
              </a:ext>
            </a:extLst>
          </p:cNvPr>
          <p:cNvSpPr/>
          <p:nvPr/>
        </p:nvSpPr>
        <p:spPr>
          <a:xfrm>
            <a:off x="5325278" y="6309363"/>
            <a:ext cx="1166954" cy="45067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00C3FA7-FF5B-4805-872F-7DAE41C48780}"/>
              </a:ext>
            </a:extLst>
          </p:cNvPr>
          <p:cNvCxnSpPr>
            <a:cxnSpLocks/>
            <a:endCxn id="20" idx="6"/>
          </p:cNvCxnSpPr>
          <p:nvPr/>
        </p:nvCxnSpPr>
        <p:spPr>
          <a:xfrm rot="5400000">
            <a:off x="6472642" y="4490356"/>
            <a:ext cx="2063933" cy="202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BDDEE77D-11ED-4EDA-9749-C70864D9223E}"/>
              </a:ext>
            </a:extLst>
          </p:cNvPr>
          <p:cNvSpPr/>
          <p:nvPr/>
        </p:nvSpPr>
        <p:spPr>
          <a:xfrm>
            <a:off x="7630898" y="3726182"/>
            <a:ext cx="2116177" cy="74458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Print (abs(a-b))</a:t>
            </a:r>
            <a:endParaRPr lang="en-NG" sz="18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9B9FD146-D144-4E58-BEF0-B441918A69C6}"/>
              </a:ext>
            </a:extLst>
          </p:cNvPr>
          <p:cNvSpPr/>
          <p:nvPr/>
        </p:nvSpPr>
        <p:spPr>
          <a:xfrm>
            <a:off x="4912726" y="5070568"/>
            <a:ext cx="2009507" cy="74458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((a-b)*2)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5004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F8FEB-575A-4F46-92C5-3CAB5DA602A0}"/>
              </a:ext>
            </a:extLst>
          </p:cNvPr>
          <p:cNvSpPr/>
          <p:nvPr/>
        </p:nvSpPr>
        <p:spPr>
          <a:xfrm>
            <a:off x="4898582" y="1138109"/>
            <a:ext cx="2403567" cy="82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x = int(input(‘Input value 1: ’))</a:t>
            </a:r>
          </a:p>
          <a:p>
            <a:r>
              <a:rPr lang="en-US" sz="1400" dirty="0"/>
              <a:t>y = int(input(‘Input value 2: ’))</a:t>
            </a:r>
          </a:p>
          <a:p>
            <a:r>
              <a:rPr lang="en-US" sz="1400" dirty="0"/>
              <a:t>Z = int(input(‘Input value 3: ’))</a:t>
            </a:r>
            <a:endParaRPr lang="en-NG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57393B-6F1C-427A-8E72-24FD3D4BEAF8}"/>
              </a:ext>
            </a:extLst>
          </p:cNvPr>
          <p:cNvSpPr/>
          <p:nvPr/>
        </p:nvSpPr>
        <p:spPr>
          <a:xfrm>
            <a:off x="5325291" y="62049"/>
            <a:ext cx="1541417" cy="61395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061CB392-6CD5-4B67-B1CB-0074853033F7}"/>
              </a:ext>
            </a:extLst>
          </p:cNvPr>
          <p:cNvSpPr/>
          <p:nvPr/>
        </p:nvSpPr>
        <p:spPr>
          <a:xfrm>
            <a:off x="4898580" y="2348051"/>
            <a:ext cx="2403561" cy="744583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value 1:</a:t>
            </a:r>
          </a:p>
          <a:p>
            <a:pPr algn="ctr"/>
            <a:r>
              <a:rPr lang="en-US" sz="1600" dirty="0"/>
              <a:t>Input value 2:</a:t>
            </a:r>
          </a:p>
          <a:p>
            <a:pPr algn="ctr"/>
            <a:r>
              <a:rPr lang="en-US" sz="1600" dirty="0"/>
              <a:t>Input value 3:</a:t>
            </a:r>
            <a:endParaRPr lang="en-NG" sz="16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CFFD87F-B810-4EAB-9420-695799888DA7}"/>
              </a:ext>
            </a:extLst>
          </p:cNvPr>
          <p:cNvSpPr/>
          <p:nvPr/>
        </p:nvSpPr>
        <p:spPr>
          <a:xfrm>
            <a:off x="5138046" y="3543303"/>
            <a:ext cx="1907177" cy="1084217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x==y==z</a:t>
            </a:r>
            <a:endParaRPr lang="en-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6E2B3D-3BB9-41FD-B5B4-DA2BC342AD14}"/>
              </a:ext>
            </a:extLst>
          </p:cNvPr>
          <p:cNvCxnSpPr>
            <a:cxnSpLocks/>
          </p:cNvCxnSpPr>
          <p:nvPr/>
        </p:nvCxnSpPr>
        <p:spPr>
          <a:xfrm flipH="1">
            <a:off x="6091635" y="741315"/>
            <a:ext cx="1" cy="42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05FD07-8F3A-4FF1-B24D-C031AFE0632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00365" y="1961068"/>
            <a:ext cx="1" cy="35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EB6E56-D4C5-4308-A6F0-7BAA383011DB}"/>
              </a:ext>
            </a:extLst>
          </p:cNvPr>
          <p:cNvCxnSpPr>
            <a:cxnSpLocks/>
          </p:cNvCxnSpPr>
          <p:nvPr/>
        </p:nvCxnSpPr>
        <p:spPr>
          <a:xfrm>
            <a:off x="7123605" y="4090296"/>
            <a:ext cx="84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63E79E-5F07-42F3-8928-7F2767A22BFC}"/>
              </a:ext>
            </a:extLst>
          </p:cNvPr>
          <p:cNvCxnSpPr>
            <a:cxnSpLocks/>
          </p:cNvCxnSpPr>
          <p:nvPr/>
        </p:nvCxnSpPr>
        <p:spPr>
          <a:xfrm flipH="1">
            <a:off x="6091634" y="3092634"/>
            <a:ext cx="8726" cy="4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22A2F6-3070-4FE4-8BA3-6E34F83E6FC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635" y="4627520"/>
            <a:ext cx="1" cy="45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3679F3-1704-424C-B000-A8E0D7872BF2}"/>
              </a:ext>
            </a:extLst>
          </p:cNvPr>
          <p:cNvSpPr txBox="1"/>
          <p:nvPr/>
        </p:nvSpPr>
        <p:spPr>
          <a:xfrm>
            <a:off x="7162791" y="3763726"/>
            <a:ext cx="68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NG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60D1A9-492F-4AA4-991F-46E1E6A19F86}"/>
              </a:ext>
            </a:extLst>
          </p:cNvPr>
          <p:cNvSpPr txBox="1"/>
          <p:nvPr/>
        </p:nvSpPr>
        <p:spPr>
          <a:xfrm>
            <a:off x="5556055" y="4627520"/>
            <a:ext cx="83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NG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C3C4E5-1AEF-49F8-B4D7-F61A14BD4CDD}"/>
              </a:ext>
            </a:extLst>
          </p:cNvPr>
          <p:cNvSpPr/>
          <p:nvPr/>
        </p:nvSpPr>
        <p:spPr>
          <a:xfrm>
            <a:off x="5556055" y="6312631"/>
            <a:ext cx="1158240" cy="47353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0900EB-F012-4F49-AFAE-A78FB27F894C}"/>
              </a:ext>
            </a:extLst>
          </p:cNvPr>
          <p:cNvCxnSpPr>
            <a:cxnSpLocks/>
          </p:cNvCxnSpPr>
          <p:nvPr/>
        </p:nvCxnSpPr>
        <p:spPr>
          <a:xfrm flipH="1">
            <a:off x="6100360" y="5824956"/>
            <a:ext cx="8726" cy="4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82D3666-4744-4E31-9C96-D2213D07A243}"/>
              </a:ext>
            </a:extLst>
          </p:cNvPr>
          <p:cNvCxnSpPr>
            <a:endCxn id="15" idx="6"/>
          </p:cNvCxnSpPr>
          <p:nvPr/>
        </p:nvCxnSpPr>
        <p:spPr>
          <a:xfrm rot="5400000">
            <a:off x="6622043" y="4589142"/>
            <a:ext cx="2052507" cy="1868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A7B1276-7424-4E5F-8199-E60D09301232}"/>
              </a:ext>
            </a:extLst>
          </p:cNvPr>
          <p:cNvSpPr/>
          <p:nvPr/>
        </p:nvSpPr>
        <p:spPr>
          <a:xfrm>
            <a:off x="5214245" y="5080373"/>
            <a:ext cx="1698163" cy="74458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((</a:t>
            </a:r>
            <a:r>
              <a:rPr lang="en-US" dirty="0" err="1"/>
              <a:t>x+y+z</a:t>
            </a:r>
            <a:r>
              <a:rPr lang="en-US" dirty="0"/>
              <a:t>)*3)</a:t>
            </a:r>
            <a:endParaRPr lang="en-NG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741F55C-2ACB-4A2A-A7FE-9AAB50E95617}"/>
              </a:ext>
            </a:extLst>
          </p:cNvPr>
          <p:cNvSpPr/>
          <p:nvPr/>
        </p:nvSpPr>
        <p:spPr>
          <a:xfrm>
            <a:off x="7870386" y="3729988"/>
            <a:ext cx="1580588" cy="74458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Print (</a:t>
            </a:r>
            <a:r>
              <a:rPr lang="en-US" sz="1800" dirty="0" err="1"/>
              <a:t>x+y+z</a:t>
            </a:r>
            <a:r>
              <a:rPr lang="en-US" sz="1800" dirty="0"/>
              <a:t>)</a:t>
            </a:r>
            <a:endParaRPr lang="en-NG" sz="1800" dirty="0"/>
          </a:p>
        </p:txBody>
      </p:sp>
    </p:spTree>
    <p:extLst>
      <p:ext uri="{BB962C8B-B14F-4D97-AF65-F5344CB8AC3E}">
        <p14:creationId xmlns:p14="http://schemas.microsoft.com/office/powerpoint/2010/main" val="219342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0BEF6C-93C2-4D8B-B8EF-00171AEE90F2}"/>
              </a:ext>
            </a:extLst>
          </p:cNvPr>
          <p:cNvSpPr/>
          <p:nvPr/>
        </p:nvSpPr>
        <p:spPr>
          <a:xfrm>
            <a:off x="4563110" y="887320"/>
            <a:ext cx="2377776" cy="461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p = int(input(‘Input value 1: ’))</a:t>
            </a:r>
          </a:p>
          <a:p>
            <a:r>
              <a:rPr lang="en-US" sz="1400" dirty="0"/>
              <a:t>q = int(input(‘Input value 2: ’))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EDC46-64BA-412B-ADD1-6C3CD1D9D5A0}"/>
              </a:ext>
            </a:extLst>
          </p:cNvPr>
          <p:cNvSpPr/>
          <p:nvPr/>
        </p:nvSpPr>
        <p:spPr>
          <a:xfrm>
            <a:off x="5065205" y="176634"/>
            <a:ext cx="1382311" cy="4654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0BDDF82E-BF3E-4686-A007-570B661804C7}"/>
              </a:ext>
            </a:extLst>
          </p:cNvPr>
          <p:cNvSpPr/>
          <p:nvPr/>
        </p:nvSpPr>
        <p:spPr>
          <a:xfrm>
            <a:off x="4601197" y="1550502"/>
            <a:ext cx="2277446" cy="461292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value 1:</a:t>
            </a:r>
          </a:p>
          <a:p>
            <a:pPr algn="ctr"/>
            <a:r>
              <a:rPr lang="en-US" sz="1600" dirty="0"/>
              <a:t>Input value 2: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05D4769-2D95-4BC7-9D12-58C8665E671D}"/>
              </a:ext>
            </a:extLst>
          </p:cNvPr>
          <p:cNvSpPr/>
          <p:nvPr/>
        </p:nvSpPr>
        <p:spPr>
          <a:xfrm>
            <a:off x="5144757" y="2279876"/>
            <a:ext cx="1223209" cy="78082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p==q</a:t>
            </a:r>
            <a:endParaRPr lang="en-NG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29734-70A4-49E1-BC3F-34C16A2D2337}"/>
              </a:ext>
            </a:extLst>
          </p:cNvPr>
          <p:cNvCxnSpPr>
            <a:cxnSpLocks/>
          </p:cNvCxnSpPr>
          <p:nvPr/>
        </p:nvCxnSpPr>
        <p:spPr>
          <a:xfrm flipH="1">
            <a:off x="5751998" y="643349"/>
            <a:ext cx="1" cy="24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6FA13-9840-4E38-B813-421ED786FC4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1998" y="1348611"/>
            <a:ext cx="8728" cy="21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AFA26-E16A-40A7-84D5-6E95EF5ABF03}"/>
              </a:ext>
            </a:extLst>
          </p:cNvPr>
          <p:cNvCxnSpPr>
            <a:cxnSpLocks/>
          </p:cNvCxnSpPr>
          <p:nvPr/>
        </p:nvCxnSpPr>
        <p:spPr>
          <a:xfrm>
            <a:off x="5746926" y="1993501"/>
            <a:ext cx="5072" cy="28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F7AED7-89D8-461F-A516-F0C2C4FF14B1}"/>
              </a:ext>
            </a:extLst>
          </p:cNvPr>
          <p:cNvCxnSpPr>
            <a:cxnSpLocks/>
          </p:cNvCxnSpPr>
          <p:nvPr/>
        </p:nvCxnSpPr>
        <p:spPr>
          <a:xfrm>
            <a:off x="7430580" y="2686778"/>
            <a:ext cx="0" cy="41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40A93A71-94DB-4F41-9BC9-78BE771EE000}"/>
              </a:ext>
            </a:extLst>
          </p:cNvPr>
          <p:cNvSpPr/>
          <p:nvPr/>
        </p:nvSpPr>
        <p:spPr>
          <a:xfrm>
            <a:off x="6679477" y="3105059"/>
            <a:ext cx="1510935" cy="88664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</a:t>
            </a:r>
            <a:r>
              <a:rPr lang="en-US" sz="1400" dirty="0" err="1"/>
              <a:t>p+q</a:t>
            </a:r>
            <a:r>
              <a:rPr lang="en-US" sz="1400" dirty="0"/>
              <a:t>==5</a:t>
            </a:r>
            <a:endParaRPr lang="en-NG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A36FDB-A381-4F14-9CD4-6C71BC88487D}"/>
              </a:ext>
            </a:extLst>
          </p:cNvPr>
          <p:cNvCxnSpPr>
            <a:cxnSpLocks/>
          </p:cNvCxnSpPr>
          <p:nvPr/>
        </p:nvCxnSpPr>
        <p:spPr>
          <a:xfrm flipH="1">
            <a:off x="8588829" y="3548379"/>
            <a:ext cx="6532" cy="49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959ED553-329A-496B-9E5C-1D44B0A07A17}"/>
              </a:ext>
            </a:extLst>
          </p:cNvPr>
          <p:cNvSpPr/>
          <p:nvPr/>
        </p:nvSpPr>
        <p:spPr>
          <a:xfrm>
            <a:off x="7833361" y="4044398"/>
            <a:ext cx="1510935" cy="76143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</a:t>
            </a:r>
          </a:p>
          <a:p>
            <a:pPr algn="ctr"/>
            <a:r>
              <a:rPr lang="en-US" sz="1400" dirty="0"/>
              <a:t> p-q==5</a:t>
            </a:r>
            <a:endParaRPr lang="en-NG" sz="1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1E72D5-8140-4CAF-8FCA-A7C95DC2C67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90412" y="3548379"/>
            <a:ext cx="411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60D2B-3CA1-46F0-9C32-10215D877B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67966" y="2670288"/>
            <a:ext cx="1062614" cy="16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2DF61E-43DF-4B08-B10B-681ABF69C1A5}"/>
              </a:ext>
            </a:extLst>
          </p:cNvPr>
          <p:cNvSpPr txBox="1"/>
          <p:nvPr/>
        </p:nvSpPr>
        <p:spPr>
          <a:xfrm>
            <a:off x="6621362" y="2412335"/>
            <a:ext cx="77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False</a:t>
            </a:r>
            <a:endParaRPr lang="en-NG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B7F4D0-698F-41F6-8183-BF3B3660641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53989" y="2670288"/>
            <a:ext cx="99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F30D20-A644-4F88-B18A-13015B0EA9E5}"/>
              </a:ext>
            </a:extLst>
          </p:cNvPr>
          <p:cNvSpPr txBox="1"/>
          <p:nvPr/>
        </p:nvSpPr>
        <p:spPr>
          <a:xfrm>
            <a:off x="4555096" y="2425728"/>
            <a:ext cx="57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8C1850-4029-4170-AF02-69FFD4DFA4F3}"/>
              </a:ext>
            </a:extLst>
          </p:cNvPr>
          <p:cNvCxnSpPr/>
          <p:nvPr/>
        </p:nvCxnSpPr>
        <p:spPr>
          <a:xfrm>
            <a:off x="7145383" y="26648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120C52-5E89-4FEE-9624-66DBCB6240EC}"/>
              </a:ext>
            </a:extLst>
          </p:cNvPr>
          <p:cNvCxnSpPr/>
          <p:nvPr/>
        </p:nvCxnSpPr>
        <p:spPr>
          <a:xfrm>
            <a:off x="8934994" y="1348611"/>
            <a:ext cx="0" cy="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1FA848-4D52-46F0-AA5E-06E5CDEDD6A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512529" y="3527415"/>
            <a:ext cx="1166948" cy="2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758753-D3D8-4592-B2F4-6D0334A28EF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499310" y="4411075"/>
            <a:ext cx="1334051" cy="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6F3F01-D4A3-4EA0-9DB8-DCBD72E18F7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588829" y="4805833"/>
            <a:ext cx="0" cy="29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23521D-6CB3-4DF7-81DA-4AFD84BA19FA}"/>
              </a:ext>
            </a:extLst>
          </p:cNvPr>
          <p:cNvCxnSpPr>
            <a:cxnSpLocks/>
          </p:cNvCxnSpPr>
          <p:nvPr/>
        </p:nvCxnSpPr>
        <p:spPr>
          <a:xfrm flipH="1" flipV="1">
            <a:off x="2952205" y="3549451"/>
            <a:ext cx="15675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31A8DB-4BCC-425F-A057-DCB686BA58BB}"/>
              </a:ext>
            </a:extLst>
          </p:cNvPr>
          <p:cNvCxnSpPr>
            <a:cxnSpLocks/>
          </p:cNvCxnSpPr>
          <p:nvPr/>
        </p:nvCxnSpPr>
        <p:spPr>
          <a:xfrm flipH="1" flipV="1">
            <a:off x="2952206" y="4377565"/>
            <a:ext cx="2554332" cy="3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05BD6B4-C93E-47DC-8FC8-36F9093A284A}"/>
              </a:ext>
            </a:extLst>
          </p:cNvPr>
          <p:cNvCxnSpPr>
            <a:cxnSpLocks/>
          </p:cNvCxnSpPr>
          <p:nvPr/>
        </p:nvCxnSpPr>
        <p:spPr>
          <a:xfrm rot="5400000">
            <a:off x="7310080" y="4856622"/>
            <a:ext cx="574934" cy="1982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5FABE65-733D-4F11-AB15-F9231F89D161}"/>
              </a:ext>
            </a:extLst>
          </p:cNvPr>
          <p:cNvCxnSpPr>
            <a:cxnSpLocks/>
          </p:cNvCxnSpPr>
          <p:nvPr/>
        </p:nvCxnSpPr>
        <p:spPr>
          <a:xfrm>
            <a:off x="2952206" y="6135370"/>
            <a:ext cx="263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0A43472-A909-4567-91AC-CF0784599D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5675" y="2664822"/>
            <a:ext cx="198877" cy="34705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3F8A1C9-3379-4DE3-884F-9FE0860EE950}"/>
              </a:ext>
            </a:extLst>
          </p:cNvPr>
          <p:cNvSpPr/>
          <p:nvPr/>
        </p:nvSpPr>
        <p:spPr>
          <a:xfrm>
            <a:off x="5661769" y="5902624"/>
            <a:ext cx="896220" cy="46549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6E0A2C3-3269-4AA4-9355-7D5BB3B2D35F}"/>
              </a:ext>
            </a:extLst>
          </p:cNvPr>
          <p:cNvSpPr/>
          <p:nvPr/>
        </p:nvSpPr>
        <p:spPr>
          <a:xfrm>
            <a:off x="3019715" y="2335617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5580207-1E32-4BD8-B7C4-4CACC123AFC9}"/>
              </a:ext>
            </a:extLst>
          </p:cNvPr>
          <p:cNvSpPr/>
          <p:nvPr/>
        </p:nvSpPr>
        <p:spPr>
          <a:xfrm>
            <a:off x="4090877" y="3263686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995A9826-199D-4DCC-98F6-080F9245C6ED}"/>
              </a:ext>
            </a:extLst>
          </p:cNvPr>
          <p:cNvSpPr/>
          <p:nvPr/>
        </p:nvSpPr>
        <p:spPr>
          <a:xfrm>
            <a:off x="5084078" y="4110556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AD4C6DF-18AD-4EC6-BBF0-B01A32BF1E87}"/>
              </a:ext>
            </a:extLst>
          </p:cNvPr>
          <p:cNvSpPr/>
          <p:nvPr/>
        </p:nvSpPr>
        <p:spPr>
          <a:xfrm>
            <a:off x="7900149" y="5099146"/>
            <a:ext cx="1473911" cy="569386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(‘True’)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398232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104277-4AF9-42C4-8BBA-FC776B481B39}"/>
              </a:ext>
            </a:extLst>
          </p:cNvPr>
          <p:cNvSpPr/>
          <p:nvPr/>
        </p:nvSpPr>
        <p:spPr>
          <a:xfrm>
            <a:off x="4558947" y="1205061"/>
            <a:ext cx="2403567" cy="82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u = int(input(‘Input value 1: ’))</a:t>
            </a:r>
          </a:p>
          <a:p>
            <a:r>
              <a:rPr lang="en-US" sz="1400" dirty="0"/>
              <a:t>v = int(input(‘Input value 2: ’))</a:t>
            </a:r>
          </a:p>
          <a:p>
            <a:r>
              <a:rPr lang="en-US" sz="1400" dirty="0"/>
              <a:t>w = int(input(‘Input value 2: ’))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09C4AE-3C4B-42AD-94B9-1AA65264CC1D}"/>
              </a:ext>
            </a:extLst>
          </p:cNvPr>
          <p:cNvSpPr/>
          <p:nvPr/>
        </p:nvSpPr>
        <p:spPr>
          <a:xfrm>
            <a:off x="5124985" y="309478"/>
            <a:ext cx="1254025" cy="4560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9DA2ECE-187E-42B5-851C-7E98449C260D}"/>
              </a:ext>
            </a:extLst>
          </p:cNvPr>
          <p:cNvSpPr/>
          <p:nvPr/>
        </p:nvSpPr>
        <p:spPr>
          <a:xfrm>
            <a:off x="4558953" y="2364391"/>
            <a:ext cx="2403561" cy="744583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value 1:</a:t>
            </a:r>
          </a:p>
          <a:p>
            <a:pPr algn="ctr"/>
            <a:r>
              <a:rPr lang="en-US" sz="1600" dirty="0"/>
              <a:t>Input value 2:</a:t>
            </a:r>
          </a:p>
          <a:p>
            <a:pPr algn="ctr"/>
            <a:r>
              <a:rPr lang="en-US" sz="1600" dirty="0"/>
              <a:t>Input value 3: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555D9B-23FA-4C02-91A0-B4CE054BBBB9}"/>
              </a:ext>
            </a:extLst>
          </p:cNvPr>
          <p:cNvCxnSpPr>
            <a:cxnSpLocks/>
          </p:cNvCxnSpPr>
          <p:nvPr/>
        </p:nvCxnSpPr>
        <p:spPr>
          <a:xfrm flipH="1">
            <a:off x="5751998" y="782144"/>
            <a:ext cx="1" cy="42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414DC2-E473-479C-ADE6-D4E54675546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60730" y="2028020"/>
            <a:ext cx="1" cy="35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10DA0-CF19-4421-A38F-1F34A7A698DD}"/>
              </a:ext>
            </a:extLst>
          </p:cNvPr>
          <p:cNvCxnSpPr>
            <a:cxnSpLocks/>
          </p:cNvCxnSpPr>
          <p:nvPr/>
        </p:nvCxnSpPr>
        <p:spPr>
          <a:xfrm>
            <a:off x="5760732" y="3108974"/>
            <a:ext cx="0" cy="38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BAE882-56D1-47C4-9B6C-5698A5BBC3B3}"/>
              </a:ext>
            </a:extLst>
          </p:cNvPr>
          <p:cNvCxnSpPr>
            <a:cxnSpLocks/>
          </p:cNvCxnSpPr>
          <p:nvPr/>
        </p:nvCxnSpPr>
        <p:spPr>
          <a:xfrm>
            <a:off x="5765061" y="4435396"/>
            <a:ext cx="0" cy="47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0B0EC90-0E4F-4B44-A6F8-E54F8A1DFF6F}"/>
              </a:ext>
            </a:extLst>
          </p:cNvPr>
          <p:cNvSpPr/>
          <p:nvPr/>
        </p:nvSpPr>
        <p:spPr>
          <a:xfrm>
            <a:off x="4602481" y="3491608"/>
            <a:ext cx="2142289" cy="957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300" dirty="0"/>
              <a:t>S = min(u,v,w)</a:t>
            </a:r>
          </a:p>
          <a:p>
            <a:r>
              <a:rPr lang="pl-PL" sz="1300" dirty="0"/>
              <a:t>T = (u+v+w)- max(u,v,w) min(u,v,w)</a:t>
            </a:r>
          </a:p>
          <a:p>
            <a:r>
              <a:rPr lang="pl-PL" sz="1300" dirty="0"/>
              <a:t>R = max(u,v,w)</a:t>
            </a:r>
            <a:endParaRPr lang="en-NG" sz="13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02B0E8-C558-4D62-99EB-32361106FE00}"/>
              </a:ext>
            </a:extLst>
          </p:cNvPr>
          <p:cNvCxnSpPr>
            <a:cxnSpLocks/>
          </p:cNvCxnSpPr>
          <p:nvPr/>
        </p:nvCxnSpPr>
        <p:spPr>
          <a:xfrm>
            <a:off x="5773776" y="5652939"/>
            <a:ext cx="0" cy="47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9B4E1B8-42A8-4557-A909-E0BE82C03F67}"/>
              </a:ext>
            </a:extLst>
          </p:cNvPr>
          <p:cNvSpPr/>
          <p:nvPr/>
        </p:nvSpPr>
        <p:spPr>
          <a:xfrm>
            <a:off x="5268682" y="6116678"/>
            <a:ext cx="1010187" cy="4441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934C9BA-1B27-4C69-89EC-7F91CB860C05}"/>
              </a:ext>
            </a:extLst>
          </p:cNvPr>
          <p:cNvSpPr/>
          <p:nvPr/>
        </p:nvSpPr>
        <p:spPr>
          <a:xfrm>
            <a:off x="4550214" y="4908356"/>
            <a:ext cx="2403566" cy="905757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</a:rPr>
              <a:t>Print</a:t>
            </a:r>
          </a:p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</a:rPr>
              <a:t>("The numbers in order are:", S, T, R)</a:t>
            </a:r>
          </a:p>
          <a:p>
            <a:pPr algn="ctr"/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35380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06FF7F-36EF-4922-B9B7-E31F67E4503A}"/>
              </a:ext>
            </a:extLst>
          </p:cNvPr>
          <p:cNvSpPr/>
          <p:nvPr/>
        </p:nvSpPr>
        <p:spPr>
          <a:xfrm>
            <a:off x="4426088" y="731066"/>
            <a:ext cx="2146673" cy="537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G" sz="1300" dirty="0"/>
              <a:t>k = int(input('Input</a:t>
            </a:r>
            <a:r>
              <a:rPr lang="en-US" sz="1300" dirty="0"/>
              <a:t> </a:t>
            </a:r>
            <a:r>
              <a:rPr lang="en-NG" sz="1300" dirty="0"/>
              <a:t>value:'))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1CA48B-EEFB-4FFA-A291-997B1C63AAA9}"/>
              </a:ext>
            </a:extLst>
          </p:cNvPr>
          <p:cNvSpPr/>
          <p:nvPr/>
        </p:nvSpPr>
        <p:spPr>
          <a:xfrm>
            <a:off x="4892416" y="110492"/>
            <a:ext cx="1227020" cy="3367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0BDE83F0-7DE4-4A15-B499-D8786FF0E6DE}"/>
              </a:ext>
            </a:extLst>
          </p:cNvPr>
          <p:cNvSpPr/>
          <p:nvPr/>
        </p:nvSpPr>
        <p:spPr>
          <a:xfrm>
            <a:off x="4629621" y="1552138"/>
            <a:ext cx="1752610" cy="471361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value:</a:t>
            </a:r>
            <a:endParaRPr lang="en-NG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8881C-5CEF-4355-BED6-BA4A22B45203}"/>
              </a:ext>
            </a:extLst>
          </p:cNvPr>
          <p:cNvSpPr/>
          <p:nvPr/>
        </p:nvSpPr>
        <p:spPr>
          <a:xfrm>
            <a:off x="5110365" y="4760468"/>
            <a:ext cx="86861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/>
              <a:t>n = </a:t>
            </a:r>
            <a:r>
              <a:rPr lang="en-NG" sz="1600" dirty="0" err="1"/>
              <a:t>i</a:t>
            </a:r>
            <a:r>
              <a:rPr lang="en-NG" sz="1600" dirty="0"/>
              <a:t>**3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8C822-A3A1-4240-86AA-70F104F7524C}"/>
              </a:ext>
            </a:extLst>
          </p:cNvPr>
          <p:cNvCxnSpPr>
            <a:cxnSpLocks/>
          </p:cNvCxnSpPr>
          <p:nvPr/>
        </p:nvCxnSpPr>
        <p:spPr>
          <a:xfrm>
            <a:off x="5490738" y="447226"/>
            <a:ext cx="0" cy="27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41A5A3-603A-40E8-8450-C3ACAB0AA92A}"/>
              </a:ext>
            </a:extLst>
          </p:cNvPr>
          <p:cNvCxnSpPr>
            <a:cxnSpLocks/>
          </p:cNvCxnSpPr>
          <p:nvPr/>
        </p:nvCxnSpPr>
        <p:spPr>
          <a:xfrm>
            <a:off x="5486399" y="1267992"/>
            <a:ext cx="13025" cy="28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3CE657-12F4-4A1B-B256-D4C19446CEEC}"/>
              </a:ext>
            </a:extLst>
          </p:cNvPr>
          <p:cNvCxnSpPr>
            <a:cxnSpLocks/>
          </p:cNvCxnSpPr>
          <p:nvPr/>
        </p:nvCxnSpPr>
        <p:spPr>
          <a:xfrm>
            <a:off x="5544671" y="4421210"/>
            <a:ext cx="0" cy="35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BA6835-4261-42C9-9B56-29B7CD177A88}"/>
              </a:ext>
            </a:extLst>
          </p:cNvPr>
          <p:cNvCxnSpPr>
            <a:cxnSpLocks/>
          </p:cNvCxnSpPr>
          <p:nvPr/>
        </p:nvCxnSpPr>
        <p:spPr>
          <a:xfrm>
            <a:off x="5521679" y="2023499"/>
            <a:ext cx="0" cy="32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9F84DD-0AAF-4B7D-90E0-D003B0CFC0B8}"/>
              </a:ext>
            </a:extLst>
          </p:cNvPr>
          <p:cNvCxnSpPr>
            <a:cxnSpLocks/>
          </p:cNvCxnSpPr>
          <p:nvPr/>
        </p:nvCxnSpPr>
        <p:spPr>
          <a:xfrm flipH="1">
            <a:off x="5517340" y="2862432"/>
            <a:ext cx="8725" cy="27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C052296-83AC-4FE9-A48D-0C1A6C53DFFB}"/>
              </a:ext>
            </a:extLst>
          </p:cNvPr>
          <p:cNvSpPr/>
          <p:nvPr/>
        </p:nvSpPr>
        <p:spPr>
          <a:xfrm>
            <a:off x="4709601" y="2361703"/>
            <a:ext cx="1615478" cy="5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G" sz="1400" dirty="0"/>
              <a:t>l = list(range(1,k))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257E3F-9448-4A02-BC62-A89ED68D576F}"/>
              </a:ext>
            </a:extLst>
          </p:cNvPr>
          <p:cNvSpPr/>
          <p:nvPr/>
        </p:nvSpPr>
        <p:spPr>
          <a:xfrm>
            <a:off x="5159880" y="3135671"/>
            <a:ext cx="662187" cy="321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m = 0</a:t>
            </a:r>
            <a:endParaRPr lang="en-NG" sz="1400" dirty="0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6433FE40-057B-49A2-B5FA-B147CD41394E}"/>
              </a:ext>
            </a:extLst>
          </p:cNvPr>
          <p:cNvSpPr/>
          <p:nvPr/>
        </p:nvSpPr>
        <p:spPr>
          <a:xfrm>
            <a:off x="4969906" y="3732146"/>
            <a:ext cx="1149530" cy="689064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  <a:r>
              <a:rPr lang="en-NG" sz="1400" dirty="0"/>
              <a:t>or</a:t>
            </a:r>
            <a:endParaRPr lang="en-US" sz="1400" dirty="0"/>
          </a:p>
          <a:p>
            <a:pPr algn="ctr"/>
            <a:r>
              <a:rPr lang="en-NG" sz="1400" dirty="0"/>
              <a:t> </a:t>
            </a:r>
            <a:r>
              <a:rPr lang="en-NG" sz="1400" dirty="0" err="1"/>
              <a:t>i</a:t>
            </a:r>
            <a:r>
              <a:rPr lang="en-NG" sz="1400" dirty="0"/>
              <a:t> in l: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15A704-E4E1-4B31-8930-A683A2B8367A}"/>
              </a:ext>
            </a:extLst>
          </p:cNvPr>
          <p:cNvCxnSpPr>
            <a:cxnSpLocks/>
          </p:cNvCxnSpPr>
          <p:nvPr/>
        </p:nvCxnSpPr>
        <p:spPr>
          <a:xfrm>
            <a:off x="5526065" y="3457479"/>
            <a:ext cx="0" cy="29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66969D6-B5FF-4D1F-AA98-9715A5486D6C}"/>
              </a:ext>
            </a:extLst>
          </p:cNvPr>
          <p:cNvSpPr/>
          <p:nvPr/>
        </p:nvSpPr>
        <p:spPr>
          <a:xfrm>
            <a:off x="5017103" y="5409210"/>
            <a:ext cx="1055135" cy="306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sz="1600" dirty="0"/>
              <a:t>m = m + 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6A3326-4CB8-494D-B27C-6ECF4E027491}"/>
              </a:ext>
            </a:extLst>
          </p:cNvPr>
          <p:cNvCxnSpPr>
            <a:cxnSpLocks/>
          </p:cNvCxnSpPr>
          <p:nvPr/>
        </p:nvCxnSpPr>
        <p:spPr>
          <a:xfrm>
            <a:off x="5545147" y="5099022"/>
            <a:ext cx="10916" cy="2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63E5EE-73CC-4B1D-97B9-53388CE41680}"/>
              </a:ext>
            </a:extLst>
          </p:cNvPr>
          <p:cNvCxnSpPr>
            <a:cxnSpLocks/>
          </p:cNvCxnSpPr>
          <p:nvPr/>
        </p:nvCxnSpPr>
        <p:spPr>
          <a:xfrm>
            <a:off x="5562526" y="5716001"/>
            <a:ext cx="0" cy="25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E6089622-CD24-4C75-BEDE-FA2A48DE8AEB}"/>
              </a:ext>
            </a:extLst>
          </p:cNvPr>
          <p:cNvSpPr/>
          <p:nvPr/>
        </p:nvSpPr>
        <p:spPr>
          <a:xfrm>
            <a:off x="5166489" y="6521315"/>
            <a:ext cx="854476" cy="28414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8CE6E4-CDAF-4C68-88FF-4D7ACB552A92}"/>
              </a:ext>
            </a:extLst>
          </p:cNvPr>
          <p:cNvCxnSpPr>
            <a:cxnSpLocks/>
          </p:cNvCxnSpPr>
          <p:nvPr/>
        </p:nvCxnSpPr>
        <p:spPr>
          <a:xfrm>
            <a:off x="5593727" y="6340273"/>
            <a:ext cx="0" cy="25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83B3CD8-1A5C-45C6-BA3C-9DC529659EB1}"/>
              </a:ext>
            </a:extLst>
          </p:cNvPr>
          <p:cNvSpPr/>
          <p:nvPr/>
        </p:nvSpPr>
        <p:spPr>
          <a:xfrm>
            <a:off x="4913338" y="5957657"/>
            <a:ext cx="1373746" cy="338554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(m)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8588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335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FADEKEMI M. ADEBAYO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Phillips, Omotoyosi</dc:creator>
  <cp:lastModifiedBy>Phillips, Omotoyosi</cp:lastModifiedBy>
  <cp:revision>38</cp:revision>
  <dcterms:created xsi:type="dcterms:W3CDTF">2021-04-18T16:08:34Z</dcterms:created>
  <dcterms:modified xsi:type="dcterms:W3CDTF">2021-04-20T12:54:26Z</dcterms:modified>
</cp:coreProperties>
</file>