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3"/>
  </p:notesMasterIdLst>
  <p:sldIdLst>
    <p:sldId id="256" r:id="rId2"/>
    <p:sldId id="257" r:id="rId3"/>
    <p:sldId id="298" r:id="rId4"/>
    <p:sldId id="290" r:id="rId5"/>
    <p:sldId id="297" r:id="rId6"/>
    <p:sldId id="291" r:id="rId7"/>
    <p:sldId id="292" r:id="rId8"/>
    <p:sldId id="293" r:id="rId9"/>
    <p:sldId id="299" r:id="rId10"/>
    <p:sldId id="29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20" autoAdjust="0"/>
  </p:normalViewPr>
  <p:slideViewPr>
    <p:cSldViewPr snapToGrid="0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C28E4-9C89-49F3-AA8D-925CA1F5667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2A606B1-4E2F-420B-9989-9414022827FF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Other Facilities</a:t>
          </a:r>
        </a:p>
      </dgm:t>
    </dgm:pt>
    <dgm:pt modelId="{C0456159-1B9F-40AE-B3B7-1AA637959A4E}" type="parTrans" cxnId="{6C902D97-A7C4-4E91-9E19-BD4FDB7F40AF}">
      <dgm:prSet/>
      <dgm:spPr/>
      <dgm:t>
        <a:bodyPr/>
        <a:lstStyle/>
        <a:p>
          <a:endParaRPr lang="en-US"/>
        </a:p>
      </dgm:t>
    </dgm:pt>
    <dgm:pt modelId="{E34AB41B-FB8D-4FB4-91A4-9DE9A758968B}" type="sibTrans" cxnId="{6C902D97-A7C4-4E91-9E19-BD4FDB7F40AF}">
      <dgm:prSet/>
      <dgm:spPr/>
      <dgm:t>
        <a:bodyPr/>
        <a:lstStyle/>
        <a:p>
          <a:endParaRPr lang="en-US"/>
        </a:p>
      </dgm:t>
    </dgm:pt>
    <dgm:pt modelId="{D80E3428-8B8A-4833-BB32-405D85F2A460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F5E8159-2BEE-4DFE-A7C1-B3EC573725AE}" type="parTrans" cxnId="{2E15CDA5-D55A-445B-AD65-A0A689676422}">
      <dgm:prSet/>
      <dgm:spPr/>
      <dgm:t>
        <a:bodyPr/>
        <a:lstStyle/>
        <a:p>
          <a:endParaRPr lang="en-US"/>
        </a:p>
      </dgm:t>
    </dgm:pt>
    <dgm:pt modelId="{DA95F196-015C-4C6B-9A94-4A7F80E721AF}" type="sibTrans" cxnId="{2E15CDA5-D55A-445B-AD65-A0A689676422}">
      <dgm:prSet/>
      <dgm:spPr/>
      <dgm:t>
        <a:bodyPr/>
        <a:lstStyle/>
        <a:p>
          <a:endParaRPr lang="en-US"/>
        </a:p>
      </dgm:t>
    </dgm:pt>
    <dgm:pt modelId="{86C9E417-62A3-4447-BB83-2C94547315F3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Offered Programs</a:t>
          </a:r>
        </a:p>
      </dgm:t>
    </dgm:pt>
    <dgm:pt modelId="{CDB5B762-A32B-4ED6-9070-7BE04859E5A0}" type="parTrans" cxnId="{218E466E-D7A0-467A-950E-EDA36E4FDDA3}">
      <dgm:prSet/>
      <dgm:spPr/>
      <dgm:t>
        <a:bodyPr/>
        <a:lstStyle/>
        <a:p>
          <a:endParaRPr lang="en-US"/>
        </a:p>
      </dgm:t>
    </dgm:pt>
    <dgm:pt modelId="{3340EE4A-F1D5-4988-93DD-79AA44FB4B9B}" type="sibTrans" cxnId="{218E466E-D7A0-467A-950E-EDA36E4FDDA3}">
      <dgm:prSet/>
      <dgm:spPr/>
      <dgm:t>
        <a:bodyPr/>
        <a:lstStyle/>
        <a:p>
          <a:endParaRPr lang="en-US"/>
        </a:p>
      </dgm:t>
    </dgm:pt>
    <dgm:pt modelId="{614BB8F1-5D1E-4E17-BF2F-2E574196D5F1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Faculties and Departments</a:t>
          </a:r>
        </a:p>
      </dgm:t>
    </dgm:pt>
    <dgm:pt modelId="{92994E9F-9C96-4F6F-9C34-8BD3FE09317C}" type="parTrans" cxnId="{6E340F9B-C58E-4751-8A51-58E0B0350E0A}">
      <dgm:prSet/>
      <dgm:spPr/>
      <dgm:t>
        <a:bodyPr/>
        <a:lstStyle/>
        <a:p>
          <a:endParaRPr lang="en-US"/>
        </a:p>
      </dgm:t>
    </dgm:pt>
    <dgm:pt modelId="{2878AD07-8A3D-40B3-839C-8CD8BBEEEC1F}" type="sibTrans" cxnId="{6E340F9B-C58E-4751-8A51-58E0B0350E0A}">
      <dgm:prSet/>
      <dgm:spPr/>
      <dgm:t>
        <a:bodyPr/>
        <a:lstStyle/>
        <a:p>
          <a:endParaRPr lang="en-US"/>
        </a:p>
      </dgm:t>
    </dgm:pt>
    <dgm:pt modelId="{22FA3D1A-FC05-49D6-8F4F-D91E47457D58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Residential Facility</a:t>
          </a:r>
        </a:p>
      </dgm:t>
    </dgm:pt>
    <dgm:pt modelId="{FDCF932C-ED60-4891-B540-71AB3937803D}" type="parTrans" cxnId="{8E326FBE-A0F7-4B7B-A421-A649DB101F98}">
      <dgm:prSet/>
      <dgm:spPr/>
      <dgm:t>
        <a:bodyPr/>
        <a:lstStyle/>
        <a:p>
          <a:endParaRPr lang="en-US"/>
        </a:p>
      </dgm:t>
    </dgm:pt>
    <dgm:pt modelId="{48759A88-85BE-4610-BFEB-925C2F3C2416}" type="sibTrans" cxnId="{8E326FBE-A0F7-4B7B-A421-A649DB101F98}">
      <dgm:prSet/>
      <dgm:spPr/>
      <dgm:t>
        <a:bodyPr/>
        <a:lstStyle/>
        <a:p>
          <a:endParaRPr lang="en-US"/>
        </a:p>
      </dgm:t>
    </dgm:pt>
    <dgm:pt modelId="{1EA8646B-0C06-4904-A902-6364AA1D5A4E}" type="pres">
      <dgm:prSet presAssocID="{EA6C28E4-9C89-49F3-AA8D-925CA1F5667F}" presName="linear" presStyleCnt="0">
        <dgm:presLayoutVars>
          <dgm:animLvl val="lvl"/>
          <dgm:resizeHandles val="exact"/>
        </dgm:presLayoutVars>
      </dgm:prSet>
      <dgm:spPr/>
    </dgm:pt>
    <dgm:pt modelId="{2E944C81-D715-43C5-99C0-75897D85862C}" type="pres">
      <dgm:prSet presAssocID="{F2A606B1-4E2F-420B-9989-9414022827FF}" presName="parentText" presStyleLbl="node1" presStyleIdx="0" presStyleCnt="5" custLinFactY="404057" custLinFactNeighborX="-368" custLinFactNeighborY="500000">
        <dgm:presLayoutVars>
          <dgm:chMax val="0"/>
          <dgm:bulletEnabled val="1"/>
        </dgm:presLayoutVars>
      </dgm:prSet>
      <dgm:spPr/>
    </dgm:pt>
    <dgm:pt modelId="{FCE5B5B2-3415-4A21-9AB0-9F9C8D683934}" type="pres">
      <dgm:prSet presAssocID="{E34AB41B-FB8D-4FB4-91A4-9DE9A758968B}" presName="spacer" presStyleCnt="0"/>
      <dgm:spPr/>
    </dgm:pt>
    <dgm:pt modelId="{599C2CDB-F267-423B-B55E-D4B09098622F}" type="pres">
      <dgm:prSet presAssocID="{D80E3428-8B8A-4833-BB32-405D85F2A460}" presName="parentText" presStyleLbl="node1" presStyleIdx="1" presStyleCnt="5" custLinFactY="-135129" custLinFactNeighborX="-8" custLinFactNeighborY="-200000">
        <dgm:presLayoutVars>
          <dgm:chMax val="0"/>
          <dgm:bulletEnabled val="1"/>
        </dgm:presLayoutVars>
      </dgm:prSet>
      <dgm:spPr/>
    </dgm:pt>
    <dgm:pt modelId="{591173C2-D503-448A-BB7D-FEE4DAA77A73}" type="pres">
      <dgm:prSet presAssocID="{DA95F196-015C-4C6B-9A94-4A7F80E721AF}" presName="spacer" presStyleCnt="0"/>
      <dgm:spPr/>
    </dgm:pt>
    <dgm:pt modelId="{26F33A85-C429-4D1F-AD70-D2431DFD2F61}" type="pres">
      <dgm:prSet presAssocID="{86C9E417-62A3-4447-BB83-2C94547315F3}" presName="parentText" presStyleLbl="node1" presStyleIdx="2" presStyleCnt="5" custScaleY="114792" custLinFactY="-100000" custLinFactNeighborX="-8" custLinFactNeighborY="-119138">
        <dgm:presLayoutVars>
          <dgm:chMax val="0"/>
          <dgm:bulletEnabled val="1"/>
        </dgm:presLayoutVars>
      </dgm:prSet>
      <dgm:spPr/>
    </dgm:pt>
    <dgm:pt modelId="{D306EFC0-2793-4945-A689-E1AA488E6AE6}" type="pres">
      <dgm:prSet presAssocID="{3340EE4A-F1D5-4988-93DD-79AA44FB4B9B}" presName="spacer" presStyleCnt="0"/>
      <dgm:spPr/>
    </dgm:pt>
    <dgm:pt modelId="{6169B2CA-4A35-4D04-B90F-F1DE4C937196}" type="pres">
      <dgm:prSet presAssocID="{614BB8F1-5D1E-4E17-BF2F-2E574196D5F1}" presName="parentText" presStyleLbl="node1" presStyleIdx="3" presStyleCnt="5" custLinFactY="-95130" custLinFactNeighborX="-8" custLinFactNeighborY="-100000">
        <dgm:presLayoutVars>
          <dgm:chMax val="0"/>
          <dgm:bulletEnabled val="1"/>
        </dgm:presLayoutVars>
      </dgm:prSet>
      <dgm:spPr/>
    </dgm:pt>
    <dgm:pt modelId="{499F85E0-B2FB-4D05-A8C4-6E3CC621DC2F}" type="pres">
      <dgm:prSet presAssocID="{2878AD07-8A3D-40B3-839C-8CD8BBEEEC1F}" presName="spacer" presStyleCnt="0"/>
      <dgm:spPr/>
    </dgm:pt>
    <dgm:pt modelId="{08A63B51-4170-4A20-BB90-4D5FB9D40C2F}" type="pres">
      <dgm:prSet presAssocID="{22FA3D1A-FC05-49D6-8F4F-D91E47457D58}" presName="parentText" presStyleLbl="node1" presStyleIdx="4" presStyleCnt="5" custLinFactY="-92320" custLinFactNeighborX="1151" custLinFactNeighborY="-100000">
        <dgm:presLayoutVars>
          <dgm:chMax val="0"/>
          <dgm:bulletEnabled val="1"/>
        </dgm:presLayoutVars>
      </dgm:prSet>
      <dgm:spPr/>
    </dgm:pt>
  </dgm:ptLst>
  <dgm:cxnLst>
    <dgm:cxn modelId="{51CA3907-7C05-4A09-8745-70DD61CC1E7B}" type="presOf" srcId="{F2A606B1-4E2F-420B-9989-9414022827FF}" destId="{2E944C81-D715-43C5-99C0-75897D85862C}" srcOrd="0" destOrd="0" presId="urn:microsoft.com/office/officeart/2005/8/layout/vList2"/>
    <dgm:cxn modelId="{218E466E-D7A0-467A-950E-EDA36E4FDDA3}" srcId="{EA6C28E4-9C89-49F3-AA8D-925CA1F5667F}" destId="{86C9E417-62A3-4447-BB83-2C94547315F3}" srcOrd="2" destOrd="0" parTransId="{CDB5B762-A32B-4ED6-9070-7BE04859E5A0}" sibTransId="{3340EE4A-F1D5-4988-93DD-79AA44FB4B9B}"/>
    <dgm:cxn modelId="{BFFB308B-04D7-44D3-A81A-1F44F42784BE}" type="presOf" srcId="{614BB8F1-5D1E-4E17-BF2F-2E574196D5F1}" destId="{6169B2CA-4A35-4D04-B90F-F1DE4C937196}" srcOrd="0" destOrd="0" presId="urn:microsoft.com/office/officeart/2005/8/layout/vList2"/>
    <dgm:cxn modelId="{6C902D97-A7C4-4E91-9E19-BD4FDB7F40AF}" srcId="{EA6C28E4-9C89-49F3-AA8D-925CA1F5667F}" destId="{F2A606B1-4E2F-420B-9989-9414022827FF}" srcOrd="0" destOrd="0" parTransId="{C0456159-1B9F-40AE-B3B7-1AA637959A4E}" sibTransId="{E34AB41B-FB8D-4FB4-91A4-9DE9A758968B}"/>
    <dgm:cxn modelId="{6E340F9B-C58E-4751-8A51-58E0B0350E0A}" srcId="{EA6C28E4-9C89-49F3-AA8D-925CA1F5667F}" destId="{614BB8F1-5D1E-4E17-BF2F-2E574196D5F1}" srcOrd="3" destOrd="0" parTransId="{92994E9F-9C96-4F6F-9C34-8BD3FE09317C}" sibTransId="{2878AD07-8A3D-40B3-839C-8CD8BBEEEC1F}"/>
    <dgm:cxn modelId="{553A5A9B-DB3D-4474-99AB-469AA7EE7F89}" type="presOf" srcId="{EA6C28E4-9C89-49F3-AA8D-925CA1F5667F}" destId="{1EA8646B-0C06-4904-A902-6364AA1D5A4E}" srcOrd="0" destOrd="0" presId="urn:microsoft.com/office/officeart/2005/8/layout/vList2"/>
    <dgm:cxn modelId="{2E15CDA5-D55A-445B-AD65-A0A689676422}" srcId="{EA6C28E4-9C89-49F3-AA8D-925CA1F5667F}" destId="{D80E3428-8B8A-4833-BB32-405D85F2A460}" srcOrd="1" destOrd="0" parTransId="{1F5E8159-2BEE-4DFE-A7C1-B3EC573725AE}" sibTransId="{DA95F196-015C-4C6B-9A94-4A7F80E721AF}"/>
    <dgm:cxn modelId="{ABCA04AD-E79A-4338-8F15-E9FE718C72CC}" type="presOf" srcId="{22FA3D1A-FC05-49D6-8F4F-D91E47457D58}" destId="{08A63B51-4170-4A20-BB90-4D5FB9D40C2F}" srcOrd="0" destOrd="0" presId="urn:microsoft.com/office/officeart/2005/8/layout/vList2"/>
    <dgm:cxn modelId="{EAE75CBC-CDB1-44BB-B6E5-FF9D5839B50A}" type="presOf" srcId="{86C9E417-62A3-4447-BB83-2C94547315F3}" destId="{26F33A85-C429-4D1F-AD70-D2431DFD2F61}" srcOrd="0" destOrd="0" presId="urn:microsoft.com/office/officeart/2005/8/layout/vList2"/>
    <dgm:cxn modelId="{8E326FBE-A0F7-4B7B-A421-A649DB101F98}" srcId="{EA6C28E4-9C89-49F3-AA8D-925CA1F5667F}" destId="{22FA3D1A-FC05-49D6-8F4F-D91E47457D58}" srcOrd="4" destOrd="0" parTransId="{FDCF932C-ED60-4891-B540-71AB3937803D}" sibTransId="{48759A88-85BE-4610-BFEB-925C2F3C2416}"/>
    <dgm:cxn modelId="{6F88F7E2-76F6-4040-A410-2A91E8CD7597}" type="presOf" srcId="{D80E3428-8B8A-4833-BB32-405D85F2A460}" destId="{599C2CDB-F267-423B-B55E-D4B09098622F}" srcOrd="0" destOrd="0" presId="urn:microsoft.com/office/officeart/2005/8/layout/vList2"/>
    <dgm:cxn modelId="{FB69B0BF-880C-4FC4-9BB8-41015DAFDF6C}" type="presParOf" srcId="{1EA8646B-0C06-4904-A902-6364AA1D5A4E}" destId="{2E944C81-D715-43C5-99C0-75897D85862C}" srcOrd="0" destOrd="0" presId="urn:microsoft.com/office/officeart/2005/8/layout/vList2"/>
    <dgm:cxn modelId="{D83EECD0-AC56-48F5-82C1-51A8272616F4}" type="presParOf" srcId="{1EA8646B-0C06-4904-A902-6364AA1D5A4E}" destId="{FCE5B5B2-3415-4A21-9AB0-9F9C8D683934}" srcOrd="1" destOrd="0" presId="urn:microsoft.com/office/officeart/2005/8/layout/vList2"/>
    <dgm:cxn modelId="{B6061816-0848-4444-9A9E-E24EFB25699B}" type="presParOf" srcId="{1EA8646B-0C06-4904-A902-6364AA1D5A4E}" destId="{599C2CDB-F267-423B-B55E-D4B09098622F}" srcOrd="2" destOrd="0" presId="urn:microsoft.com/office/officeart/2005/8/layout/vList2"/>
    <dgm:cxn modelId="{112F7A47-8240-4142-BD67-2AF9A18A9748}" type="presParOf" srcId="{1EA8646B-0C06-4904-A902-6364AA1D5A4E}" destId="{591173C2-D503-448A-BB7D-FEE4DAA77A73}" srcOrd="3" destOrd="0" presId="urn:microsoft.com/office/officeart/2005/8/layout/vList2"/>
    <dgm:cxn modelId="{E6FB1FB8-60C7-4DC8-AECD-96B6AD6D17A9}" type="presParOf" srcId="{1EA8646B-0C06-4904-A902-6364AA1D5A4E}" destId="{26F33A85-C429-4D1F-AD70-D2431DFD2F61}" srcOrd="4" destOrd="0" presId="urn:microsoft.com/office/officeart/2005/8/layout/vList2"/>
    <dgm:cxn modelId="{BEC31A97-FFBB-4C8E-9591-664FD2F70CC3}" type="presParOf" srcId="{1EA8646B-0C06-4904-A902-6364AA1D5A4E}" destId="{D306EFC0-2793-4945-A689-E1AA488E6AE6}" srcOrd="5" destOrd="0" presId="urn:microsoft.com/office/officeart/2005/8/layout/vList2"/>
    <dgm:cxn modelId="{1C778610-3F58-4335-B072-C5BC89EA56EF}" type="presParOf" srcId="{1EA8646B-0C06-4904-A902-6364AA1D5A4E}" destId="{6169B2CA-4A35-4D04-B90F-F1DE4C937196}" srcOrd="6" destOrd="0" presId="urn:microsoft.com/office/officeart/2005/8/layout/vList2"/>
    <dgm:cxn modelId="{C2F6FE05-D10C-4467-9F51-2A84D84874F4}" type="presParOf" srcId="{1EA8646B-0C06-4904-A902-6364AA1D5A4E}" destId="{499F85E0-B2FB-4D05-A8C4-6E3CC621DC2F}" srcOrd="7" destOrd="0" presId="urn:microsoft.com/office/officeart/2005/8/layout/vList2"/>
    <dgm:cxn modelId="{60611F71-5B5E-497C-819D-7D215E918E71}" type="presParOf" srcId="{1EA8646B-0C06-4904-A902-6364AA1D5A4E}" destId="{08A63B51-4170-4A20-BB90-4D5FB9D40C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6C28E4-9C89-49F3-AA8D-925CA1F5667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2A606B1-4E2F-420B-9989-9414022827FF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Located in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Teligati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Fulbarigate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Khulna</a:t>
          </a:r>
        </a:p>
      </dgm:t>
    </dgm:pt>
    <dgm:pt modelId="{C0456159-1B9F-40AE-B3B7-1AA637959A4E}" type="parTrans" cxnId="{6C902D97-A7C4-4E91-9E19-BD4FDB7F40AF}">
      <dgm:prSet/>
      <dgm:spPr/>
      <dgm:t>
        <a:bodyPr/>
        <a:lstStyle/>
        <a:p>
          <a:endParaRPr lang="en-US"/>
        </a:p>
      </dgm:t>
    </dgm:pt>
    <dgm:pt modelId="{E34AB41B-FB8D-4FB4-91A4-9DE9A758968B}" type="sibTrans" cxnId="{6C902D97-A7C4-4E91-9E19-BD4FDB7F40AF}">
      <dgm:prSet/>
      <dgm:spPr/>
      <dgm:t>
        <a:bodyPr/>
        <a:lstStyle/>
        <a:p>
          <a:endParaRPr lang="en-US"/>
        </a:p>
      </dgm:t>
    </dgm:pt>
    <dgm:pt modelId="{D80E3428-8B8A-4833-BB32-405D85F2A460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Khulna Engineering College in 1967</a:t>
          </a:r>
        </a:p>
      </dgm:t>
    </dgm:pt>
    <dgm:pt modelId="{1F5E8159-2BEE-4DFE-A7C1-B3EC573725AE}" type="parTrans" cxnId="{2E15CDA5-D55A-445B-AD65-A0A689676422}">
      <dgm:prSet/>
      <dgm:spPr/>
      <dgm:t>
        <a:bodyPr/>
        <a:lstStyle/>
        <a:p>
          <a:endParaRPr lang="en-US"/>
        </a:p>
      </dgm:t>
    </dgm:pt>
    <dgm:pt modelId="{DA95F196-015C-4C6B-9A94-4A7F80E721AF}" type="sibTrans" cxnId="{2E15CDA5-D55A-445B-AD65-A0A689676422}">
      <dgm:prSet/>
      <dgm:spPr/>
      <dgm:t>
        <a:bodyPr/>
        <a:lstStyle/>
        <a:p>
          <a:endParaRPr lang="en-US"/>
        </a:p>
      </dgm:t>
    </dgm:pt>
    <dgm:pt modelId="{86C9E417-62A3-4447-BB83-2C94547315F3}">
      <dgm:prSet custT="1"/>
      <dgm:spPr/>
      <dgm:t>
        <a:bodyPr/>
        <a:lstStyle/>
        <a:p>
          <a:r>
            <a:rPr 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Bangladesh Institute of Technology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Khulna in 1986</a:t>
          </a:r>
        </a:p>
      </dgm:t>
    </dgm:pt>
    <dgm:pt modelId="{CDB5B762-A32B-4ED6-9070-7BE04859E5A0}" type="parTrans" cxnId="{218E466E-D7A0-467A-950E-EDA36E4FDDA3}">
      <dgm:prSet/>
      <dgm:spPr/>
      <dgm:t>
        <a:bodyPr/>
        <a:lstStyle/>
        <a:p>
          <a:endParaRPr lang="en-US"/>
        </a:p>
      </dgm:t>
    </dgm:pt>
    <dgm:pt modelId="{3340EE4A-F1D5-4988-93DD-79AA44FB4B9B}" type="sibTrans" cxnId="{218E466E-D7A0-467A-950E-EDA36E4FDDA3}">
      <dgm:prSet/>
      <dgm:spPr/>
      <dgm:t>
        <a:bodyPr/>
        <a:lstStyle/>
        <a:p>
          <a:endParaRPr lang="en-US"/>
        </a:p>
      </dgm:t>
    </dgm:pt>
    <dgm:pt modelId="{614BB8F1-5D1E-4E17-BF2F-2E574196D5F1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Khulna University Of Engineering and Technology(KUET) in 2003</a:t>
          </a:r>
        </a:p>
      </dgm:t>
    </dgm:pt>
    <dgm:pt modelId="{92994E9F-9C96-4F6F-9C34-8BD3FE09317C}" type="parTrans" cxnId="{6E340F9B-C58E-4751-8A51-58E0B0350E0A}">
      <dgm:prSet/>
      <dgm:spPr/>
      <dgm:t>
        <a:bodyPr/>
        <a:lstStyle/>
        <a:p>
          <a:endParaRPr lang="en-US"/>
        </a:p>
      </dgm:t>
    </dgm:pt>
    <dgm:pt modelId="{2878AD07-8A3D-40B3-839C-8CD8BBEEEC1F}" type="sibTrans" cxnId="{6E340F9B-C58E-4751-8A51-58E0B0350E0A}">
      <dgm:prSet/>
      <dgm:spPr/>
      <dgm:t>
        <a:bodyPr/>
        <a:lstStyle/>
        <a:p>
          <a:endParaRPr lang="en-US"/>
        </a:p>
      </dgm:t>
    </dgm:pt>
    <dgm:pt modelId="{22FA3D1A-FC05-49D6-8F4F-D91E47457D58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Total Area of 117.35 acres</a:t>
          </a:r>
        </a:p>
      </dgm:t>
    </dgm:pt>
    <dgm:pt modelId="{FDCF932C-ED60-4891-B540-71AB3937803D}" type="parTrans" cxnId="{8E326FBE-A0F7-4B7B-A421-A649DB101F98}">
      <dgm:prSet/>
      <dgm:spPr/>
      <dgm:t>
        <a:bodyPr/>
        <a:lstStyle/>
        <a:p>
          <a:endParaRPr lang="en-US"/>
        </a:p>
      </dgm:t>
    </dgm:pt>
    <dgm:pt modelId="{48759A88-85BE-4610-BFEB-925C2F3C2416}" type="sibTrans" cxnId="{8E326FBE-A0F7-4B7B-A421-A649DB101F98}">
      <dgm:prSet/>
      <dgm:spPr/>
      <dgm:t>
        <a:bodyPr/>
        <a:lstStyle/>
        <a:p>
          <a:endParaRPr lang="en-US"/>
        </a:p>
      </dgm:t>
    </dgm:pt>
    <dgm:pt modelId="{1EA8646B-0C06-4904-A902-6364AA1D5A4E}" type="pres">
      <dgm:prSet presAssocID="{EA6C28E4-9C89-49F3-AA8D-925CA1F5667F}" presName="linear" presStyleCnt="0">
        <dgm:presLayoutVars>
          <dgm:animLvl val="lvl"/>
          <dgm:resizeHandles val="exact"/>
        </dgm:presLayoutVars>
      </dgm:prSet>
      <dgm:spPr/>
    </dgm:pt>
    <dgm:pt modelId="{2E944C81-D715-43C5-99C0-75897D85862C}" type="pres">
      <dgm:prSet presAssocID="{F2A606B1-4E2F-420B-9989-9414022827FF}" presName="parentText" presStyleLbl="node1" presStyleIdx="0" presStyleCnt="5" custLinFactY="404057" custLinFactNeighborX="-368" custLinFactNeighborY="500000">
        <dgm:presLayoutVars>
          <dgm:chMax val="0"/>
          <dgm:bulletEnabled val="1"/>
        </dgm:presLayoutVars>
      </dgm:prSet>
      <dgm:spPr/>
    </dgm:pt>
    <dgm:pt modelId="{FCE5B5B2-3415-4A21-9AB0-9F9C8D683934}" type="pres">
      <dgm:prSet presAssocID="{E34AB41B-FB8D-4FB4-91A4-9DE9A758968B}" presName="spacer" presStyleCnt="0"/>
      <dgm:spPr/>
    </dgm:pt>
    <dgm:pt modelId="{599C2CDB-F267-423B-B55E-D4B09098622F}" type="pres">
      <dgm:prSet presAssocID="{D80E3428-8B8A-4833-BB32-405D85F2A460}" presName="parentText" presStyleLbl="node1" presStyleIdx="1" presStyleCnt="5" custLinFactY="-135129" custLinFactNeighborX="-8" custLinFactNeighborY="-200000">
        <dgm:presLayoutVars>
          <dgm:chMax val="0"/>
          <dgm:bulletEnabled val="1"/>
        </dgm:presLayoutVars>
      </dgm:prSet>
      <dgm:spPr/>
    </dgm:pt>
    <dgm:pt modelId="{591173C2-D503-448A-BB7D-FEE4DAA77A73}" type="pres">
      <dgm:prSet presAssocID="{DA95F196-015C-4C6B-9A94-4A7F80E721AF}" presName="spacer" presStyleCnt="0"/>
      <dgm:spPr/>
    </dgm:pt>
    <dgm:pt modelId="{26F33A85-C429-4D1F-AD70-D2431DFD2F61}" type="pres">
      <dgm:prSet presAssocID="{86C9E417-62A3-4447-BB83-2C94547315F3}" presName="parentText" presStyleLbl="node1" presStyleIdx="2" presStyleCnt="5" custScaleY="114792" custLinFactY="-100000" custLinFactNeighborX="-8" custLinFactNeighborY="-119138">
        <dgm:presLayoutVars>
          <dgm:chMax val="0"/>
          <dgm:bulletEnabled val="1"/>
        </dgm:presLayoutVars>
      </dgm:prSet>
      <dgm:spPr/>
    </dgm:pt>
    <dgm:pt modelId="{D306EFC0-2793-4945-A689-E1AA488E6AE6}" type="pres">
      <dgm:prSet presAssocID="{3340EE4A-F1D5-4988-93DD-79AA44FB4B9B}" presName="spacer" presStyleCnt="0"/>
      <dgm:spPr/>
    </dgm:pt>
    <dgm:pt modelId="{6169B2CA-4A35-4D04-B90F-F1DE4C937196}" type="pres">
      <dgm:prSet presAssocID="{614BB8F1-5D1E-4E17-BF2F-2E574196D5F1}" presName="parentText" presStyleLbl="node1" presStyleIdx="3" presStyleCnt="5" custLinFactY="-95130" custLinFactNeighborX="-8" custLinFactNeighborY="-100000">
        <dgm:presLayoutVars>
          <dgm:chMax val="0"/>
          <dgm:bulletEnabled val="1"/>
        </dgm:presLayoutVars>
      </dgm:prSet>
      <dgm:spPr/>
    </dgm:pt>
    <dgm:pt modelId="{499F85E0-B2FB-4D05-A8C4-6E3CC621DC2F}" type="pres">
      <dgm:prSet presAssocID="{2878AD07-8A3D-40B3-839C-8CD8BBEEEC1F}" presName="spacer" presStyleCnt="0"/>
      <dgm:spPr/>
    </dgm:pt>
    <dgm:pt modelId="{08A63B51-4170-4A20-BB90-4D5FB9D40C2F}" type="pres">
      <dgm:prSet presAssocID="{22FA3D1A-FC05-49D6-8F4F-D91E47457D58}" presName="parentText" presStyleLbl="node1" presStyleIdx="4" presStyleCnt="5" custLinFactY="-92320" custLinFactNeighborX="1151" custLinFactNeighborY="-100000">
        <dgm:presLayoutVars>
          <dgm:chMax val="0"/>
          <dgm:bulletEnabled val="1"/>
        </dgm:presLayoutVars>
      </dgm:prSet>
      <dgm:spPr/>
    </dgm:pt>
  </dgm:ptLst>
  <dgm:cxnLst>
    <dgm:cxn modelId="{51CA3907-7C05-4A09-8745-70DD61CC1E7B}" type="presOf" srcId="{F2A606B1-4E2F-420B-9989-9414022827FF}" destId="{2E944C81-D715-43C5-99C0-75897D85862C}" srcOrd="0" destOrd="0" presId="urn:microsoft.com/office/officeart/2005/8/layout/vList2"/>
    <dgm:cxn modelId="{218E466E-D7A0-467A-950E-EDA36E4FDDA3}" srcId="{EA6C28E4-9C89-49F3-AA8D-925CA1F5667F}" destId="{86C9E417-62A3-4447-BB83-2C94547315F3}" srcOrd="2" destOrd="0" parTransId="{CDB5B762-A32B-4ED6-9070-7BE04859E5A0}" sibTransId="{3340EE4A-F1D5-4988-93DD-79AA44FB4B9B}"/>
    <dgm:cxn modelId="{BFFB308B-04D7-44D3-A81A-1F44F42784BE}" type="presOf" srcId="{614BB8F1-5D1E-4E17-BF2F-2E574196D5F1}" destId="{6169B2CA-4A35-4D04-B90F-F1DE4C937196}" srcOrd="0" destOrd="0" presId="urn:microsoft.com/office/officeart/2005/8/layout/vList2"/>
    <dgm:cxn modelId="{6C902D97-A7C4-4E91-9E19-BD4FDB7F40AF}" srcId="{EA6C28E4-9C89-49F3-AA8D-925CA1F5667F}" destId="{F2A606B1-4E2F-420B-9989-9414022827FF}" srcOrd="0" destOrd="0" parTransId="{C0456159-1B9F-40AE-B3B7-1AA637959A4E}" sibTransId="{E34AB41B-FB8D-4FB4-91A4-9DE9A758968B}"/>
    <dgm:cxn modelId="{6E340F9B-C58E-4751-8A51-58E0B0350E0A}" srcId="{EA6C28E4-9C89-49F3-AA8D-925CA1F5667F}" destId="{614BB8F1-5D1E-4E17-BF2F-2E574196D5F1}" srcOrd="3" destOrd="0" parTransId="{92994E9F-9C96-4F6F-9C34-8BD3FE09317C}" sibTransId="{2878AD07-8A3D-40B3-839C-8CD8BBEEEC1F}"/>
    <dgm:cxn modelId="{553A5A9B-DB3D-4474-99AB-469AA7EE7F89}" type="presOf" srcId="{EA6C28E4-9C89-49F3-AA8D-925CA1F5667F}" destId="{1EA8646B-0C06-4904-A902-6364AA1D5A4E}" srcOrd="0" destOrd="0" presId="urn:microsoft.com/office/officeart/2005/8/layout/vList2"/>
    <dgm:cxn modelId="{2E15CDA5-D55A-445B-AD65-A0A689676422}" srcId="{EA6C28E4-9C89-49F3-AA8D-925CA1F5667F}" destId="{D80E3428-8B8A-4833-BB32-405D85F2A460}" srcOrd="1" destOrd="0" parTransId="{1F5E8159-2BEE-4DFE-A7C1-B3EC573725AE}" sibTransId="{DA95F196-015C-4C6B-9A94-4A7F80E721AF}"/>
    <dgm:cxn modelId="{ABCA04AD-E79A-4338-8F15-E9FE718C72CC}" type="presOf" srcId="{22FA3D1A-FC05-49D6-8F4F-D91E47457D58}" destId="{08A63B51-4170-4A20-BB90-4D5FB9D40C2F}" srcOrd="0" destOrd="0" presId="urn:microsoft.com/office/officeart/2005/8/layout/vList2"/>
    <dgm:cxn modelId="{EAE75CBC-CDB1-44BB-B6E5-FF9D5839B50A}" type="presOf" srcId="{86C9E417-62A3-4447-BB83-2C94547315F3}" destId="{26F33A85-C429-4D1F-AD70-D2431DFD2F61}" srcOrd="0" destOrd="0" presId="urn:microsoft.com/office/officeart/2005/8/layout/vList2"/>
    <dgm:cxn modelId="{8E326FBE-A0F7-4B7B-A421-A649DB101F98}" srcId="{EA6C28E4-9C89-49F3-AA8D-925CA1F5667F}" destId="{22FA3D1A-FC05-49D6-8F4F-D91E47457D58}" srcOrd="4" destOrd="0" parTransId="{FDCF932C-ED60-4891-B540-71AB3937803D}" sibTransId="{48759A88-85BE-4610-BFEB-925C2F3C2416}"/>
    <dgm:cxn modelId="{6F88F7E2-76F6-4040-A410-2A91E8CD7597}" type="presOf" srcId="{D80E3428-8B8A-4833-BB32-405D85F2A460}" destId="{599C2CDB-F267-423B-B55E-D4B09098622F}" srcOrd="0" destOrd="0" presId="urn:microsoft.com/office/officeart/2005/8/layout/vList2"/>
    <dgm:cxn modelId="{FB69B0BF-880C-4FC4-9BB8-41015DAFDF6C}" type="presParOf" srcId="{1EA8646B-0C06-4904-A902-6364AA1D5A4E}" destId="{2E944C81-D715-43C5-99C0-75897D85862C}" srcOrd="0" destOrd="0" presId="urn:microsoft.com/office/officeart/2005/8/layout/vList2"/>
    <dgm:cxn modelId="{D83EECD0-AC56-48F5-82C1-51A8272616F4}" type="presParOf" srcId="{1EA8646B-0C06-4904-A902-6364AA1D5A4E}" destId="{FCE5B5B2-3415-4A21-9AB0-9F9C8D683934}" srcOrd="1" destOrd="0" presId="urn:microsoft.com/office/officeart/2005/8/layout/vList2"/>
    <dgm:cxn modelId="{B6061816-0848-4444-9A9E-E24EFB25699B}" type="presParOf" srcId="{1EA8646B-0C06-4904-A902-6364AA1D5A4E}" destId="{599C2CDB-F267-423B-B55E-D4B09098622F}" srcOrd="2" destOrd="0" presId="urn:microsoft.com/office/officeart/2005/8/layout/vList2"/>
    <dgm:cxn modelId="{112F7A47-8240-4142-BD67-2AF9A18A9748}" type="presParOf" srcId="{1EA8646B-0C06-4904-A902-6364AA1D5A4E}" destId="{591173C2-D503-448A-BB7D-FEE4DAA77A73}" srcOrd="3" destOrd="0" presId="urn:microsoft.com/office/officeart/2005/8/layout/vList2"/>
    <dgm:cxn modelId="{E6FB1FB8-60C7-4DC8-AECD-96B6AD6D17A9}" type="presParOf" srcId="{1EA8646B-0C06-4904-A902-6364AA1D5A4E}" destId="{26F33A85-C429-4D1F-AD70-D2431DFD2F61}" srcOrd="4" destOrd="0" presId="urn:microsoft.com/office/officeart/2005/8/layout/vList2"/>
    <dgm:cxn modelId="{BEC31A97-FFBB-4C8E-9591-664FD2F70CC3}" type="presParOf" srcId="{1EA8646B-0C06-4904-A902-6364AA1D5A4E}" destId="{D306EFC0-2793-4945-A689-E1AA488E6AE6}" srcOrd="5" destOrd="0" presId="urn:microsoft.com/office/officeart/2005/8/layout/vList2"/>
    <dgm:cxn modelId="{1C778610-3F58-4335-B072-C5BC89EA56EF}" type="presParOf" srcId="{1EA8646B-0C06-4904-A902-6364AA1D5A4E}" destId="{6169B2CA-4A35-4D04-B90F-F1DE4C937196}" srcOrd="6" destOrd="0" presId="urn:microsoft.com/office/officeart/2005/8/layout/vList2"/>
    <dgm:cxn modelId="{C2F6FE05-D10C-4467-9F51-2A84D84874F4}" type="presParOf" srcId="{1EA8646B-0C06-4904-A902-6364AA1D5A4E}" destId="{499F85E0-B2FB-4D05-A8C4-6E3CC621DC2F}" srcOrd="7" destOrd="0" presId="urn:microsoft.com/office/officeart/2005/8/layout/vList2"/>
    <dgm:cxn modelId="{60611F71-5B5E-497C-819D-7D215E918E71}" type="presParOf" srcId="{1EA8646B-0C06-4904-A902-6364AA1D5A4E}" destId="{08A63B51-4170-4A20-BB90-4D5FB9D40C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59F93D-DD3C-4FBA-9498-D98E33E8CF4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6AAAD8-E9BB-40F0-849B-A9220D669BBF}">
      <dgm:prSet/>
      <dgm:spPr/>
      <dgm:t>
        <a:bodyPr/>
        <a:lstStyle/>
        <a:p>
          <a:r>
            <a:rPr lang="en-US" b="0" i="0" dirty="0"/>
            <a:t>Department of Electrical and Electronic Engineering</a:t>
          </a:r>
          <a:endParaRPr lang="en-US" dirty="0"/>
        </a:p>
      </dgm:t>
    </dgm:pt>
    <dgm:pt modelId="{B18A687B-637B-4F1B-BA79-72535C2F35E4}" type="parTrans" cxnId="{DEB06BC4-D654-4389-A1A5-C51B8D988BA3}">
      <dgm:prSet/>
      <dgm:spPr/>
      <dgm:t>
        <a:bodyPr/>
        <a:lstStyle/>
        <a:p>
          <a:endParaRPr lang="en-US"/>
        </a:p>
      </dgm:t>
    </dgm:pt>
    <dgm:pt modelId="{FA386EA7-6167-4521-82E0-8EA375DFAE0D}" type="sibTrans" cxnId="{DEB06BC4-D654-4389-A1A5-C51B8D988BA3}">
      <dgm:prSet/>
      <dgm:spPr/>
      <dgm:t>
        <a:bodyPr/>
        <a:lstStyle/>
        <a:p>
          <a:endParaRPr lang="en-US"/>
        </a:p>
      </dgm:t>
    </dgm:pt>
    <dgm:pt modelId="{68346139-BE1F-4CB7-A399-85F036A6EF6F}">
      <dgm:prSet/>
      <dgm:spPr/>
      <dgm:t>
        <a:bodyPr/>
        <a:lstStyle/>
        <a:p>
          <a:r>
            <a:rPr lang="en-US" b="0" i="0" dirty="0"/>
            <a:t>Department of Computer Science and Engineering</a:t>
          </a:r>
          <a:endParaRPr lang="en-US" dirty="0"/>
        </a:p>
      </dgm:t>
    </dgm:pt>
    <dgm:pt modelId="{617F9375-D6F6-4223-BEA0-2D687FB97673}" type="parTrans" cxnId="{61EF63C6-0C8D-46BE-9CFF-51E60B417A12}">
      <dgm:prSet/>
      <dgm:spPr/>
      <dgm:t>
        <a:bodyPr/>
        <a:lstStyle/>
        <a:p>
          <a:endParaRPr lang="en-US"/>
        </a:p>
      </dgm:t>
    </dgm:pt>
    <dgm:pt modelId="{F7233971-6CC3-4F59-9701-3C9B599B62A1}" type="sibTrans" cxnId="{61EF63C6-0C8D-46BE-9CFF-51E60B417A12}">
      <dgm:prSet/>
      <dgm:spPr/>
      <dgm:t>
        <a:bodyPr/>
        <a:lstStyle/>
        <a:p>
          <a:endParaRPr lang="en-US"/>
        </a:p>
      </dgm:t>
    </dgm:pt>
    <dgm:pt modelId="{2EA0AE1A-B41F-40A2-B84C-29C7AAA9F0F0}">
      <dgm:prSet/>
      <dgm:spPr/>
      <dgm:t>
        <a:bodyPr/>
        <a:lstStyle/>
        <a:p>
          <a:r>
            <a:rPr lang="en-US" b="0" i="0" dirty="0"/>
            <a:t>Department of Electronics and Communication Engineering</a:t>
          </a:r>
          <a:endParaRPr lang="en-US" dirty="0"/>
        </a:p>
      </dgm:t>
    </dgm:pt>
    <dgm:pt modelId="{E75A0D4D-1EDD-4A66-8CD3-8E13E0145139}" type="parTrans" cxnId="{E5A5348C-63F5-455E-9AD2-0E29ABF6A7D5}">
      <dgm:prSet/>
      <dgm:spPr/>
      <dgm:t>
        <a:bodyPr/>
        <a:lstStyle/>
        <a:p>
          <a:endParaRPr lang="en-US"/>
        </a:p>
      </dgm:t>
    </dgm:pt>
    <dgm:pt modelId="{FF588B54-D31A-4B2E-BCB3-7F7C00C769A6}" type="sibTrans" cxnId="{E5A5348C-63F5-455E-9AD2-0E29ABF6A7D5}">
      <dgm:prSet/>
      <dgm:spPr/>
      <dgm:t>
        <a:bodyPr/>
        <a:lstStyle/>
        <a:p>
          <a:endParaRPr lang="en-US"/>
        </a:p>
      </dgm:t>
    </dgm:pt>
    <dgm:pt modelId="{99910A9D-5334-4EAA-B382-D529B6B738D9}">
      <dgm:prSet/>
      <dgm:spPr/>
      <dgm:t>
        <a:bodyPr/>
        <a:lstStyle/>
        <a:p>
          <a:r>
            <a:rPr lang="en-US" b="0" i="0"/>
            <a:t>Department of Biomedical Engineering</a:t>
          </a:r>
          <a:endParaRPr lang="en-US"/>
        </a:p>
      </dgm:t>
    </dgm:pt>
    <dgm:pt modelId="{F26BCEC7-A674-4138-9171-F9077DCF215D}" type="parTrans" cxnId="{88F8EB3C-B529-4161-82BF-60E02ECB85ED}">
      <dgm:prSet/>
      <dgm:spPr/>
      <dgm:t>
        <a:bodyPr/>
        <a:lstStyle/>
        <a:p>
          <a:endParaRPr lang="en-US"/>
        </a:p>
      </dgm:t>
    </dgm:pt>
    <dgm:pt modelId="{18D1FE7E-1CF1-4A73-8747-B8DCB0E9B646}" type="sibTrans" cxnId="{88F8EB3C-B529-4161-82BF-60E02ECB85ED}">
      <dgm:prSet/>
      <dgm:spPr/>
      <dgm:t>
        <a:bodyPr/>
        <a:lstStyle/>
        <a:p>
          <a:endParaRPr lang="en-US"/>
        </a:p>
      </dgm:t>
    </dgm:pt>
    <dgm:pt modelId="{72A8BFDD-59D9-44C0-91FE-EC54E459BC71}">
      <dgm:prSet/>
      <dgm:spPr/>
      <dgm:t>
        <a:bodyPr/>
        <a:lstStyle/>
        <a:p>
          <a:r>
            <a:rPr lang="en-US" b="0" i="0" dirty="0"/>
            <a:t>Department of Materials Science and Engineering</a:t>
          </a:r>
          <a:endParaRPr lang="en-US" dirty="0"/>
        </a:p>
      </dgm:t>
    </dgm:pt>
    <dgm:pt modelId="{3B19D85E-CF56-41B6-ADF1-7A47A31944E1}" type="parTrans" cxnId="{75941721-1CBC-44FB-BFF5-052B29A427D0}">
      <dgm:prSet/>
      <dgm:spPr/>
      <dgm:t>
        <a:bodyPr/>
        <a:lstStyle/>
        <a:p>
          <a:endParaRPr lang="en-US"/>
        </a:p>
      </dgm:t>
    </dgm:pt>
    <dgm:pt modelId="{4A3BA24A-E855-48BE-A4F4-BFB7B588DE1C}" type="sibTrans" cxnId="{75941721-1CBC-44FB-BFF5-052B29A427D0}">
      <dgm:prSet/>
      <dgm:spPr/>
      <dgm:t>
        <a:bodyPr/>
        <a:lstStyle/>
        <a:p>
          <a:endParaRPr lang="en-US"/>
        </a:p>
      </dgm:t>
    </dgm:pt>
    <dgm:pt modelId="{EFA779E5-6635-4315-8F68-1E91A7BFCB77}" type="pres">
      <dgm:prSet presAssocID="{DE59F93D-DD3C-4FBA-9498-D98E33E8CF42}" presName="linear" presStyleCnt="0">
        <dgm:presLayoutVars>
          <dgm:animLvl val="lvl"/>
          <dgm:resizeHandles val="exact"/>
        </dgm:presLayoutVars>
      </dgm:prSet>
      <dgm:spPr/>
    </dgm:pt>
    <dgm:pt modelId="{F4BAE84B-2BCE-46D5-85FF-DE007CE839C0}" type="pres">
      <dgm:prSet presAssocID="{256AAAD8-E9BB-40F0-849B-A9220D669BBF}" presName="parentText" presStyleLbl="node1" presStyleIdx="0" presStyleCnt="5" custScaleY="101241" custLinFactNeighborX="-198" custLinFactNeighborY="-54202">
        <dgm:presLayoutVars>
          <dgm:chMax val="0"/>
          <dgm:bulletEnabled val="1"/>
        </dgm:presLayoutVars>
      </dgm:prSet>
      <dgm:spPr/>
    </dgm:pt>
    <dgm:pt modelId="{9176E305-198D-42F2-AC27-49E2D59EBBB4}" type="pres">
      <dgm:prSet presAssocID="{FA386EA7-6167-4521-82E0-8EA375DFAE0D}" presName="spacer" presStyleCnt="0"/>
      <dgm:spPr/>
    </dgm:pt>
    <dgm:pt modelId="{BA3D3153-B33C-4172-BCC5-C8F1A10983F9}" type="pres">
      <dgm:prSet presAssocID="{68346139-BE1F-4CB7-A399-85F036A6EF6F}" presName="parentText" presStyleLbl="node1" presStyleIdx="1" presStyleCnt="5" custScaleY="94539" custLinFactNeighborX="158" custLinFactNeighborY="-4502">
        <dgm:presLayoutVars>
          <dgm:chMax val="0"/>
          <dgm:bulletEnabled val="1"/>
        </dgm:presLayoutVars>
      </dgm:prSet>
      <dgm:spPr/>
    </dgm:pt>
    <dgm:pt modelId="{49F0BB87-FF34-4357-92DF-528251E24196}" type="pres">
      <dgm:prSet presAssocID="{F7233971-6CC3-4F59-9701-3C9B599B62A1}" presName="spacer" presStyleCnt="0"/>
      <dgm:spPr/>
    </dgm:pt>
    <dgm:pt modelId="{321D2650-B1FB-4274-8925-A53A5EE7F7F2}" type="pres">
      <dgm:prSet presAssocID="{2EA0AE1A-B41F-40A2-B84C-29C7AAA9F0F0}" presName="parentText" presStyleLbl="node1" presStyleIdx="2" presStyleCnt="5" custScaleY="89280" custLinFactNeighborX="-134" custLinFactNeighborY="59878">
        <dgm:presLayoutVars>
          <dgm:chMax val="0"/>
          <dgm:bulletEnabled val="1"/>
        </dgm:presLayoutVars>
      </dgm:prSet>
      <dgm:spPr/>
    </dgm:pt>
    <dgm:pt modelId="{14F20D02-46CB-4975-91DD-7BB69DCD5DC3}" type="pres">
      <dgm:prSet presAssocID="{FF588B54-D31A-4B2E-BCB3-7F7C00C769A6}" presName="spacer" presStyleCnt="0"/>
      <dgm:spPr/>
    </dgm:pt>
    <dgm:pt modelId="{FF21C5F0-986C-4087-BB9E-80BF9D7E2868}" type="pres">
      <dgm:prSet presAssocID="{99910A9D-5334-4EAA-B382-D529B6B738D9}" presName="parentText" presStyleLbl="node1" presStyleIdx="3" presStyleCnt="5" custScaleY="90728" custLinFactY="3" custLinFactNeighborX="-198" custLinFactNeighborY="100000">
        <dgm:presLayoutVars>
          <dgm:chMax val="0"/>
          <dgm:bulletEnabled val="1"/>
        </dgm:presLayoutVars>
      </dgm:prSet>
      <dgm:spPr/>
    </dgm:pt>
    <dgm:pt modelId="{6256A331-3F85-4AF1-BAB0-F8D2EE1566A4}" type="pres">
      <dgm:prSet presAssocID="{18D1FE7E-1CF1-4A73-8747-B8DCB0E9B646}" presName="spacer" presStyleCnt="0"/>
      <dgm:spPr/>
    </dgm:pt>
    <dgm:pt modelId="{A66CDCAF-CDDC-4D84-9842-A6DF09F97556}" type="pres">
      <dgm:prSet presAssocID="{72A8BFDD-59D9-44C0-91FE-EC54E459BC71}" presName="parentText" presStyleLbl="node1" presStyleIdx="4" presStyleCnt="5" custLinFactY="2211" custLinFactNeighborX="-198" custLinFactNeighborY="100000">
        <dgm:presLayoutVars>
          <dgm:chMax val="0"/>
          <dgm:bulletEnabled val="1"/>
        </dgm:presLayoutVars>
      </dgm:prSet>
      <dgm:spPr/>
    </dgm:pt>
  </dgm:ptLst>
  <dgm:cxnLst>
    <dgm:cxn modelId="{75941721-1CBC-44FB-BFF5-052B29A427D0}" srcId="{DE59F93D-DD3C-4FBA-9498-D98E33E8CF42}" destId="{72A8BFDD-59D9-44C0-91FE-EC54E459BC71}" srcOrd="4" destOrd="0" parTransId="{3B19D85E-CF56-41B6-ADF1-7A47A31944E1}" sibTransId="{4A3BA24A-E855-48BE-A4F4-BFB7B588DE1C}"/>
    <dgm:cxn modelId="{64C6C22A-341B-49DB-AD32-8200A2A1145D}" type="presOf" srcId="{DE59F93D-DD3C-4FBA-9498-D98E33E8CF42}" destId="{EFA779E5-6635-4315-8F68-1E91A7BFCB77}" srcOrd="0" destOrd="0" presId="urn:microsoft.com/office/officeart/2005/8/layout/vList2"/>
    <dgm:cxn modelId="{88F8EB3C-B529-4161-82BF-60E02ECB85ED}" srcId="{DE59F93D-DD3C-4FBA-9498-D98E33E8CF42}" destId="{99910A9D-5334-4EAA-B382-D529B6B738D9}" srcOrd="3" destOrd="0" parTransId="{F26BCEC7-A674-4138-9171-F9077DCF215D}" sibTransId="{18D1FE7E-1CF1-4A73-8747-B8DCB0E9B646}"/>
    <dgm:cxn modelId="{5624EE5A-E798-4F49-B519-7B75F2E91E33}" type="presOf" srcId="{68346139-BE1F-4CB7-A399-85F036A6EF6F}" destId="{BA3D3153-B33C-4172-BCC5-C8F1A10983F9}" srcOrd="0" destOrd="0" presId="urn:microsoft.com/office/officeart/2005/8/layout/vList2"/>
    <dgm:cxn modelId="{D7816180-1F50-409C-92E9-9CD0B6A0C164}" type="presOf" srcId="{99910A9D-5334-4EAA-B382-D529B6B738D9}" destId="{FF21C5F0-986C-4087-BB9E-80BF9D7E2868}" srcOrd="0" destOrd="0" presId="urn:microsoft.com/office/officeart/2005/8/layout/vList2"/>
    <dgm:cxn modelId="{E5A5348C-63F5-455E-9AD2-0E29ABF6A7D5}" srcId="{DE59F93D-DD3C-4FBA-9498-D98E33E8CF42}" destId="{2EA0AE1A-B41F-40A2-B84C-29C7AAA9F0F0}" srcOrd="2" destOrd="0" parTransId="{E75A0D4D-1EDD-4A66-8CD3-8E13E0145139}" sibTransId="{FF588B54-D31A-4B2E-BCB3-7F7C00C769A6}"/>
    <dgm:cxn modelId="{DEB06BC4-D654-4389-A1A5-C51B8D988BA3}" srcId="{DE59F93D-DD3C-4FBA-9498-D98E33E8CF42}" destId="{256AAAD8-E9BB-40F0-849B-A9220D669BBF}" srcOrd="0" destOrd="0" parTransId="{B18A687B-637B-4F1B-BA79-72535C2F35E4}" sibTransId="{FA386EA7-6167-4521-82E0-8EA375DFAE0D}"/>
    <dgm:cxn modelId="{61EF63C6-0C8D-46BE-9CFF-51E60B417A12}" srcId="{DE59F93D-DD3C-4FBA-9498-D98E33E8CF42}" destId="{68346139-BE1F-4CB7-A399-85F036A6EF6F}" srcOrd="1" destOrd="0" parTransId="{617F9375-D6F6-4223-BEA0-2D687FB97673}" sibTransId="{F7233971-6CC3-4F59-9701-3C9B599B62A1}"/>
    <dgm:cxn modelId="{FFD774CD-BBFA-4A89-A466-329B08A24E9A}" type="presOf" srcId="{256AAAD8-E9BB-40F0-849B-A9220D669BBF}" destId="{F4BAE84B-2BCE-46D5-85FF-DE007CE839C0}" srcOrd="0" destOrd="0" presId="urn:microsoft.com/office/officeart/2005/8/layout/vList2"/>
    <dgm:cxn modelId="{5BD3E9DE-81E3-4661-A42B-BB00C4119639}" type="presOf" srcId="{2EA0AE1A-B41F-40A2-B84C-29C7AAA9F0F0}" destId="{321D2650-B1FB-4274-8925-A53A5EE7F7F2}" srcOrd="0" destOrd="0" presId="urn:microsoft.com/office/officeart/2005/8/layout/vList2"/>
    <dgm:cxn modelId="{5E8DB1F4-31EC-4651-B6EA-5E7FFE5CB8A1}" type="presOf" srcId="{72A8BFDD-59D9-44C0-91FE-EC54E459BC71}" destId="{A66CDCAF-CDDC-4D84-9842-A6DF09F97556}" srcOrd="0" destOrd="0" presId="urn:microsoft.com/office/officeart/2005/8/layout/vList2"/>
    <dgm:cxn modelId="{1B69A0C7-58EF-44A3-800D-1A51ABED31C2}" type="presParOf" srcId="{EFA779E5-6635-4315-8F68-1E91A7BFCB77}" destId="{F4BAE84B-2BCE-46D5-85FF-DE007CE839C0}" srcOrd="0" destOrd="0" presId="urn:microsoft.com/office/officeart/2005/8/layout/vList2"/>
    <dgm:cxn modelId="{299DA317-7B52-49B2-A0C4-38AA56BAE913}" type="presParOf" srcId="{EFA779E5-6635-4315-8F68-1E91A7BFCB77}" destId="{9176E305-198D-42F2-AC27-49E2D59EBBB4}" srcOrd="1" destOrd="0" presId="urn:microsoft.com/office/officeart/2005/8/layout/vList2"/>
    <dgm:cxn modelId="{7AD41E7F-95BC-4424-9AC2-CCAD5992AE2C}" type="presParOf" srcId="{EFA779E5-6635-4315-8F68-1E91A7BFCB77}" destId="{BA3D3153-B33C-4172-BCC5-C8F1A10983F9}" srcOrd="2" destOrd="0" presId="urn:microsoft.com/office/officeart/2005/8/layout/vList2"/>
    <dgm:cxn modelId="{500A650C-0BE0-495E-BCD6-96D142B16035}" type="presParOf" srcId="{EFA779E5-6635-4315-8F68-1E91A7BFCB77}" destId="{49F0BB87-FF34-4357-92DF-528251E24196}" srcOrd="3" destOrd="0" presId="urn:microsoft.com/office/officeart/2005/8/layout/vList2"/>
    <dgm:cxn modelId="{7AFFA4AF-E1EE-46E3-806D-8FCAC666D30D}" type="presParOf" srcId="{EFA779E5-6635-4315-8F68-1E91A7BFCB77}" destId="{321D2650-B1FB-4274-8925-A53A5EE7F7F2}" srcOrd="4" destOrd="0" presId="urn:microsoft.com/office/officeart/2005/8/layout/vList2"/>
    <dgm:cxn modelId="{29B0D20B-F50F-4B90-B0D4-627FF72AED7C}" type="presParOf" srcId="{EFA779E5-6635-4315-8F68-1E91A7BFCB77}" destId="{14F20D02-46CB-4975-91DD-7BB69DCD5DC3}" srcOrd="5" destOrd="0" presId="urn:microsoft.com/office/officeart/2005/8/layout/vList2"/>
    <dgm:cxn modelId="{A96037E1-1518-4ADC-90BF-7B02B24276E3}" type="presParOf" srcId="{EFA779E5-6635-4315-8F68-1E91A7BFCB77}" destId="{FF21C5F0-986C-4087-BB9E-80BF9D7E2868}" srcOrd="6" destOrd="0" presId="urn:microsoft.com/office/officeart/2005/8/layout/vList2"/>
    <dgm:cxn modelId="{2A3AA91D-900C-4B85-9350-1EBDF6314AC1}" type="presParOf" srcId="{EFA779E5-6635-4315-8F68-1E91A7BFCB77}" destId="{6256A331-3F85-4AF1-BAB0-F8D2EE1566A4}" srcOrd="7" destOrd="0" presId="urn:microsoft.com/office/officeart/2005/8/layout/vList2"/>
    <dgm:cxn modelId="{E4198B63-8F14-42AF-8563-893E929F1C2A}" type="presParOf" srcId="{EFA779E5-6635-4315-8F68-1E91A7BFCB77}" destId="{A66CDCAF-CDDC-4D84-9842-A6DF09F9755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842637-D90B-4499-87A0-21192CCE49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7CC3A88-B3FA-4C5D-94CD-2C952DC0611E}">
      <dgm:prSet/>
      <dgm:spPr/>
      <dgm:t>
        <a:bodyPr/>
        <a:lstStyle/>
        <a:p>
          <a:r>
            <a:rPr lang="en-US"/>
            <a:t>Department of Mechanical Engineering</a:t>
          </a:r>
        </a:p>
      </dgm:t>
    </dgm:pt>
    <dgm:pt modelId="{5B5D83CB-F28A-4BBA-B77C-AE26D2A24206}" type="parTrans" cxnId="{9A849881-DD14-4999-8ACE-CBE3D29C118F}">
      <dgm:prSet/>
      <dgm:spPr/>
      <dgm:t>
        <a:bodyPr/>
        <a:lstStyle/>
        <a:p>
          <a:endParaRPr lang="en-US"/>
        </a:p>
      </dgm:t>
    </dgm:pt>
    <dgm:pt modelId="{4A13315E-8ED6-4A41-A3B2-DE8E076F1393}" type="sibTrans" cxnId="{9A849881-DD14-4999-8ACE-CBE3D29C118F}">
      <dgm:prSet/>
      <dgm:spPr/>
      <dgm:t>
        <a:bodyPr/>
        <a:lstStyle/>
        <a:p>
          <a:endParaRPr lang="en-US"/>
        </a:p>
      </dgm:t>
    </dgm:pt>
    <dgm:pt modelId="{17FE97BF-9E50-4E0A-A048-47D53A124816}">
      <dgm:prSet/>
      <dgm:spPr/>
      <dgm:t>
        <a:bodyPr/>
        <a:lstStyle/>
        <a:p>
          <a:r>
            <a:rPr lang="en-US"/>
            <a:t>Department of Industrial Engineering and Management</a:t>
          </a:r>
        </a:p>
      </dgm:t>
    </dgm:pt>
    <dgm:pt modelId="{A60CF417-5131-4948-8961-CD2600E22626}" type="parTrans" cxnId="{26426899-48DB-4254-A906-9AF002C36F78}">
      <dgm:prSet/>
      <dgm:spPr/>
      <dgm:t>
        <a:bodyPr/>
        <a:lstStyle/>
        <a:p>
          <a:endParaRPr lang="en-US"/>
        </a:p>
      </dgm:t>
    </dgm:pt>
    <dgm:pt modelId="{B2995F26-C2A8-4283-BF9D-DF4772867F62}" type="sibTrans" cxnId="{26426899-48DB-4254-A906-9AF002C36F78}">
      <dgm:prSet/>
      <dgm:spPr/>
      <dgm:t>
        <a:bodyPr/>
        <a:lstStyle/>
        <a:p>
          <a:endParaRPr lang="en-US"/>
        </a:p>
      </dgm:t>
    </dgm:pt>
    <dgm:pt modelId="{8EC1A2E0-B787-43F8-98F4-2FA4CD4F18F9}">
      <dgm:prSet/>
      <dgm:spPr/>
      <dgm:t>
        <a:bodyPr/>
        <a:lstStyle/>
        <a:p>
          <a:r>
            <a:rPr lang="en-US"/>
            <a:t>Department of Energy Science and Engineering</a:t>
          </a:r>
        </a:p>
      </dgm:t>
    </dgm:pt>
    <dgm:pt modelId="{1A7C2828-F83C-405A-B5C7-ABCD32D33A44}" type="parTrans" cxnId="{3C0CB0BD-EA33-44D3-94F5-C9DD3DE445B7}">
      <dgm:prSet/>
      <dgm:spPr/>
      <dgm:t>
        <a:bodyPr/>
        <a:lstStyle/>
        <a:p>
          <a:endParaRPr lang="en-US"/>
        </a:p>
      </dgm:t>
    </dgm:pt>
    <dgm:pt modelId="{0063A790-1E3B-45D7-9891-E042F092F22F}" type="sibTrans" cxnId="{3C0CB0BD-EA33-44D3-94F5-C9DD3DE445B7}">
      <dgm:prSet/>
      <dgm:spPr/>
      <dgm:t>
        <a:bodyPr/>
        <a:lstStyle/>
        <a:p>
          <a:endParaRPr lang="en-US"/>
        </a:p>
      </dgm:t>
    </dgm:pt>
    <dgm:pt modelId="{5A06CA90-25EC-4B15-89B1-DC2CE796E0A0}">
      <dgm:prSet/>
      <dgm:spPr/>
      <dgm:t>
        <a:bodyPr/>
        <a:lstStyle/>
        <a:p>
          <a:r>
            <a:rPr lang="en-US"/>
            <a:t>Department of Leather Engineering</a:t>
          </a:r>
        </a:p>
      </dgm:t>
    </dgm:pt>
    <dgm:pt modelId="{C632F997-B71D-488E-AAA3-EC7B8C8BA52B}" type="parTrans" cxnId="{FEBC5010-D7E5-46BD-8BE8-E7510EA39F58}">
      <dgm:prSet/>
      <dgm:spPr/>
      <dgm:t>
        <a:bodyPr/>
        <a:lstStyle/>
        <a:p>
          <a:endParaRPr lang="en-US"/>
        </a:p>
      </dgm:t>
    </dgm:pt>
    <dgm:pt modelId="{F933B2C5-CA05-48DE-AE4F-609EBBC341C6}" type="sibTrans" cxnId="{FEBC5010-D7E5-46BD-8BE8-E7510EA39F58}">
      <dgm:prSet/>
      <dgm:spPr/>
      <dgm:t>
        <a:bodyPr/>
        <a:lstStyle/>
        <a:p>
          <a:endParaRPr lang="en-US"/>
        </a:p>
      </dgm:t>
    </dgm:pt>
    <dgm:pt modelId="{E40D812F-6169-455C-96F5-3C9C2570B614}">
      <dgm:prSet/>
      <dgm:spPr/>
      <dgm:t>
        <a:bodyPr/>
        <a:lstStyle/>
        <a:p>
          <a:r>
            <a:rPr lang="en-US"/>
            <a:t>Department of Textile Engineering</a:t>
          </a:r>
        </a:p>
      </dgm:t>
    </dgm:pt>
    <dgm:pt modelId="{7F56D11E-01EF-46A7-86CF-42421828CF02}" type="parTrans" cxnId="{5164CD76-0A2A-4434-82B1-5AF07606D783}">
      <dgm:prSet/>
      <dgm:spPr/>
      <dgm:t>
        <a:bodyPr/>
        <a:lstStyle/>
        <a:p>
          <a:endParaRPr lang="en-US"/>
        </a:p>
      </dgm:t>
    </dgm:pt>
    <dgm:pt modelId="{0F2F6E3D-2D81-4062-B4DC-E9113092D0BE}" type="sibTrans" cxnId="{5164CD76-0A2A-4434-82B1-5AF07606D783}">
      <dgm:prSet/>
      <dgm:spPr/>
      <dgm:t>
        <a:bodyPr/>
        <a:lstStyle/>
        <a:p>
          <a:endParaRPr lang="en-US"/>
        </a:p>
      </dgm:t>
    </dgm:pt>
    <dgm:pt modelId="{A8DDCB8F-DE37-4C4A-A1AF-724A15361E01}">
      <dgm:prSet/>
      <dgm:spPr/>
      <dgm:t>
        <a:bodyPr/>
        <a:lstStyle/>
        <a:p>
          <a:r>
            <a:rPr lang="en-US"/>
            <a:t>Department of Chemical Engineering</a:t>
          </a:r>
        </a:p>
      </dgm:t>
    </dgm:pt>
    <dgm:pt modelId="{5B1CB1EC-D0D9-4463-9FFB-D33C18315DE5}" type="parTrans" cxnId="{383A9DE8-122B-4320-AB1B-7D6BDA48FA67}">
      <dgm:prSet/>
      <dgm:spPr/>
      <dgm:t>
        <a:bodyPr/>
        <a:lstStyle/>
        <a:p>
          <a:endParaRPr lang="en-US"/>
        </a:p>
      </dgm:t>
    </dgm:pt>
    <dgm:pt modelId="{A965DFC8-2536-44A2-9A90-FF9CB1D67BA8}" type="sibTrans" cxnId="{383A9DE8-122B-4320-AB1B-7D6BDA48FA67}">
      <dgm:prSet/>
      <dgm:spPr/>
      <dgm:t>
        <a:bodyPr/>
        <a:lstStyle/>
        <a:p>
          <a:endParaRPr lang="en-US"/>
        </a:p>
      </dgm:t>
    </dgm:pt>
    <dgm:pt modelId="{B5018EEB-A715-48C0-B28B-624826DD7C2D}">
      <dgm:prSet/>
      <dgm:spPr/>
      <dgm:t>
        <a:bodyPr/>
        <a:lstStyle/>
        <a:p>
          <a:r>
            <a:rPr lang="en-US"/>
            <a:t>Department of Mechatronics Engineering</a:t>
          </a:r>
        </a:p>
      </dgm:t>
    </dgm:pt>
    <dgm:pt modelId="{699AC338-3024-4D3C-B531-6E7EC8D6557A}" type="parTrans" cxnId="{BDB1C71E-168F-4744-83E2-8317478E421B}">
      <dgm:prSet/>
      <dgm:spPr/>
      <dgm:t>
        <a:bodyPr/>
        <a:lstStyle/>
        <a:p>
          <a:endParaRPr lang="en-US"/>
        </a:p>
      </dgm:t>
    </dgm:pt>
    <dgm:pt modelId="{58CAA995-E286-4D55-BF33-CE6AF1A3E1C5}" type="sibTrans" cxnId="{BDB1C71E-168F-4744-83E2-8317478E421B}">
      <dgm:prSet/>
      <dgm:spPr/>
      <dgm:t>
        <a:bodyPr/>
        <a:lstStyle/>
        <a:p>
          <a:endParaRPr lang="en-US"/>
        </a:p>
      </dgm:t>
    </dgm:pt>
    <dgm:pt modelId="{177E6F5A-6445-4ED5-95E5-7B3866B1765A}" type="pres">
      <dgm:prSet presAssocID="{41842637-D90B-4499-87A0-21192CCE49B1}" presName="linear" presStyleCnt="0">
        <dgm:presLayoutVars>
          <dgm:animLvl val="lvl"/>
          <dgm:resizeHandles val="exact"/>
        </dgm:presLayoutVars>
      </dgm:prSet>
      <dgm:spPr/>
    </dgm:pt>
    <dgm:pt modelId="{B6EBA7B9-A1BD-4E68-9C00-D88411C1DBB7}" type="pres">
      <dgm:prSet presAssocID="{D7CC3A88-B3FA-4C5D-94CD-2C952DC0611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9B1B8D0-32C4-4907-9024-7362949EDCF5}" type="pres">
      <dgm:prSet presAssocID="{4A13315E-8ED6-4A41-A3B2-DE8E076F1393}" presName="spacer" presStyleCnt="0"/>
      <dgm:spPr/>
    </dgm:pt>
    <dgm:pt modelId="{BFF25AF3-9B27-46D4-A507-492BA557D15B}" type="pres">
      <dgm:prSet presAssocID="{17FE97BF-9E50-4E0A-A048-47D53A12481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3C75ACD-8258-4489-AE47-5B675A3374A6}" type="pres">
      <dgm:prSet presAssocID="{B2995F26-C2A8-4283-BF9D-DF4772867F62}" presName="spacer" presStyleCnt="0"/>
      <dgm:spPr/>
    </dgm:pt>
    <dgm:pt modelId="{B2CF5E8E-7DA9-4D66-B280-4119415F0235}" type="pres">
      <dgm:prSet presAssocID="{8EC1A2E0-B787-43F8-98F4-2FA4CD4F18F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AF9C334-2054-437B-A3D4-2BC27B300978}" type="pres">
      <dgm:prSet presAssocID="{0063A790-1E3B-45D7-9891-E042F092F22F}" presName="spacer" presStyleCnt="0"/>
      <dgm:spPr/>
    </dgm:pt>
    <dgm:pt modelId="{4D24FA7D-5018-4DEE-A7A2-82488889E031}" type="pres">
      <dgm:prSet presAssocID="{5A06CA90-25EC-4B15-89B1-DC2CE796E0A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92CCEE5-FB61-4ADA-837A-372F04E93FF3}" type="pres">
      <dgm:prSet presAssocID="{F933B2C5-CA05-48DE-AE4F-609EBBC341C6}" presName="spacer" presStyleCnt="0"/>
      <dgm:spPr/>
    </dgm:pt>
    <dgm:pt modelId="{C73A6473-DA97-4B8F-A808-73FF71A0FE11}" type="pres">
      <dgm:prSet presAssocID="{E40D812F-6169-455C-96F5-3C9C2570B61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9524FD0-6567-4497-A841-33D027A15D91}" type="pres">
      <dgm:prSet presAssocID="{0F2F6E3D-2D81-4062-B4DC-E9113092D0BE}" presName="spacer" presStyleCnt="0"/>
      <dgm:spPr/>
    </dgm:pt>
    <dgm:pt modelId="{CE9FD9F5-2AB5-4371-891A-51F4D959F281}" type="pres">
      <dgm:prSet presAssocID="{A8DDCB8F-DE37-4C4A-A1AF-724A15361E0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4E8F0E1-E4B6-4B26-BE29-46DC05444BF7}" type="pres">
      <dgm:prSet presAssocID="{A965DFC8-2536-44A2-9A90-FF9CB1D67BA8}" presName="spacer" presStyleCnt="0"/>
      <dgm:spPr/>
    </dgm:pt>
    <dgm:pt modelId="{C6A563DE-C28C-4D35-8A31-941DB58EBCE6}" type="pres">
      <dgm:prSet presAssocID="{B5018EEB-A715-48C0-B28B-624826DD7C2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DA50B0A-D6B8-42B9-818B-8AB09C3D508B}" type="presOf" srcId="{8EC1A2E0-B787-43F8-98F4-2FA4CD4F18F9}" destId="{B2CF5E8E-7DA9-4D66-B280-4119415F0235}" srcOrd="0" destOrd="0" presId="urn:microsoft.com/office/officeart/2005/8/layout/vList2"/>
    <dgm:cxn modelId="{D3E8A20B-4000-4DF8-BADA-D2E8ACFBFC5D}" type="presOf" srcId="{E40D812F-6169-455C-96F5-3C9C2570B614}" destId="{C73A6473-DA97-4B8F-A808-73FF71A0FE11}" srcOrd="0" destOrd="0" presId="urn:microsoft.com/office/officeart/2005/8/layout/vList2"/>
    <dgm:cxn modelId="{FEBC5010-D7E5-46BD-8BE8-E7510EA39F58}" srcId="{41842637-D90B-4499-87A0-21192CCE49B1}" destId="{5A06CA90-25EC-4B15-89B1-DC2CE796E0A0}" srcOrd="3" destOrd="0" parTransId="{C632F997-B71D-488E-AAA3-EC7B8C8BA52B}" sibTransId="{F933B2C5-CA05-48DE-AE4F-609EBBC341C6}"/>
    <dgm:cxn modelId="{D7298B13-89E7-48CB-8A3B-364380E23115}" type="presOf" srcId="{B5018EEB-A715-48C0-B28B-624826DD7C2D}" destId="{C6A563DE-C28C-4D35-8A31-941DB58EBCE6}" srcOrd="0" destOrd="0" presId="urn:microsoft.com/office/officeart/2005/8/layout/vList2"/>
    <dgm:cxn modelId="{BDB1C71E-168F-4744-83E2-8317478E421B}" srcId="{41842637-D90B-4499-87A0-21192CCE49B1}" destId="{B5018EEB-A715-48C0-B28B-624826DD7C2D}" srcOrd="6" destOrd="0" parTransId="{699AC338-3024-4D3C-B531-6E7EC8D6557A}" sibTransId="{58CAA995-E286-4D55-BF33-CE6AF1A3E1C5}"/>
    <dgm:cxn modelId="{5164CD76-0A2A-4434-82B1-5AF07606D783}" srcId="{41842637-D90B-4499-87A0-21192CCE49B1}" destId="{E40D812F-6169-455C-96F5-3C9C2570B614}" srcOrd="4" destOrd="0" parTransId="{7F56D11E-01EF-46A7-86CF-42421828CF02}" sibTransId="{0F2F6E3D-2D81-4062-B4DC-E9113092D0BE}"/>
    <dgm:cxn modelId="{D798F97B-0742-4414-8ECD-08B76EE1121B}" type="presOf" srcId="{17FE97BF-9E50-4E0A-A048-47D53A124816}" destId="{BFF25AF3-9B27-46D4-A507-492BA557D15B}" srcOrd="0" destOrd="0" presId="urn:microsoft.com/office/officeart/2005/8/layout/vList2"/>
    <dgm:cxn modelId="{9A849881-DD14-4999-8ACE-CBE3D29C118F}" srcId="{41842637-D90B-4499-87A0-21192CCE49B1}" destId="{D7CC3A88-B3FA-4C5D-94CD-2C952DC0611E}" srcOrd="0" destOrd="0" parTransId="{5B5D83CB-F28A-4BBA-B77C-AE26D2A24206}" sibTransId="{4A13315E-8ED6-4A41-A3B2-DE8E076F1393}"/>
    <dgm:cxn modelId="{26426899-48DB-4254-A906-9AF002C36F78}" srcId="{41842637-D90B-4499-87A0-21192CCE49B1}" destId="{17FE97BF-9E50-4E0A-A048-47D53A124816}" srcOrd="1" destOrd="0" parTransId="{A60CF417-5131-4948-8961-CD2600E22626}" sibTransId="{B2995F26-C2A8-4283-BF9D-DF4772867F62}"/>
    <dgm:cxn modelId="{8F58EEB7-D3EC-4650-925F-9BC30D7BC096}" type="presOf" srcId="{A8DDCB8F-DE37-4C4A-A1AF-724A15361E01}" destId="{CE9FD9F5-2AB5-4371-891A-51F4D959F281}" srcOrd="0" destOrd="0" presId="urn:microsoft.com/office/officeart/2005/8/layout/vList2"/>
    <dgm:cxn modelId="{3C0CB0BD-EA33-44D3-94F5-C9DD3DE445B7}" srcId="{41842637-D90B-4499-87A0-21192CCE49B1}" destId="{8EC1A2E0-B787-43F8-98F4-2FA4CD4F18F9}" srcOrd="2" destOrd="0" parTransId="{1A7C2828-F83C-405A-B5C7-ABCD32D33A44}" sibTransId="{0063A790-1E3B-45D7-9891-E042F092F22F}"/>
    <dgm:cxn modelId="{3D9945C3-C1EB-4F10-8946-70C8E5A8B1CD}" type="presOf" srcId="{D7CC3A88-B3FA-4C5D-94CD-2C952DC0611E}" destId="{B6EBA7B9-A1BD-4E68-9C00-D88411C1DBB7}" srcOrd="0" destOrd="0" presId="urn:microsoft.com/office/officeart/2005/8/layout/vList2"/>
    <dgm:cxn modelId="{6D71EAC7-A955-4216-AD41-8474914B1539}" type="presOf" srcId="{5A06CA90-25EC-4B15-89B1-DC2CE796E0A0}" destId="{4D24FA7D-5018-4DEE-A7A2-82488889E031}" srcOrd="0" destOrd="0" presId="urn:microsoft.com/office/officeart/2005/8/layout/vList2"/>
    <dgm:cxn modelId="{383A9DE8-122B-4320-AB1B-7D6BDA48FA67}" srcId="{41842637-D90B-4499-87A0-21192CCE49B1}" destId="{A8DDCB8F-DE37-4C4A-A1AF-724A15361E01}" srcOrd="5" destOrd="0" parTransId="{5B1CB1EC-D0D9-4463-9FFB-D33C18315DE5}" sibTransId="{A965DFC8-2536-44A2-9A90-FF9CB1D67BA8}"/>
    <dgm:cxn modelId="{5A0856F8-807F-4272-9242-303014FD66BA}" type="presOf" srcId="{41842637-D90B-4499-87A0-21192CCE49B1}" destId="{177E6F5A-6445-4ED5-95E5-7B3866B1765A}" srcOrd="0" destOrd="0" presId="urn:microsoft.com/office/officeart/2005/8/layout/vList2"/>
    <dgm:cxn modelId="{803F0105-81FB-42C2-9804-D7CE937E0FB9}" type="presParOf" srcId="{177E6F5A-6445-4ED5-95E5-7B3866B1765A}" destId="{B6EBA7B9-A1BD-4E68-9C00-D88411C1DBB7}" srcOrd="0" destOrd="0" presId="urn:microsoft.com/office/officeart/2005/8/layout/vList2"/>
    <dgm:cxn modelId="{026E071D-2831-4572-B5FE-7C39CE31FB59}" type="presParOf" srcId="{177E6F5A-6445-4ED5-95E5-7B3866B1765A}" destId="{A9B1B8D0-32C4-4907-9024-7362949EDCF5}" srcOrd="1" destOrd="0" presId="urn:microsoft.com/office/officeart/2005/8/layout/vList2"/>
    <dgm:cxn modelId="{7C56E961-4FA4-43BF-B0C2-99B466A31866}" type="presParOf" srcId="{177E6F5A-6445-4ED5-95E5-7B3866B1765A}" destId="{BFF25AF3-9B27-46D4-A507-492BA557D15B}" srcOrd="2" destOrd="0" presId="urn:microsoft.com/office/officeart/2005/8/layout/vList2"/>
    <dgm:cxn modelId="{5C59132A-692D-4AB2-A0D0-946DB64EFBE7}" type="presParOf" srcId="{177E6F5A-6445-4ED5-95E5-7B3866B1765A}" destId="{13C75ACD-8258-4489-AE47-5B675A3374A6}" srcOrd="3" destOrd="0" presId="urn:microsoft.com/office/officeart/2005/8/layout/vList2"/>
    <dgm:cxn modelId="{274AB155-A4A3-4D98-9903-EF3A77C7C451}" type="presParOf" srcId="{177E6F5A-6445-4ED5-95E5-7B3866B1765A}" destId="{B2CF5E8E-7DA9-4D66-B280-4119415F0235}" srcOrd="4" destOrd="0" presId="urn:microsoft.com/office/officeart/2005/8/layout/vList2"/>
    <dgm:cxn modelId="{F3109434-1380-48CE-8B7B-38B23BDAF385}" type="presParOf" srcId="{177E6F5A-6445-4ED5-95E5-7B3866B1765A}" destId="{7AF9C334-2054-437B-A3D4-2BC27B300978}" srcOrd="5" destOrd="0" presId="urn:microsoft.com/office/officeart/2005/8/layout/vList2"/>
    <dgm:cxn modelId="{DD68A856-B589-43F7-94E5-577FA9D593FC}" type="presParOf" srcId="{177E6F5A-6445-4ED5-95E5-7B3866B1765A}" destId="{4D24FA7D-5018-4DEE-A7A2-82488889E031}" srcOrd="6" destOrd="0" presId="urn:microsoft.com/office/officeart/2005/8/layout/vList2"/>
    <dgm:cxn modelId="{F4D2DC90-03E5-487F-93CF-A02BC38F3F61}" type="presParOf" srcId="{177E6F5A-6445-4ED5-95E5-7B3866B1765A}" destId="{592CCEE5-FB61-4ADA-837A-372F04E93FF3}" srcOrd="7" destOrd="0" presId="urn:microsoft.com/office/officeart/2005/8/layout/vList2"/>
    <dgm:cxn modelId="{2CE78B21-438E-4B7A-9F45-372A20A1B9F3}" type="presParOf" srcId="{177E6F5A-6445-4ED5-95E5-7B3866B1765A}" destId="{C73A6473-DA97-4B8F-A808-73FF71A0FE11}" srcOrd="8" destOrd="0" presId="urn:microsoft.com/office/officeart/2005/8/layout/vList2"/>
    <dgm:cxn modelId="{D6784CD3-1A13-4CB3-90AD-E676E724C0B5}" type="presParOf" srcId="{177E6F5A-6445-4ED5-95E5-7B3866B1765A}" destId="{79524FD0-6567-4497-A841-33D027A15D91}" srcOrd="9" destOrd="0" presId="urn:microsoft.com/office/officeart/2005/8/layout/vList2"/>
    <dgm:cxn modelId="{D6783B84-C161-406F-A84B-F4A370D20DF5}" type="presParOf" srcId="{177E6F5A-6445-4ED5-95E5-7B3866B1765A}" destId="{CE9FD9F5-2AB5-4371-891A-51F4D959F281}" srcOrd="10" destOrd="0" presId="urn:microsoft.com/office/officeart/2005/8/layout/vList2"/>
    <dgm:cxn modelId="{7173E76F-F1E9-4AF7-BA8D-E8376E730001}" type="presParOf" srcId="{177E6F5A-6445-4ED5-95E5-7B3866B1765A}" destId="{44E8F0E1-E4B6-4B26-BE29-46DC05444BF7}" srcOrd="11" destOrd="0" presId="urn:microsoft.com/office/officeart/2005/8/layout/vList2"/>
    <dgm:cxn modelId="{19B02094-5E36-475F-BA8A-3B7255ABDC36}" type="presParOf" srcId="{177E6F5A-6445-4ED5-95E5-7B3866B1765A}" destId="{C6A563DE-C28C-4D35-8A31-941DB58EBCE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201D5B-74B6-42A0-A1D3-C540AA382D9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D61AB4-121F-4D78-B472-CD5AE55B849D}">
      <dgm:prSet/>
      <dgm:spPr/>
      <dgm:t>
        <a:bodyPr/>
        <a:lstStyle/>
        <a:p>
          <a:r>
            <a:rPr lang="en-US"/>
            <a:t>Department of Civil Engineering</a:t>
          </a:r>
        </a:p>
      </dgm:t>
    </dgm:pt>
    <dgm:pt modelId="{80799A92-484F-4690-A588-AF39FE9CD9C9}" type="parTrans" cxnId="{17321EFF-BBF9-4FA0-8AE8-9B6D3AA669B3}">
      <dgm:prSet/>
      <dgm:spPr/>
      <dgm:t>
        <a:bodyPr/>
        <a:lstStyle/>
        <a:p>
          <a:endParaRPr lang="en-US"/>
        </a:p>
      </dgm:t>
    </dgm:pt>
    <dgm:pt modelId="{0952838E-0512-4A21-BB2D-07A8C9BBE795}" type="sibTrans" cxnId="{17321EFF-BBF9-4FA0-8AE8-9B6D3AA669B3}">
      <dgm:prSet/>
      <dgm:spPr/>
      <dgm:t>
        <a:bodyPr/>
        <a:lstStyle/>
        <a:p>
          <a:endParaRPr lang="en-US"/>
        </a:p>
      </dgm:t>
    </dgm:pt>
    <dgm:pt modelId="{B71B8EE1-9708-4318-8CBB-8273CD3FBDCE}">
      <dgm:prSet/>
      <dgm:spPr/>
      <dgm:t>
        <a:bodyPr/>
        <a:lstStyle/>
        <a:p>
          <a:r>
            <a:rPr lang="en-US"/>
            <a:t>Department of Urban and Regional Planning</a:t>
          </a:r>
        </a:p>
      </dgm:t>
    </dgm:pt>
    <dgm:pt modelId="{F639F850-B186-4BE1-B312-02973A304449}" type="parTrans" cxnId="{432BD544-57FE-451A-8456-BE113FCC9603}">
      <dgm:prSet/>
      <dgm:spPr/>
      <dgm:t>
        <a:bodyPr/>
        <a:lstStyle/>
        <a:p>
          <a:endParaRPr lang="en-US"/>
        </a:p>
      </dgm:t>
    </dgm:pt>
    <dgm:pt modelId="{DB72BC00-8546-45C1-AC93-98D3D6B1AF5B}" type="sibTrans" cxnId="{432BD544-57FE-451A-8456-BE113FCC9603}">
      <dgm:prSet/>
      <dgm:spPr/>
      <dgm:t>
        <a:bodyPr/>
        <a:lstStyle/>
        <a:p>
          <a:endParaRPr lang="en-US"/>
        </a:p>
      </dgm:t>
    </dgm:pt>
    <dgm:pt modelId="{B6949680-BEE2-4169-887B-AF73D7260E89}">
      <dgm:prSet/>
      <dgm:spPr/>
      <dgm:t>
        <a:bodyPr/>
        <a:lstStyle/>
        <a:p>
          <a:r>
            <a:rPr lang="en-US"/>
            <a:t>Department of Building Engineering and Construction Management</a:t>
          </a:r>
        </a:p>
      </dgm:t>
    </dgm:pt>
    <dgm:pt modelId="{C3297E7B-3DD9-48FD-A2C9-4E635087A681}" type="parTrans" cxnId="{49142A35-FBE8-4AD3-9469-D293A301614B}">
      <dgm:prSet/>
      <dgm:spPr/>
      <dgm:t>
        <a:bodyPr/>
        <a:lstStyle/>
        <a:p>
          <a:endParaRPr lang="en-US"/>
        </a:p>
      </dgm:t>
    </dgm:pt>
    <dgm:pt modelId="{2FA3FB54-929A-4661-B875-3BE2E438AB2B}" type="sibTrans" cxnId="{49142A35-FBE8-4AD3-9469-D293A301614B}">
      <dgm:prSet/>
      <dgm:spPr/>
      <dgm:t>
        <a:bodyPr/>
        <a:lstStyle/>
        <a:p>
          <a:endParaRPr lang="en-US"/>
        </a:p>
      </dgm:t>
    </dgm:pt>
    <dgm:pt modelId="{C7F4218A-7141-494D-B890-5B605E99C156}">
      <dgm:prSet/>
      <dgm:spPr/>
      <dgm:t>
        <a:bodyPr/>
        <a:lstStyle/>
        <a:p>
          <a:r>
            <a:rPr lang="en-US"/>
            <a:t>Department of Architecture</a:t>
          </a:r>
        </a:p>
      </dgm:t>
    </dgm:pt>
    <dgm:pt modelId="{0760A87A-996B-406E-AEBE-B86B68A08D13}" type="parTrans" cxnId="{E133D610-F186-43C5-A383-3F2058D7ADC6}">
      <dgm:prSet/>
      <dgm:spPr/>
      <dgm:t>
        <a:bodyPr/>
        <a:lstStyle/>
        <a:p>
          <a:endParaRPr lang="en-US"/>
        </a:p>
      </dgm:t>
    </dgm:pt>
    <dgm:pt modelId="{10314F30-A6C4-4E32-B1DE-5EB799619A38}" type="sibTrans" cxnId="{E133D610-F186-43C5-A383-3F2058D7ADC6}">
      <dgm:prSet/>
      <dgm:spPr/>
      <dgm:t>
        <a:bodyPr/>
        <a:lstStyle/>
        <a:p>
          <a:endParaRPr lang="en-US"/>
        </a:p>
      </dgm:t>
    </dgm:pt>
    <dgm:pt modelId="{BD790745-1F53-48A4-875F-326787F4C191}">
      <dgm:prSet/>
      <dgm:spPr/>
      <dgm:t>
        <a:bodyPr/>
        <a:lstStyle/>
        <a:p>
          <a:r>
            <a:rPr lang="en-US"/>
            <a:t>Department of Mathematics</a:t>
          </a:r>
        </a:p>
      </dgm:t>
    </dgm:pt>
    <dgm:pt modelId="{FADF48D5-363E-46CB-B7C1-9062FD5B442E}" type="parTrans" cxnId="{97EE0B75-114C-4509-9534-96D220665F5F}">
      <dgm:prSet/>
      <dgm:spPr/>
      <dgm:t>
        <a:bodyPr/>
        <a:lstStyle/>
        <a:p>
          <a:endParaRPr lang="en-US"/>
        </a:p>
      </dgm:t>
    </dgm:pt>
    <dgm:pt modelId="{01DDECBA-C24D-4887-AFDA-8255CB2192F8}" type="sibTrans" cxnId="{97EE0B75-114C-4509-9534-96D220665F5F}">
      <dgm:prSet/>
      <dgm:spPr/>
      <dgm:t>
        <a:bodyPr/>
        <a:lstStyle/>
        <a:p>
          <a:endParaRPr lang="en-US"/>
        </a:p>
      </dgm:t>
    </dgm:pt>
    <dgm:pt modelId="{7C7711C6-1A7E-4D58-B11B-A7800E3D19E4}">
      <dgm:prSet/>
      <dgm:spPr/>
      <dgm:t>
        <a:bodyPr/>
        <a:lstStyle/>
        <a:p>
          <a:r>
            <a:rPr lang="en-US"/>
            <a:t>Department of Physics</a:t>
          </a:r>
        </a:p>
      </dgm:t>
    </dgm:pt>
    <dgm:pt modelId="{0C6FEAF5-1DAD-4C2B-B918-453BCC5E4576}" type="parTrans" cxnId="{3BD236A5-2731-4385-A706-AC69F7B2254C}">
      <dgm:prSet/>
      <dgm:spPr/>
      <dgm:t>
        <a:bodyPr/>
        <a:lstStyle/>
        <a:p>
          <a:endParaRPr lang="en-US"/>
        </a:p>
      </dgm:t>
    </dgm:pt>
    <dgm:pt modelId="{F56D7E4E-9B87-4100-A80F-E16984E7B25B}" type="sibTrans" cxnId="{3BD236A5-2731-4385-A706-AC69F7B2254C}">
      <dgm:prSet/>
      <dgm:spPr/>
      <dgm:t>
        <a:bodyPr/>
        <a:lstStyle/>
        <a:p>
          <a:endParaRPr lang="en-US"/>
        </a:p>
      </dgm:t>
    </dgm:pt>
    <dgm:pt modelId="{E947D11C-F497-4311-9A21-BDE01F6BFFDF}">
      <dgm:prSet/>
      <dgm:spPr/>
      <dgm:t>
        <a:bodyPr/>
        <a:lstStyle/>
        <a:p>
          <a:r>
            <a:rPr lang="en-US"/>
            <a:t>Department of Chemistry</a:t>
          </a:r>
        </a:p>
      </dgm:t>
    </dgm:pt>
    <dgm:pt modelId="{17247C3F-A3AB-44D1-9514-48D918447DD3}" type="parTrans" cxnId="{AC8E9BF7-7840-4120-BBE6-FC7520776172}">
      <dgm:prSet/>
      <dgm:spPr/>
      <dgm:t>
        <a:bodyPr/>
        <a:lstStyle/>
        <a:p>
          <a:endParaRPr lang="en-US"/>
        </a:p>
      </dgm:t>
    </dgm:pt>
    <dgm:pt modelId="{ADD7FD62-C181-4DE2-9976-16D6A75116CA}" type="sibTrans" cxnId="{AC8E9BF7-7840-4120-BBE6-FC7520776172}">
      <dgm:prSet/>
      <dgm:spPr/>
      <dgm:t>
        <a:bodyPr/>
        <a:lstStyle/>
        <a:p>
          <a:endParaRPr lang="en-US"/>
        </a:p>
      </dgm:t>
    </dgm:pt>
    <dgm:pt modelId="{D2007854-BCEA-42A9-AEF6-06F325BF6BED}">
      <dgm:prSet/>
      <dgm:spPr/>
      <dgm:t>
        <a:bodyPr/>
        <a:lstStyle/>
        <a:p>
          <a:r>
            <a:rPr lang="en-US"/>
            <a:t>Department of Humanities</a:t>
          </a:r>
        </a:p>
      </dgm:t>
    </dgm:pt>
    <dgm:pt modelId="{DF8AEA2F-98F0-43BA-B9C4-6E91F9269E40}" type="parTrans" cxnId="{2698E197-063E-4EB6-BBAD-55BFCB0652A5}">
      <dgm:prSet/>
      <dgm:spPr/>
      <dgm:t>
        <a:bodyPr/>
        <a:lstStyle/>
        <a:p>
          <a:endParaRPr lang="en-US"/>
        </a:p>
      </dgm:t>
    </dgm:pt>
    <dgm:pt modelId="{371ABFDC-A353-4B7A-B281-9A0F6CC287BE}" type="sibTrans" cxnId="{2698E197-063E-4EB6-BBAD-55BFCB0652A5}">
      <dgm:prSet/>
      <dgm:spPr/>
      <dgm:t>
        <a:bodyPr/>
        <a:lstStyle/>
        <a:p>
          <a:endParaRPr lang="en-US"/>
        </a:p>
      </dgm:t>
    </dgm:pt>
    <dgm:pt modelId="{5A592C82-ED19-4342-896B-16696807D9C7}" type="pres">
      <dgm:prSet presAssocID="{6A201D5B-74B6-42A0-A1D3-C540AA382D94}" presName="linear" presStyleCnt="0">
        <dgm:presLayoutVars>
          <dgm:animLvl val="lvl"/>
          <dgm:resizeHandles val="exact"/>
        </dgm:presLayoutVars>
      </dgm:prSet>
      <dgm:spPr/>
    </dgm:pt>
    <dgm:pt modelId="{75CBD91D-5148-4A62-9372-380F663F241E}" type="pres">
      <dgm:prSet presAssocID="{16D61AB4-121F-4D78-B472-CD5AE55B849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24B34E3-2AA7-4DC3-B13E-A52B507DA4A2}" type="pres">
      <dgm:prSet presAssocID="{0952838E-0512-4A21-BB2D-07A8C9BBE795}" presName="spacer" presStyleCnt="0"/>
      <dgm:spPr/>
    </dgm:pt>
    <dgm:pt modelId="{A848C281-DFD2-4AD9-85B8-571BE7616A2C}" type="pres">
      <dgm:prSet presAssocID="{B71B8EE1-9708-4318-8CBB-8273CD3FBDC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3BC4D90-DF0B-4264-8B18-6B0DD568596F}" type="pres">
      <dgm:prSet presAssocID="{DB72BC00-8546-45C1-AC93-98D3D6B1AF5B}" presName="spacer" presStyleCnt="0"/>
      <dgm:spPr/>
    </dgm:pt>
    <dgm:pt modelId="{E5931DA2-C6DC-4403-B7B6-67B6E74EA83A}" type="pres">
      <dgm:prSet presAssocID="{B6949680-BEE2-4169-887B-AF73D7260E8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C79BCF9-2193-4B64-B0FD-2039D153F7BD}" type="pres">
      <dgm:prSet presAssocID="{2FA3FB54-929A-4661-B875-3BE2E438AB2B}" presName="spacer" presStyleCnt="0"/>
      <dgm:spPr/>
    </dgm:pt>
    <dgm:pt modelId="{78B87A27-4869-4162-9F6F-1C51FA949E02}" type="pres">
      <dgm:prSet presAssocID="{C7F4218A-7141-494D-B890-5B605E99C15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0DE9D0E-1026-4039-B25A-99D8F0176D22}" type="pres">
      <dgm:prSet presAssocID="{10314F30-A6C4-4E32-B1DE-5EB799619A38}" presName="spacer" presStyleCnt="0"/>
      <dgm:spPr/>
    </dgm:pt>
    <dgm:pt modelId="{611D8B28-5A36-4440-A72C-01F28C1D25EC}" type="pres">
      <dgm:prSet presAssocID="{BD790745-1F53-48A4-875F-326787F4C19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B2152A9-A1EA-4A19-AB2D-914BBBE26B9C}" type="pres">
      <dgm:prSet presAssocID="{01DDECBA-C24D-4887-AFDA-8255CB2192F8}" presName="spacer" presStyleCnt="0"/>
      <dgm:spPr/>
    </dgm:pt>
    <dgm:pt modelId="{28DD7A89-51EE-498A-ADE0-0ABD0304A2AE}" type="pres">
      <dgm:prSet presAssocID="{7C7711C6-1A7E-4D58-B11B-A7800E3D19E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E6A12FB-EDE3-4BE3-864B-B842D03E7733}" type="pres">
      <dgm:prSet presAssocID="{F56D7E4E-9B87-4100-A80F-E16984E7B25B}" presName="spacer" presStyleCnt="0"/>
      <dgm:spPr/>
    </dgm:pt>
    <dgm:pt modelId="{E1CF828C-6488-4FD6-9455-C2C5A0AE9F0E}" type="pres">
      <dgm:prSet presAssocID="{E947D11C-F497-4311-9A21-BDE01F6BFFD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456A079-C7DB-47F1-86BF-EDCC7B1B5403}" type="pres">
      <dgm:prSet presAssocID="{ADD7FD62-C181-4DE2-9976-16D6A75116CA}" presName="spacer" presStyleCnt="0"/>
      <dgm:spPr/>
    </dgm:pt>
    <dgm:pt modelId="{9733EF41-BBDD-4B64-893E-07DD6AB0E263}" type="pres">
      <dgm:prSet presAssocID="{D2007854-BCEA-42A9-AEF6-06F325BF6BED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A293502-1FB3-4FC2-B6B8-07BCBCD35B3B}" type="presOf" srcId="{B71B8EE1-9708-4318-8CBB-8273CD3FBDCE}" destId="{A848C281-DFD2-4AD9-85B8-571BE7616A2C}" srcOrd="0" destOrd="0" presId="urn:microsoft.com/office/officeart/2005/8/layout/vList2"/>
    <dgm:cxn modelId="{C83A7303-E789-4D94-8EB4-E1C303EFE816}" type="presOf" srcId="{BD790745-1F53-48A4-875F-326787F4C191}" destId="{611D8B28-5A36-4440-A72C-01F28C1D25EC}" srcOrd="0" destOrd="0" presId="urn:microsoft.com/office/officeart/2005/8/layout/vList2"/>
    <dgm:cxn modelId="{E133D610-F186-43C5-A383-3F2058D7ADC6}" srcId="{6A201D5B-74B6-42A0-A1D3-C540AA382D94}" destId="{C7F4218A-7141-494D-B890-5B605E99C156}" srcOrd="3" destOrd="0" parTransId="{0760A87A-996B-406E-AEBE-B86B68A08D13}" sibTransId="{10314F30-A6C4-4E32-B1DE-5EB799619A38}"/>
    <dgm:cxn modelId="{49142A35-FBE8-4AD3-9469-D293A301614B}" srcId="{6A201D5B-74B6-42A0-A1D3-C540AA382D94}" destId="{B6949680-BEE2-4169-887B-AF73D7260E89}" srcOrd="2" destOrd="0" parTransId="{C3297E7B-3DD9-48FD-A2C9-4E635087A681}" sibTransId="{2FA3FB54-929A-4661-B875-3BE2E438AB2B}"/>
    <dgm:cxn modelId="{BF4EB863-12F8-4DF0-8AA7-C89D6501CEF3}" type="presOf" srcId="{C7F4218A-7141-494D-B890-5B605E99C156}" destId="{78B87A27-4869-4162-9F6F-1C51FA949E02}" srcOrd="0" destOrd="0" presId="urn:microsoft.com/office/officeart/2005/8/layout/vList2"/>
    <dgm:cxn modelId="{432BD544-57FE-451A-8456-BE113FCC9603}" srcId="{6A201D5B-74B6-42A0-A1D3-C540AA382D94}" destId="{B71B8EE1-9708-4318-8CBB-8273CD3FBDCE}" srcOrd="1" destOrd="0" parTransId="{F639F850-B186-4BE1-B312-02973A304449}" sibTransId="{DB72BC00-8546-45C1-AC93-98D3D6B1AF5B}"/>
    <dgm:cxn modelId="{97EE0B75-114C-4509-9534-96D220665F5F}" srcId="{6A201D5B-74B6-42A0-A1D3-C540AA382D94}" destId="{BD790745-1F53-48A4-875F-326787F4C191}" srcOrd="4" destOrd="0" parTransId="{FADF48D5-363E-46CB-B7C1-9062FD5B442E}" sibTransId="{01DDECBA-C24D-4887-AFDA-8255CB2192F8}"/>
    <dgm:cxn modelId="{20371482-1D4D-4786-BF93-B74D0FD6C069}" type="presOf" srcId="{7C7711C6-1A7E-4D58-B11B-A7800E3D19E4}" destId="{28DD7A89-51EE-498A-ADE0-0ABD0304A2AE}" srcOrd="0" destOrd="0" presId="urn:microsoft.com/office/officeart/2005/8/layout/vList2"/>
    <dgm:cxn modelId="{8D5D6B93-DD3A-49BF-BD71-DB7D9AD04EAD}" type="presOf" srcId="{16D61AB4-121F-4D78-B472-CD5AE55B849D}" destId="{75CBD91D-5148-4A62-9372-380F663F241E}" srcOrd="0" destOrd="0" presId="urn:microsoft.com/office/officeart/2005/8/layout/vList2"/>
    <dgm:cxn modelId="{2698E197-063E-4EB6-BBAD-55BFCB0652A5}" srcId="{6A201D5B-74B6-42A0-A1D3-C540AA382D94}" destId="{D2007854-BCEA-42A9-AEF6-06F325BF6BED}" srcOrd="7" destOrd="0" parTransId="{DF8AEA2F-98F0-43BA-B9C4-6E91F9269E40}" sibTransId="{371ABFDC-A353-4B7A-B281-9A0F6CC287BE}"/>
    <dgm:cxn modelId="{3BD236A5-2731-4385-A706-AC69F7B2254C}" srcId="{6A201D5B-74B6-42A0-A1D3-C540AA382D94}" destId="{7C7711C6-1A7E-4D58-B11B-A7800E3D19E4}" srcOrd="5" destOrd="0" parTransId="{0C6FEAF5-1DAD-4C2B-B918-453BCC5E4576}" sibTransId="{F56D7E4E-9B87-4100-A80F-E16984E7B25B}"/>
    <dgm:cxn modelId="{8C41ECB8-E708-453E-BEF4-8BA42F46CA10}" type="presOf" srcId="{6A201D5B-74B6-42A0-A1D3-C540AA382D94}" destId="{5A592C82-ED19-4342-896B-16696807D9C7}" srcOrd="0" destOrd="0" presId="urn:microsoft.com/office/officeart/2005/8/layout/vList2"/>
    <dgm:cxn modelId="{1E0E4BC9-29DE-4488-BECB-2B416C12F60D}" type="presOf" srcId="{D2007854-BCEA-42A9-AEF6-06F325BF6BED}" destId="{9733EF41-BBDD-4B64-893E-07DD6AB0E263}" srcOrd="0" destOrd="0" presId="urn:microsoft.com/office/officeart/2005/8/layout/vList2"/>
    <dgm:cxn modelId="{503F59EA-1A48-4B53-A1AA-1B31BC26945C}" type="presOf" srcId="{B6949680-BEE2-4169-887B-AF73D7260E89}" destId="{E5931DA2-C6DC-4403-B7B6-67B6E74EA83A}" srcOrd="0" destOrd="0" presId="urn:microsoft.com/office/officeart/2005/8/layout/vList2"/>
    <dgm:cxn modelId="{CFB5E0EF-98AF-4CF8-903B-8EA13A584CA3}" type="presOf" srcId="{E947D11C-F497-4311-9A21-BDE01F6BFFDF}" destId="{E1CF828C-6488-4FD6-9455-C2C5A0AE9F0E}" srcOrd="0" destOrd="0" presId="urn:microsoft.com/office/officeart/2005/8/layout/vList2"/>
    <dgm:cxn modelId="{AC8E9BF7-7840-4120-BBE6-FC7520776172}" srcId="{6A201D5B-74B6-42A0-A1D3-C540AA382D94}" destId="{E947D11C-F497-4311-9A21-BDE01F6BFFDF}" srcOrd="6" destOrd="0" parTransId="{17247C3F-A3AB-44D1-9514-48D918447DD3}" sibTransId="{ADD7FD62-C181-4DE2-9976-16D6A75116CA}"/>
    <dgm:cxn modelId="{17321EFF-BBF9-4FA0-8AE8-9B6D3AA669B3}" srcId="{6A201D5B-74B6-42A0-A1D3-C540AA382D94}" destId="{16D61AB4-121F-4D78-B472-CD5AE55B849D}" srcOrd="0" destOrd="0" parTransId="{80799A92-484F-4690-A588-AF39FE9CD9C9}" sibTransId="{0952838E-0512-4A21-BB2D-07A8C9BBE795}"/>
    <dgm:cxn modelId="{7E050DE1-C1FA-4169-88C5-A43CF1272FA3}" type="presParOf" srcId="{5A592C82-ED19-4342-896B-16696807D9C7}" destId="{75CBD91D-5148-4A62-9372-380F663F241E}" srcOrd="0" destOrd="0" presId="urn:microsoft.com/office/officeart/2005/8/layout/vList2"/>
    <dgm:cxn modelId="{1AC828D9-4816-46E8-A541-2B20D1D34488}" type="presParOf" srcId="{5A592C82-ED19-4342-896B-16696807D9C7}" destId="{124B34E3-2AA7-4DC3-B13E-A52B507DA4A2}" srcOrd="1" destOrd="0" presId="urn:microsoft.com/office/officeart/2005/8/layout/vList2"/>
    <dgm:cxn modelId="{63B3C92A-DD10-4CAB-B4AF-EF2766F9E630}" type="presParOf" srcId="{5A592C82-ED19-4342-896B-16696807D9C7}" destId="{A848C281-DFD2-4AD9-85B8-571BE7616A2C}" srcOrd="2" destOrd="0" presId="urn:microsoft.com/office/officeart/2005/8/layout/vList2"/>
    <dgm:cxn modelId="{C01BE4CC-7F52-4975-A0D8-E0313F76CF68}" type="presParOf" srcId="{5A592C82-ED19-4342-896B-16696807D9C7}" destId="{03BC4D90-DF0B-4264-8B18-6B0DD568596F}" srcOrd="3" destOrd="0" presId="urn:microsoft.com/office/officeart/2005/8/layout/vList2"/>
    <dgm:cxn modelId="{B332B7CE-810B-4C9B-994D-B301900DBA45}" type="presParOf" srcId="{5A592C82-ED19-4342-896B-16696807D9C7}" destId="{E5931DA2-C6DC-4403-B7B6-67B6E74EA83A}" srcOrd="4" destOrd="0" presId="urn:microsoft.com/office/officeart/2005/8/layout/vList2"/>
    <dgm:cxn modelId="{E910F9DD-8C0F-4E31-A0A9-4338901D6BC4}" type="presParOf" srcId="{5A592C82-ED19-4342-896B-16696807D9C7}" destId="{DC79BCF9-2193-4B64-B0FD-2039D153F7BD}" srcOrd="5" destOrd="0" presId="urn:microsoft.com/office/officeart/2005/8/layout/vList2"/>
    <dgm:cxn modelId="{B5802385-AB06-4949-9CC0-44EC21D18B65}" type="presParOf" srcId="{5A592C82-ED19-4342-896B-16696807D9C7}" destId="{78B87A27-4869-4162-9F6F-1C51FA949E02}" srcOrd="6" destOrd="0" presId="urn:microsoft.com/office/officeart/2005/8/layout/vList2"/>
    <dgm:cxn modelId="{02DBBCA9-1290-498E-8F03-314F5ED92FD9}" type="presParOf" srcId="{5A592C82-ED19-4342-896B-16696807D9C7}" destId="{60DE9D0E-1026-4039-B25A-99D8F0176D22}" srcOrd="7" destOrd="0" presId="urn:microsoft.com/office/officeart/2005/8/layout/vList2"/>
    <dgm:cxn modelId="{006495C4-EE15-41B2-B09C-B2B3DDD719B7}" type="presParOf" srcId="{5A592C82-ED19-4342-896B-16696807D9C7}" destId="{611D8B28-5A36-4440-A72C-01F28C1D25EC}" srcOrd="8" destOrd="0" presId="urn:microsoft.com/office/officeart/2005/8/layout/vList2"/>
    <dgm:cxn modelId="{33444916-99FC-4F55-9955-42407D1E884E}" type="presParOf" srcId="{5A592C82-ED19-4342-896B-16696807D9C7}" destId="{4B2152A9-A1EA-4A19-AB2D-914BBBE26B9C}" srcOrd="9" destOrd="0" presId="urn:microsoft.com/office/officeart/2005/8/layout/vList2"/>
    <dgm:cxn modelId="{701DDCC0-BCE1-4B39-B678-2E8B97D884A4}" type="presParOf" srcId="{5A592C82-ED19-4342-896B-16696807D9C7}" destId="{28DD7A89-51EE-498A-ADE0-0ABD0304A2AE}" srcOrd="10" destOrd="0" presId="urn:microsoft.com/office/officeart/2005/8/layout/vList2"/>
    <dgm:cxn modelId="{48442F88-70A2-410C-AC7D-9415723D205C}" type="presParOf" srcId="{5A592C82-ED19-4342-896B-16696807D9C7}" destId="{0E6A12FB-EDE3-4BE3-864B-B842D03E7733}" srcOrd="11" destOrd="0" presId="urn:microsoft.com/office/officeart/2005/8/layout/vList2"/>
    <dgm:cxn modelId="{584DBC24-B443-4A1A-A98C-9D86D1203176}" type="presParOf" srcId="{5A592C82-ED19-4342-896B-16696807D9C7}" destId="{E1CF828C-6488-4FD6-9455-C2C5A0AE9F0E}" srcOrd="12" destOrd="0" presId="urn:microsoft.com/office/officeart/2005/8/layout/vList2"/>
    <dgm:cxn modelId="{C4D73BDA-3B6C-445B-A70B-B1C9FF082C19}" type="presParOf" srcId="{5A592C82-ED19-4342-896B-16696807D9C7}" destId="{3456A079-C7DB-47F1-86BF-EDCC7B1B5403}" srcOrd="13" destOrd="0" presId="urn:microsoft.com/office/officeart/2005/8/layout/vList2"/>
    <dgm:cxn modelId="{E52F5C54-549E-445F-8049-0AEB3A0405AD}" type="presParOf" srcId="{5A592C82-ED19-4342-896B-16696807D9C7}" destId="{9733EF41-BBDD-4B64-893E-07DD6AB0E26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201D5B-74B6-42A0-A1D3-C540AA382D9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D61AB4-121F-4D78-B472-CD5AE55B849D}">
      <dgm:prSet/>
      <dgm:spPr/>
      <dgm:t>
        <a:bodyPr/>
        <a:lstStyle/>
        <a:p>
          <a:r>
            <a:rPr lang="en-US" dirty="0"/>
            <a:t>Khan Jahan Ali Hall</a:t>
          </a:r>
        </a:p>
      </dgm:t>
    </dgm:pt>
    <dgm:pt modelId="{80799A92-484F-4690-A588-AF39FE9CD9C9}" type="parTrans" cxnId="{17321EFF-BBF9-4FA0-8AE8-9B6D3AA669B3}">
      <dgm:prSet/>
      <dgm:spPr/>
      <dgm:t>
        <a:bodyPr/>
        <a:lstStyle/>
        <a:p>
          <a:endParaRPr lang="en-US"/>
        </a:p>
      </dgm:t>
    </dgm:pt>
    <dgm:pt modelId="{0952838E-0512-4A21-BB2D-07A8C9BBE795}" type="sibTrans" cxnId="{17321EFF-BBF9-4FA0-8AE8-9B6D3AA669B3}">
      <dgm:prSet/>
      <dgm:spPr/>
      <dgm:t>
        <a:bodyPr/>
        <a:lstStyle/>
        <a:p>
          <a:endParaRPr lang="en-US"/>
        </a:p>
      </dgm:t>
    </dgm:pt>
    <dgm:pt modelId="{B71B8EE1-9708-4318-8CBB-8273CD3FBDCE}">
      <dgm:prSet/>
      <dgm:spPr/>
      <dgm:t>
        <a:bodyPr/>
        <a:lstStyle/>
        <a:p>
          <a:r>
            <a:rPr lang="en-US" dirty="0"/>
            <a:t>Dr. M.A Rashid Hall</a:t>
          </a:r>
        </a:p>
      </dgm:t>
    </dgm:pt>
    <dgm:pt modelId="{F639F850-B186-4BE1-B312-02973A304449}" type="parTrans" cxnId="{432BD544-57FE-451A-8456-BE113FCC9603}">
      <dgm:prSet/>
      <dgm:spPr/>
      <dgm:t>
        <a:bodyPr/>
        <a:lstStyle/>
        <a:p>
          <a:endParaRPr lang="en-US"/>
        </a:p>
      </dgm:t>
    </dgm:pt>
    <dgm:pt modelId="{DB72BC00-8546-45C1-AC93-98D3D6B1AF5B}" type="sibTrans" cxnId="{432BD544-57FE-451A-8456-BE113FCC9603}">
      <dgm:prSet/>
      <dgm:spPr/>
      <dgm:t>
        <a:bodyPr/>
        <a:lstStyle/>
        <a:p>
          <a:endParaRPr lang="en-US"/>
        </a:p>
      </dgm:t>
    </dgm:pt>
    <dgm:pt modelId="{B6949680-BEE2-4169-887B-AF73D7260E89}">
      <dgm:prSet/>
      <dgm:spPr/>
      <dgm:t>
        <a:bodyPr/>
        <a:lstStyle/>
        <a:p>
          <a:r>
            <a:rPr lang="en-US" dirty="0"/>
            <a:t>Bangabandhu </a:t>
          </a:r>
          <a:r>
            <a:rPr lang="en-US" dirty="0" err="1"/>
            <a:t>Shiekh</a:t>
          </a:r>
          <a:r>
            <a:rPr lang="en-US" dirty="0"/>
            <a:t> Mujibur Rahman Hall</a:t>
          </a:r>
        </a:p>
      </dgm:t>
    </dgm:pt>
    <dgm:pt modelId="{C3297E7B-3DD9-48FD-A2C9-4E635087A681}" type="parTrans" cxnId="{49142A35-FBE8-4AD3-9469-D293A301614B}">
      <dgm:prSet/>
      <dgm:spPr/>
      <dgm:t>
        <a:bodyPr/>
        <a:lstStyle/>
        <a:p>
          <a:endParaRPr lang="en-US"/>
        </a:p>
      </dgm:t>
    </dgm:pt>
    <dgm:pt modelId="{2FA3FB54-929A-4661-B875-3BE2E438AB2B}" type="sibTrans" cxnId="{49142A35-FBE8-4AD3-9469-D293A301614B}">
      <dgm:prSet/>
      <dgm:spPr/>
      <dgm:t>
        <a:bodyPr/>
        <a:lstStyle/>
        <a:p>
          <a:endParaRPr lang="en-US"/>
        </a:p>
      </dgm:t>
    </dgm:pt>
    <dgm:pt modelId="{C7F4218A-7141-494D-B890-5B605E99C156}">
      <dgm:prSet/>
      <dgm:spPr/>
      <dgm:t>
        <a:bodyPr/>
        <a:lstStyle/>
        <a:p>
          <a:r>
            <a:rPr lang="en-US" dirty="0"/>
            <a:t>Amar </a:t>
          </a:r>
          <a:r>
            <a:rPr lang="en-US" dirty="0" err="1"/>
            <a:t>Ekushey</a:t>
          </a:r>
          <a:r>
            <a:rPr lang="en-US" dirty="0"/>
            <a:t> Hall</a:t>
          </a:r>
        </a:p>
      </dgm:t>
    </dgm:pt>
    <dgm:pt modelId="{0760A87A-996B-406E-AEBE-B86B68A08D13}" type="parTrans" cxnId="{E133D610-F186-43C5-A383-3F2058D7ADC6}">
      <dgm:prSet/>
      <dgm:spPr/>
      <dgm:t>
        <a:bodyPr/>
        <a:lstStyle/>
        <a:p>
          <a:endParaRPr lang="en-US"/>
        </a:p>
      </dgm:t>
    </dgm:pt>
    <dgm:pt modelId="{10314F30-A6C4-4E32-B1DE-5EB799619A38}" type="sibTrans" cxnId="{E133D610-F186-43C5-A383-3F2058D7ADC6}">
      <dgm:prSet/>
      <dgm:spPr/>
      <dgm:t>
        <a:bodyPr/>
        <a:lstStyle/>
        <a:p>
          <a:endParaRPr lang="en-US"/>
        </a:p>
      </dgm:t>
    </dgm:pt>
    <dgm:pt modelId="{BD790745-1F53-48A4-875F-326787F4C191}">
      <dgm:prSet/>
      <dgm:spPr/>
      <dgm:t>
        <a:bodyPr/>
        <a:lstStyle/>
        <a:p>
          <a:r>
            <a:rPr lang="en-US" dirty="0" err="1"/>
            <a:t>Fazlul</a:t>
          </a:r>
          <a:r>
            <a:rPr lang="en-US" dirty="0"/>
            <a:t> Haque Hall</a:t>
          </a:r>
        </a:p>
      </dgm:t>
    </dgm:pt>
    <dgm:pt modelId="{FADF48D5-363E-46CB-B7C1-9062FD5B442E}" type="parTrans" cxnId="{97EE0B75-114C-4509-9534-96D220665F5F}">
      <dgm:prSet/>
      <dgm:spPr/>
      <dgm:t>
        <a:bodyPr/>
        <a:lstStyle/>
        <a:p>
          <a:endParaRPr lang="en-US"/>
        </a:p>
      </dgm:t>
    </dgm:pt>
    <dgm:pt modelId="{01DDECBA-C24D-4887-AFDA-8255CB2192F8}" type="sibTrans" cxnId="{97EE0B75-114C-4509-9534-96D220665F5F}">
      <dgm:prSet/>
      <dgm:spPr/>
      <dgm:t>
        <a:bodyPr/>
        <a:lstStyle/>
        <a:p>
          <a:endParaRPr lang="en-US"/>
        </a:p>
      </dgm:t>
    </dgm:pt>
    <dgm:pt modelId="{7C7711C6-1A7E-4D58-B11B-A7800E3D19E4}">
      <dgm:prSet/>
      <dgm:spPr/>
      <dgm:t>
        <a:bodyPr/>
        <a:lstStyle/>
        <a:p>
          <a:r>
            <a:rPr lang="en-US" dirty="0" err="1"/>
            <a:t>Lalon</a:t>
          </a:r>
          <a:r>
            <a:rPr lang="en-US" dirty="0"/>
            <a:t> Shah Hall</a:t>
          </a:r>
        </a:p>
      </dgm:t>
    </dgm:pt>
    <dgm:pt modelId="{0C6FEAF5-1DAD-4C2B-B918-453BCC5E4576}" type="parTrans" cxnId="{3BD236A5-2731-4385-A706-AC69F7B2254C}">
      <dgm:prSet/>
      <dgm:spPr/>
      <dgm:t>
        <a:bodyPr/>
        <a:lstStyle/>
        <a:p>
          <a:endParaRPr lang="en-US"/>
        </a:p>
      </dgm:t>
    </dgm:pt>
    <dgm:pt modelId="{F56D7E4E-9B87-4100-A80F-E16984E7B25B}" type="sibTrans" cxnId="{3BD236A5-2731-4385-A706-AC69F7B2254C}">
      <dgm:prSet/>
      <dgm:spPr/>
      <dgm:t>
        <a:bodyPr/>
        <a:lstStyle/>
        <a:p>
          <a:endParaRPr lang="en-US"/>
        </a:p>
      </dgm:t>
    </dgm:pt>
    <dgm:pt modelId="{E947D11C-F497-4311-9A21-BDE01F6BFFDF}">
      <dgm:prSet/>
      <dgm:spPr/>
      <dgm:t>
        <a:bodyPr/>
        <a:lstStyle/>
        <a:p>
          <a:r>
            <a:rPr lang="en-US" dirty="0" err="1"/>
            <a:t>Rokeya</a:t>
          </a:r>
          <a:r>
            <a:rPr lang="en-US" dirty="0"/>
            <a:t> Hall</a:t>
          </a:r>
        </a:p>
      </dgm:t>
    </dgm:pt>
    <dgm:pt modelId="{17247C3F-A3AB-44D1-9514-48D918447DD3}" type="parTrans" cxnId="{AC8E9BF7-7840-4120-BBE6-FC7520776172}">
      <dgm:prSet/>
      <dgm:spPr/>
      <dgm:t>
        <a:bodyPr/>
        <a:lstStyle/>
        <a:p>
          <a:endParaRPr lang="en-US"/>
        </a:p>
      </dgm:t>
    </dgm:pt>
    <dgm:pt modelId="{ADD7FD62-C181-4DE2-9976-16D6A75116CA}" type="sibTrans" cxnId="{AC8E9BF7-7840-4120-BBE6-FC7520776172}">
      <dgm:prSet/>
      <dgm:spPr/>
      <dgm:t>
        <a:bodyPr/>
        <a:lstStyle/>
        <a:p>
          <a:endParaRPr lang="en-US"/>
        </a:p>
      </dgm:t>
    </dgm:pt>
    <dgm:pt modelId="{5A592C82-ED19-4342-896B-16696807D9C7}" type="pres">
      <dgm:prSet presAssocID="{6A201D5B-74B6-42A0-A1D3-C540AA382D94}" presName="linear" presStyleCnt="0">
        <dgm:presLayoutVars>
          <dgm:animLvl val="lvl"/>
          <dgm:resizeHandles val="exact"/>
        </dgm:presLayoutVars>
      </dgm:prSet>
      <dgm:spPr/>
    </dgm:pt>
    <dgm:pt modelId="{75CBD91D-5148-4A62-9372-380F663F241E}" type="pres">
      <dgm:prSet presAssocID="{16D61AB4-121F-4D78-B472-CD5AE55B849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24B34E3-2AA7-4DC3-B13E-A52B507DA4A2}" type="pres">
      <dgm:prSet presAssocID="{0952838E-0512-4A21-BB2D-07A8C9BBE795}" presName="spacer" presStyleCnt="0"/>
      <dgm:spPr/>
    </dgm:pt>
    <dgm:pt modelId="{A848C281-DFD2-4AD9-85B8-571BE7616A2C}" type="pres">
      <dgm:prSet presAssocID="{B71B8EE1-9708-4318-8CBB-8273CD3FBDCE}" presName="parentText" presStyleLbl="node1" presStyleIdx="1" presStyleCnt="7" custLinFactNeighborX="229" custLinFactNeighborY="14086">
        <dgm:presLayoutVars>
          <dgm:chMax val="0"/>
          <dgm:bulletEnabled val="1"/>
        </dgm:presLayoutVars>
      </dgm:prSet>
      <dgm:spPr/>
    </dgm:pt>
    <dgm:pt modelId="{03BC4D90-DF0B-4264-8B18-6B0DD568596F}" type="pres">
      <dgm:prSet presAssocID="{DB72BC00-8546-45C1-AC93-98D3D6B1AF5B}" presName="spacer" presStyleCnt="0"/>
      <dgm:spPr/>
    </dgm:pt>
    <dgm:pt modelId="{E5931DA2-C6DC-4403-B7B6-67B6E74EA83A}" type="pres">
      <dgm:prSet presAssocID="{B6949680-BEE2-4169-887B-AF73D7260E8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C79BCF9-2193-4B64-B0FD-2039D153F7BD}" type="pres">
      <dgm:prSet presAssocID="{2FA3FB54-929A-4661-B875-3BE2E438AB2B}" presName="spacer" presStyleCnt="0"/>
      <dgm:spPr/>
    </dgm:pt>
    <dgm:pt modelId="{78B87A27-4869-4162-9F6F-1C51FA949E02}" type="pres">
      <dgm:prSet presAssocID="{C7F4218A-7141-494D-B890-5B605E99C156}" presName="parentText" presStyleLbl="node1" presStyleIdx="3" presStyleCnt="7" custLinFactNeighborX="263" custLinFactNeighborY="2175">
        <dgm:presLayoutVars>
          <dgm:chMax val="0"/>
          <dgm:bulletEnabled val="1"/>
        </dgm:presLayoutVars>
      </dgm:prSet>
      <dgm:spPr/>
    </dgm:pt>
    <dgm:pt modelId="{60DE9D0E-1026-4039-B25A-99D8F0176D22}" type="pres">
      <dgm:prSet presAssocID="{10314F30-A6C4-4E32-B1DE-5EB799619A38}" presName="spacer" presStyleCnt="0"/>
      <dgm:spPr/>
    </dgm:pt>
    <dgm:pt modelId="{611D8B28-5A36-4440-A72C-01F28C1D25EC}" type="pres">
      <dgm:prSet presAssocID="{BD790745-1F53-48A4-875F-326787F4C191}" presName="parentText" presStyleLbl="node1" presStyleIdx="4" presStyleCnt="7" custScaleY="101765" custLinFactNeighborX="-107" custLinFactNeighborY="41400">
        <dgm:presLayoutVars>
          <dgm:chMax val="0"/>
          <dgm:bulletEnabled val="1"/>
        </dgm:presLayoutVars>
      </dgm:prSet>
      <dgm:spPr/>
    </dgm:pt>
    <dgm:pt modelId="{4B2152A9-A1EA-4A19-AB2D-914BBBE26B9C}" type="pres">
      <dgm:prSet presAssocID="{01DDECBA-C24D-4887-AFDA-8255CB2192F8}" presName="spacer" presStyleCnt="0"/>
      <dgm:spPr/>
    </dgm:pt>
    <dgm:pt modelId="{28DD7A89-51EE-498A-ADE0-0ABD0304A2AE}" type="pres">
      <dgm:prSet presAssocID="{7C7711C6-1A7E-4D58-B11B-A7800E3D19E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6A12FB-EDE3-4BE3-864B-B842D03E7733}" type="pres">
      <dgm:prSet presAssocID="{F56D7E4E-9B87-4100-A80F-E16984E7B25B}" presName="spacer" presStyleCnt="0"/>
      <dgm:spPr/>
    </dgm:pt>
    <dgm:pt modelId="{E1CF828C-6488-4FD6-9455-C2C5A0AE9F0E}" type="pres">
      <dgm:prSet presAssocID="{E947D11C-F497-4311-9A21-BDE01F6BFFD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A293502-1FB3-4FC2-B6B8-07BCBCD35B3B}" type="presOf" srcId="{B71B8EE1-9708-4318-8CBB-8273CD3FBDCE}" destId="{A848C281-DFD2-4AD9-85B8-571BE7616A2C}" srcOrd="0" destOrd="0" presId="urn:microsoft.com/office/officeart/2005/8/layout/vList2"/>
    <dgm:cxn modelId="{C83A7303-E789-4D94-8EB4-E1C303EFE816}" type="presOf" srcId="{BD790745-1F53-48A4-875F-326787F4C191}" destId="{611D8B28-5A36-4440-A72C-01F28C1D25EC}" srcOrd="0" destOrd="0" presId="urn:microsoft.com/office/officeart/2005/8/layout/vList2"/>
    <dgm:cxn modelId="{E133D610-F186-43C5-A383-3F2058D7ADC6}" srcId="{6A201D5B-74B6-42A0-A1D3-C540AA382D94}" destId="{C7F4218A-7141-494D-B890-5B605E99C156}" srcOrd="3" destOrd="0" parTransId="{0760A87A-996B-406E-AEBE-B86B68A08D13}" sibTransId="{10314F30-A6C4-4E32-B1DE-5EB799619A38}"/>
    <dgm:cxn modelId="{49142A35-FBE8-4AD3-9469-D293A301614B}" srcId="{6A201D5B-74B6-42A0-A1D3-C540AA382D94}" destId="{B6949680-BEE2-4169-887B-AF73D7260E89}" srcOrd="2" destOrd="0" parTransId="{C3297E7B-3DD9-48FD-A2C9-4E635087A681}" sibTransId="{2FA3FB54-929A-4661-B875-3BE2E438AB2B}"/>
    <dgm:cxn modelId="{BF4EB863-12F8-4DF0-8AA7-C89D6501CEF3}" type="presOf" srcId="{C7F4218A-7141-494D-B890-5B605E99C156}" destId="{78B87A27-4869-4162-9F6F-1C51FA949E02}" srcOrd="0" destOrd="0" presId="urn:microsoft.com/office/officeart/2005/8/layout/vList2"/>
    <dgm:cxn modelId="{432BD544-57FE-451A-8456-BE113FCC9603}" srcId="{6A201D5B-74B6-42A0-A1D3-C540AA382D94}" destId="{B71B8EE1-9708-4318-8CBB-8273CD3FBDCE}" srcOrd="1" destOrd="0" parTransId="{F639F850-B186-4BE1-B312-02973A304449}" sibTransId="{DB72BC00-8546-45C1-AC93-98D3D6B1AF5B}"/>
    <dgm:cxn modelId="{97EE0B75-114C-4509-9534-96D220665F5F}" srcId="{6A201D5B-74B6-42A0-A1D3-C540AA382D94}" destId="{BD790745-1F53-48A4-875F-326787F4C191}" srcOrd="4" destOrd="0" parTransId="{FADF48D5-363E-46CB-B7C1-9062FD5B442E}" sibTransId="{01DDECBA-C24D-4887-AFDA-8255CB2192F8}"/>
    <dgm:cxn modelId="{20371482-1D4D-4786-BF93-B74D0FD6C069}" type="presOf" srcId="{7C7711C6-1A7E-4D58-B11B-A7800E3D19E4}" destId="{28DD7A89-51EE-498A-ADE0-0ABD0304A2AE}" srcOrd="0" destOrd="0" presId="urn:microsoft.com/office/officeart/2005/8/layout/vList2"/>
    <dgm:cxn modelId="{8D5D6B93-DD3A-49BF-BD71-DB7D9AD04EAD}" type="presOf" srcId="{16D61AB4-121F-4D78-B472-CD5AE55B849D}" destId="{75CBD91D-5148-4A62-9372-380F663F241E}" srcOrd="0" destOrd="0" presId="urn:microsoft.com/office/officeart/2005/8/layout/vList2"/>
    <dgm:cxn modelId="{3BD236A5-2731-4385-A706-AC69F7B2254C}" srcId="{6A201D5B-74B6-42A0-A1D3-C540AA382D94}" destId="{7C7711C6-1A7E-4D58-B11B-A7800E3D19E4}" srcOrd="5" destOrd="0" parTransId="{0C6FEAF5-1DAD-4C2B-B918-453BCC5E4576}" sibTransId="{F56D7E4E-9B87-4100-A80F-E16984E7B25B}"/>
    <dgm:cxn modelId="{8C41ECB8-E708-453E-BEF4-8BA42F46CA10}" type="presOf" srcId="{6A201D5B-74B6-42A0-A1D3-C540AA382D94}" destId="{5A592C82-ED19-4342-896B-16696807D9C7}" srcOrd="0" destOrd="0" presId="urn:microsoft.com/office/officeart/2005/8/layout/vList2"/>
    <dgm:cxn modelId="{503F59EA-1A48-4B53-A1AA-1B31BC26945C}" type="presOf" srcId="{B6949680-BEE2-4169-887B-AF73D7260E89}" destId="{E5931DA2-C6DC-4403-B7B6-67B6E74EA83A}" srcOrd="0" destOrd="0" presId="urn:microsoft.com/office/officeart/2005/8/layout/vList2"/>
    <dgm:cxn modelId="{CFB5E0EF-98AF-4CF8-903B-8EA13A584CA3}" type="presOf" srcId="{E947D11C-F497-4311-9A21-BDE01F6BFFDF}" destId="{E1CF828C-6488-4FD6-9455-C2C5A0AE9F0E}" srcOrd="0" destOrd="0" presId="urn:microsoft.com/office/officeart/2005/8/layout/vList2"/>
    <dgm:cxn modelId="{AC8E9BF7-7840-4120-BBE6-FC7520776172}" srcId="{6A201D5B-74B6-42A0-A1D3-C540AA382D94}" destId="{E947D11C-F497-4311-9A21-BDE01F6BFFDF}" srcOrd="6" destOrd="0" parTransId="{17247C3F-A3AB-44D1-9514-48D918447DD3}" sibTransId="{ADD7FD62-C181-4DE2-9976-16D6A75116CA}"/>
    <dgm:cxn modelId="{17321EFF-BBF9-4FA0-8AE8-9B6D3AA669B3}" srcId="{6A201D5B-74B6-42A0-A1D3-C540AA382D94}" destId="{16D61AB4-121F-4D78-B472-CD5AE55B849D}" srcOrd="0" destOrd="0" parTransId="{80799A92-484F-4690-A588-AF39FE9CD9C9}" sibTransId="{0952838E-0512-4A21-BB2D-07A8C9BBE795}"/>
    <dgm:cxn modelId="{7E050DE1-C1FA-4169-88C5-A43CF1272FA3}" type="presParOf" srcId="{5A592C82-ED19-4342-896B-16696807D9C7}" destId="{75CBD91D-5148-4A62-9372-380F663F241E}" srcOrd="0" destOrd="0" presId="urn:microsoft.com/office/officeart/2005/8/layout/vList2"/>
    <dgm:cxn modelId="{1AC828D9-4816-46E8-A541-2B20D1D34488}" type="presParOf" srcId="{5A592C82-ED19-4342-896B-16696807D9C7}" destId="{124B34E3-2AA7-4DC3-B13E-A52B507DA4A2}" srcOrd="1" destOrd="0" presId="urn:microsoft.com/office/officeart/2005/8/layout/vList2"/>
    <dgm:cxn modelId="{63B3C92A-DD10-4CAB-B4AF-EF2766F9E630}" type="presParOf" srcId="{5A592C82-ED19-4342-896B-16696807D9C7}" destId="{A848C281-DFD2-4AD9-85B8-571BE7616A2C}" srcOrd="2" destOrd="0" presId="urn:microsoft.com/office/officeart/2005/8/layout/vList2"/>
    <dgm:cxn modelId="{C01BE4CC-7F52-4975-A0D8-E0313F76CF68}" type="presParOf" srcId="{5A592C82-ED19-4342-896B-16696807D9C7}" destId="{03BC4D90-DF0B-4264-8B18-6B0DD568596F}" srcOrd="3" destOrd="0" presId="urn:microsoft.com/office/officeart/2005/8/layout/vList2"/>
    <dgm:cxn modelId="{B332B7CE-810B-4C9B-994D-B301900DBA45}" type="presParOf" srcId="{5A592C82-ED19-4342-896B-16696807D9C7}" destId="{E5931DA2-C6DC-4403-B7B6-67B6E74EA83A}" srcOrd="4" destOrd="0" presId="urn:microsoft.com/office/officeart/2005/8/layout/vList2"/>
    <dgm:cxn modelId="{E910F9DD-8C0F-4E31-A0A9-4338901D6BC4}" type="presParOf" srcId="{5A592C82-ED19-4342-896B-16696807D9C7}" destId="{DC79BCF9-2193-4B64-B0FD-2039D153F7BD}" srcOrd="5" destOrd="0" presId="urn:microsoft.com/office/officeart/2005/8/layout/vList2"/>
    <dgm:cxn modelId="{B5802385-AB06-4949-9CC0-44EC21D18B65}" type="presParOf" srcId="{5A592C82-ED19-4342-896B-16696807D9C7}" destId="{78B87A27-4869-4162-9F6F-1C51FA949E02}" srcOrd="6" destOrd="0" presId="urn:microsoft.com/office/officeart/2005/8/layout/vList2"/>
    <dgm:cxn modelId="{02DBBCA9-1290-498E-8F03-314F5ED92FD9}" type="presParOf" srcId="{5A592C82-ED19-4342-896B-16696807D9C7}" destId="{60DE9D0E-1026-4039-B25A-99D8F0176D22}" srcOrd="7" destOrd="0" presId="urn:microsoft.com/office/officeart/2005/8/layout/vList2"/>
    <dgm:cxn modelId="{006495C4-EE15-41B2-B09C-B2B3DDD719B7}" type="presParOf" srcId="{5A592C82-ED19-4342-896B-16696807D9C7}" destId="{611D8B28-5A36-4440-A72C-01F28C1D25EC}" srcOrd="8" destOrd="0" presId="urn:microsoft.com/office/officeart/2005/8/layout/vList2"/>
    <dgm:cxn modelId="{33444916-99FC-4F55-9955-42407D1E884E}" type="presParOf" srcId="{5A592C82-ED19-4342-896B-16696807D9C7}" destId="{4B2152A9-A1EA-4A19-AB2D-914BBBE26B9C}" srcOrd="9" destOrd="0" presId="urn:microsoft.com/office/officeart/2005/8/layout/vList2"/>
    <dgm:cxn modelId="{701DDCC0-BCE1-4B39-B678-2E8B97D884A4}" type="presParOf" srcId="{5A592C82-ED19-4342-896B-16696807D9C7}" destId="{28DD7A89-51EE-498A-ADE0-0ABD0304A2AE}" srcOrd="10" destOrd="0" presId="urn:microsoft.com/office/officeart/2005/8/layout/vList2"/>
    <dgm:cxn modelId="{48442F88-70A2-410C-AC7D-9415723D205C}" type="presParOf" srcId="{5A592C82-ED19-4342-896B-16696807D9C7}" destId="{0E6A12FB-EDE3-4BE3-864B-B842D03E7733}" srcOrd="11" destOrd="0" presId="urn:microsoft.com/office/officeart/2005/8/layout/vList2"/>
    <dgm:cxn modelId="{584DBC24-B443-4A1A-A98C-9D86D1203176}" type="presParOf" srcId="{5A592C82-ED19-4342-896B-16696807D9C7}" destId="{E1CF828C-6488-4FD6-9455-C2C5A0AE9F0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44C81-D715-43C5-99C0-75897D85862C}">
      <dsp:nvSpPr>
        <dsp:cNvPr id="0" name=""/>
        <dsp:cNvSpPr/>
      </dsp:nvSpPr>
      <dsp:spPr>
        <a:xfrm>
          <a:off x="0" y="2827093"/>
          <a:ext cx="8824913" cy="580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Other Facilities</a:t>
          </a:r>
        </a:p>
      </dsp:txBody>
      <dsp:txXfrm>
        <a:off x="28329" y="2855422"/>
        <a:ext cx="8768255" cy="523662"/>
      </dsp:txXfrm>
    </dsp:sp>
    <dsp:sp modelId="{599C2CDB-F267-423B-B55E-D4B09098622F}">
      <dsp:nvSpPr>
        <dsp:cNvPr id="0" name=""/>
        <dsp:cNvSpPr/>
      </dsp:nvSpPr>
      <dsp:spPr>
        <a:xfrm>
          <a:off x="0" y="0"/>
          <a:ext cx="8824913" cy="580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28329" y="28329"/>
        <a:ext cx="8768255" cy="523662"/>
      </dsp:txXfrm>
    </dsp:sp>
    <dsp:sp modelId="{26F33A85-C429-4D1F-AD70-D2431DFD2F61}">
      <dsp:nvSpPr>
        <dsp:cNvPr id="0" name=""/>
        <dsp:cNvSpPr/>
      </dsp:nvSpPr>
      <dsp:spPr>
        <a:xfrm>
          <a:off x="0" y="688383"/>
          <a:ext cx="8824913" cy="666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Offered Programs</a:t>
          </a:r>
        </a:p>
      </dsp:txBody>
      <dsp:txXfrm>
        <a:off x="32519" y="720902"/>
        <a:ext cx="8759875" cy="601122"/>
      </dsp:txXfrm>
    </dsp:sp>
    <dsp:sp modelId="{6169B2CA-4A35-4D04-B90F-F1DE4C937196}">
      <dsp:nvSpPr>
        <dsp:cNvPr id="0" name=""/>
        <dsp:cNvSpPr/>
      </dsp:nvSpPr>
      <dsp:spPr>
        <a:xfrm>
          <a:off x="0" y="1489172"/>
          <a:ext cx="8824913" cy="580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Faculties and Departments</a:t>
          </a:r>
        </a:p>
      </dsp:txBody>
      <dsp:txXfrm>
        <a:off x="28329" y="1517501"/>
        <a:ext cx="8768255" cy="523662"/>
      </dsp:txXfrm>
    </dsp:sp>
    <dsp:sp modelId="{08A63B51-4170-4A20-BB90-4D5FB9D40C2F}">
      <dsp:nvSpPr>
        <dsp:cNvPr id="0" name=""/>
        <dsp:cNvSpPr/>
      </dsp:nvSpPr>
      <dsp:spPr>
        <a:xfrm>
          <a:off x="0" y="2175079"/>
          <a:ext cx="8824913" cy="580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Residential Facility</a:t>
          </a:r>
        </a:p>
      </dsp:txBody>
      <dsp:txXfrm>
        <a:off x="28329" y="2203408"/>
        <a:ext cx="8768255" cy="523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44C81-D715-43C5-99C0-75897D85862C}">
      <dsp:nvSpPr>
        <dsp:cNvPr id="0" name=""/>
        <dsp:cNvSpPr/>
      </dsp:nvSpPr>
      <dsp:spPr>
        <a:xfrm>
          <a:off x="0" y="2827093"/>
          <a:ext cx="8824913" cy="580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Located in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Teligati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Fulbarigate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Khulna</a:t>
          </a:r>
        </a:p>
      </dsp:txBody>
      <dsp:txXfrm>
        <a:off x="28329" y="2855422"/>
        <a:ext cx="8768255" cy="523662"/>
      </dsp:txXfrm>
    </dsp:sp>
    <dsp:sp modelId="{599C2CDB-F267-423B-B55E-D4B09098622F}">
      <dsp:nvSpPr>
        <dsp:cNvPr id="0" name=""/>
        <dsp:cNvSpPr/>
      </dsp:nvSpPr>
      <dsp:spPr>
        <a:xfrm>
          <a:off x="0" y="0"/>
          <a:ext cx="8824913" cy="580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Khulna Engineering College in 1967</a:t>
          </a:r>
        </a:p>
      </dsp:txBody>
      <dsp:txXfrm>
        <a:off x="28329" y="28329"/>
        <a:ext cx="8768255" cy="523662"/>
      </dsp:txXfrm>
    </dsp:sp>
    <dsp:sp modelId="{26F33A85-C429-4D1F-AD70-D2431DFD2F61}">
      <dsp:nvSpPr>
        <dsp:cNvPr id="0" name=""/>
        <dsp:cNvSpPr/>
      </dsp:nvSpPr>
      <dsp:spPr>
        <a:xfrm>
          <a:off x="0" y="688383"/>
          <a:ext cx="8824913" cy="666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Bangladesh Institute of Technology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Khulna in 1986</a:t>
          </a:r>
        </a:p>
      </dsp:txBody>
      <dsp:txXfrm>
        <a:off x="32519" y="720902"/>
        <a:ext cx="8759875" cy="601122"/>
      </dsp:txXfrm>
    </dsp:sp>
    <dsp:sp modelId="{6169B2CA-4A35-4D04-B90F-F1DE4C937196}">
      <dsp:nvSpPr>
        <dsp:cNvPr id="0" name=""/>
        <dsp:cNvSpPr/>
      </dsp:nvSpPr>
      <dsp:spPr>
        <a:xfrm>
          <a:off x="0" y="1489172"/>
          <a:ext cx="8824913" cy="580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Khulna University Of Engineering and Technology(KUET) in 2003</a:t>
          </a:r>
        </a:p>
      </dsp:txBody>
      <dsp:txXfrm>
        <a:off x="28329" y="1517501"/>
        <a:ext cx="8768255" cy="523662"/>
      </dsp:txXfrm>
    </dsp:sp>
    <dsp:sp modelId="{08A63B51-4170-4A20-BB90-4D5FB9D40C2F}">
      <dsp:nvSpPr>
        <dsp:cNvPr id="0" name=""/>
        <dsp:cNvSpPr/>
      </dsp:nvSpPr>
      <dsp:spPr>
        <a:xfrm>
          <a:off x="0" y="2175079"/>
          <a:ext cx="8824913" cy="580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Total Area of 117.35 acres</a:t>
          </a:r>
        </a:p>
      </dsp:txBody>
      <dsp:txXfrm>
        <a:off x="28329" y="2203408"/>
        <a:ext cx="8768255" cy="523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AE84B-2BCE-46D5-85FF-DE007CE839C0}">
      <dsp:nvSpPr>
        <dsp:cNvPr id="0" name=""/>
        <dsp:cNvSpPr/>
      </dsp:nvSpPr>
      <dsp:spPr>
        <a:xfrm>
          <a:off x="0" y="52760"/>
          <a:ext cx="6391275" cy="9665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Department of Electrical and Electronic Engineering</a:t>
          </a:r>
          <a:endParaRPr lang="en-US" sz="2100" kern="1200" dirty="0"/>
        </a:p>
      </dsp:txBody>
      <dsp:txXfrm>
        <a:off x="47184" y="99944"/>
        <a:ext cx="6296907" cy="872200"/>
      </dsp:txXfrm>
    </dsp:sp>
    <dsp:sp modelId="{BA3D3153-B33C-4172-BCC5-C8F1A10983F9}">
      <dsp:nvSpPr>
        <dsp:cNvPr id="0" name=""/>
        <dsp:cNvSpPr/>
      </dsp:nvSpPr>
      <dsp:spPr>
        <a:xfrm>
          <a:off x="0" y="1122801"/>
          <a:ext cx="6391275" cy="902582"/>
        </a:xfrm>
        <a:prstGeom prst="roundRect">
          <a:avLst/>
        </a:prstGeom>
        <a:solidFill>
          <a:schemeClr val="accent5">
            <a:hueOff val="609606"/>
            <a:satOff val="-4861"/>
            <a:lumOff val="-36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Department of Computer Science and Engineering</a:t>
          </a:r>
          <a:endParaRPr lang="en-US" sz="2100" kern="1200" dirty="0"/>
        </a:p>
      </dsp:txBody>
      <dsp:txXfrm>
        <a:off x="44060" y="1166861"/>
        <a:ext cx="6303155" cy="814462"/>
      </dsp:txXfrm>
    </dsp:sp>
    <dsp:sp modelId="{321D2650-B1FB-4274-8925-A53A5EE7F7F2}">
      <dsp:nvSpPr>
        <dsp:cNvPr id="0" name=""/>
        <dsp:cNvSpPr/>
      </dsp:nvSpPr>
      <dsp:spPr>
        <a:xfrm>
          <a:off x="0" y="2139003"/>
          <a:ext cx="6391275" cy="852374"/>
        </a:xfrm>
        <a:prstGeom prst="round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Department of Electronics and Communication Engineering</a:t>
          </a:r>
          <a:endParaRPr lang="en-US" sz="2100" kern="1200" dirty="0"/>
        </a:p>
      </dsp:txBody>
      <dsp:txXfrm>
        <a:off x="41609" y="2180612"/>
        <a:ext cx="6308057" cy="769156"/>
      </dsp:txXfrm>
    </dsp:sp>
    <dsp:sp modelId="{FF21C5F0-986C-4087-BB9E-80BF9D7E2868}">
      <dsp:nvSpPr>
        <dsp:cNvPr id="0" name=""/>
        <dsp:cNvSpPr/>
      </dsp:nvSpPr>
      <dsp:spPr>
        <a:xfrm>
          <a:off x="0" y="3088258"/>
          <a:ext cx="6391275" cy="866198"/>
        </a:xfrm>
        <a:prstGeom prst="roundRect">
          <a:avLst/>
        </a:prstGeom>
        <a:solidFill>
          <a:schemeClr val="accent5">
            <a:hueOff val="1828819"/>
            <a:satOff val="-14582"/>
            <a:lumOff val="-110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Department of Biomedical Engineering</a:t>
          </a:r>
          <a:endParaRPr lang="en-US" sz="2100" kern="1200"/>
        </a:p>
      </dsp:txBody>
      <dsp:txXfrm>
        <a:off x="42284" y="3130542"/>
        <a:ext cx="6306707" cy="781630"/>
      </dsp:txXfrm>
    </dsp:sp>
    <dsp:sp modelId="{A66CDCAF-CDDC-4D84-9842-A6DF09F97556}">
      <dsp:nvSpPr>
        <dsp:cNvPr id="0" name=""/>
        <dsp:cNvSpPr/>
      </dsp:nvSpPr>
      <dsp:spPr>
        <a:xfrm>
          <a:off x="0" y="4044654"/>
          <a:ext cx="6391275" cy="954719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Department of Materials Science and Engineering</a:t>
          </a:r>
          <a:endParaRPr lang="en-US" sz="2100" kern="1200" dirty="0"/>
        </a:p>
      </dsp:txBody>
      <dsp:txXfrm>
        <a:off x="46606" y="4091260"/>
        <a:ext cx="6298063" cy="861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BA7B9-A1BD-4E68-9C00-D88411C1DBB7}">
      <dsp:nvSpPr>
        <dsp:cNvPr id="0" name=""/>
        <dsp:cNvSpPr/>
      </dsp:nvSpPr>
      <dsp:spPr>
        <a:xfrm>
          <a:off x="0" y="956768"/>
          <a:ext cx="6391275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 of Mechanical Engineering</a:t>
          </a:r>
        </a:p>
      </dsp:txBody>
      <dsp:txXfrm>
        <a:off x="21075" y="977843"/>
        <a:ext cx="6349125" cy="389580"/>
      </dsp:txXfrm>
    </dsp:sp>
    <dsp:sp modelId="{BFF25AF3-9B27-46D4-A507-492BA557D15B}">
      <dsp:nvSpPr>
        <dsp:cNvPr id="0" name=""/>
        <dsp:cNvSpPr/>
      </dsp:nvSpPr>
      <dsp:spPr>
        <a:xfrm>
          <a:off x="0" y="1440338"/>
          <a:ext cx="6391275" cy="431730"/>
        </a:xfrm>
        <a:prstGeom prst="roundRect">
          <a:avLst/>
        </a:prstGeom>
        <a:solidFill>
          <a:schemeClr val="accent5">
            <a:hueOff val="406404"/>
            <a:satOff val="-3241"/>
            <a:lumOff val="-2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 of Industrial Engineering and Management</a:t>
          </a:r>
        </a:p>
      </dsp:txBody>
      <dsp:txXfrm>
        <a:off x="21075" y="1461413"/>
        <a:ext cx="6349125" cy="389580"/>
      </dsp:txXfrm>
    </dsp:sp>
    <dsp:sp modelId="{B2CF5E8E-7DA9-4D66-B280-4119415F0235}">
      <dsp:nvSpPr>
        <dsp:cNvPr id="0" name=""/>
        <dsp:cNvSpPr/>
      </dsp:nvSpPr>
      <dsp:spPr>
        <a:xfrm>
          <a:off x="0" y="1923908"/>
          <a:ext cx="6391275" cy="431730"/>
        </a:xfrm>
        <a:prstGeom prst="roundRect">
          <a:avLst/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 of Energy Science and Engineering</a:t>
          </a:r>
        </a:p>
      </dsp:txBody>
      <dsp:txXfrm>
        <a:off x="21075" y="1944983"/>
        <a:ext cx="6349125" cy="389580"/>
      </dsp:txXfrm>
    </dsp:sp>
    <dsp:sp modelId="{4D24FA7D-5018-4DEE-A7A2-82488889E031}">
      <dsp:nvSpPr>
        <dsp:cNvPr id="0" name=""/>
        <dsp:cNvSpPr/>
      </dsp:nvSpPr>
      <dsp:spPr>
        <a:xfrm>
          <a:off x="0" y="2407478"/>
          <a:ext cx="6391275" cy="431730"/>
        </a:xfrm>
        <a:prstGeom prst="round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 of Leather Engineering</a:t>
          </a:r>
        </a:p>
      </dsp:txBody>
      <dsp:txXfrm>
        <a:off x="21075" y="2428553"/>
        <a:ext cx="6349125" cy="389580"/>
      </dsp:txXfrm>
    </dsp:sp>
    <dsp:sp modelId="{C73A6473-DA97-4B8F-A808-73FF71A0FE11}">
      <dsp:nvSpPr>
        <dsp:cNvPr id="0" name=""/>
        <dsp:cNvSpPr/>
      </dsp:nvSpPr>
      <dsp:spPr>
        <a:xfrm>
          <a:off x="0" y="2891048"/>
          <a:ext cx="6391275" cy="431730"/>
        </a:xfrm>
        <a:prstGeom prst="roundRect">
          <a:avLst/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 of Textile Engineering</a:t>
          </a:r>
        </a:p>
      </dsp:txBody>
      <dsp:txXfrm>
        <a:off x="21075" y="2912123"/>
        <a:ext cx="6349125" cy="389580"/>
      </dsp:txXfrm>
    </dsp:sp>
    <dsp:sp modelId="{CE9FD9F5-2AB5-4371-891A-51F4D959F281}">
      <dsp:nvSpPr>
        <dsp:cNvPr id="0" name=""/>
        <dsp:cNvSpPr/>
      </dsp:nvSpPr>
      <dsp:spPr>
        <a:xfrm>
          <a:off x="0" y="3374618"/>
          <a:ext cx="6391275" cy="431730"/>
        </a:xfrm>
        <a:prstGeom prst="roundRect">
          <a:avLst/>
        </a:prstGeom>
        <a:solidFill>
          <a:schemeClr val="accent5">
            <a:hueOff val="2032020"/>
            <a:satOff val="-16202"/>
            <a:lumOff val="-1225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 of Chemical Engineering</a:t>
          </a:r>
        </a:p>
      </dsp:txBody>
      <dsp:txXfrm>
        <a:off x="21075" y="3395693"/>
        <a:ext cx="6349125" cy="389580"/>
      </dsp:txXfrm>
    </dsp:sp>
    <dsp:sp modelId="{C6A563DE-C28C-4D35-8A31-941DB58EBCE6}">
      <dsp:nvSpPr>
        <dsp:cNvPr id="0" name=""/>
        <dsp:cNvSpPr/>
      </dsp:nvSpPr>
      <dsp:spPr>
        <a:xfrm>
          <a:off x="0" y="3858188"/>
          <a:ext cx="6391275" cy="431730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 of Mechatronics Engineering</a:t>
          </a:r>
        </a:p>
      </dsp:txBody>
      <dsp:txXfrm>
        <a:off x="21075" y="3879263"/>
        <a:ext cx="6349125" cy="389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BD91D-5148-4A62-9372-380F663F241E}">
      <dsp:nvSpPr>
        <dsp:cNvPr id="0" name=""/>
        <dsp:cNvSpPr/>
      </dsp:nvSpPr>
      <dsp:spPr>
        <a:xfrm>
          <a:off x="0" y="88634"/>
          <a:ext cx="6391275" cy="5958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Department of Civil Engineering</a:t>
          </a:r>
        </a:p>
      </dsp:txBody>
      <dsp:txXfrm>
        <a:off x="29088" y="117722"/>
        <a:ext cx="6333099" cy="537701"/>
      </dsp:txXfrm>
    </dsp:sp>
    <dsp:sp modelId="{A848C281-DFD2-4AD9-85B8-571BE7616A2C}">
      <dsp:nvSpPr>
        <dsp:cNvPr id="0" name=""/>
        <dsp:cNvSpPr/>
      </dsp:nvSpPr>
      <dsp:spPr>
        <a:xfrm>
          <a:off x="0" y="727711"/>
          <a:ext cx="6391275" cy="595877"/>
        </a:xfrm>
        <a:prstGeom prst="roundRect">
          <a:avLst/>
        </a:prstGeom>
        <a:solidFill>
          <a:schemeClr val="accent5">
            <a:hueOff val="348346"/>
            <a:satOff val="-2778"/>
            <a:lumOff val="-210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Department of Urban and Regional Planning</a:t>
          </a:r>
        </a:p>
      </dsp:txBody>
      <dsp:txXfrm>
        <a:off x="29088" y="756799"/>
        <a:ext cx="6333099" cy="537701"/>
      </dsp:txXfrm>
    </dsp:sp>
    <dsp:sp modelId="{E5931DA2-C6DC-4403-B7B6-67B6E74EA83A}">
      <dsp:nvSpPr>
        <dsp:cNvPr id="0" name=""/>
        <dsp:cNvSpPr/>
      </dsp:nvSpPr>
      <dsp:spPr>
        <a:xfrm>
          <a:off x="0" y="1366788"/>
          <a:ext cx="6391275" cy="595877"/>
        </a:xfrm>
        <a:prstGeom prst="roundRect">
          <a:avLst/>
        </a:prstGeom>
        <a:solidFill>
          <a:schemeClr val="accent5">
            <a:hueOff val="696693"/>
            <a:satOff val="-5555"/>
            <a:lumOff val="-420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Department of Building Engineering and Construction Management</a:t>
          </a:r>
        </a:p>
      </dsp:txBody>
      <dsp:txXfrm>
        <a:off x="29088" y="1395876"/>
        <a:ext cx="6333099" cy="537701"/>
      </dsp:txXfrm>
    </dsp:sp>
    <dsp:sp modelId="{78B87A27-4869-4162-9F6F-1C51FA949E02}">
      <dsp:nvSpPr>
        <dsp:cNvPr id="0" name=""/>
        <dsp:cNvSpPr/>
      </dsp:nvSpPr>
      <dsp:spPr>
        <a:xfrm>
          <a:off x="0" y="2005866"/>
          <a:ext cx="6391275" cy="595877"/>
        </a:xfrm>
        <a:prstGeom prst="roundRect">
          <a:avLst/>
        </a:prstGeom>
        <a:solidFill>
          <a:schemeClr val="accent5">
            <a:hueOff val="1045039"/>
            <a:satOff val="-8333"/>
            <a:lumOff val="-63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Department of Architecture</a:t>
          </a:r>
        </a:p>
      </dsp:txBody>
      <dsp:txXfrm>
        <a:off x="29088" y="2034954"/>
        <a:ext cx="6333099" cy="537701"/>
      </dsp:txXfrm>
    </dsp:sp>
    <dsp:sp modelId="{611D8B28-5A36-4440-A72C-01F28C1D25EC}">
      <dsp:nvSpPr>
        <dsp:cNvPr id="0" name=""/>
        <dsp:cNvSpPr/>
      </dsp:nvSpPr>
      <dsp:spPr>
        <a:xfrm>
          <a:off x="0" y="2644943"/>
          <a:ext cx="6391275" cy="595877"/>
        </a:xfrm>
        <a:prstGeom prst="roundRect">
          <a:avLst/>
        </a:prstGeom>
        <a:solidFill>
          <a:schemeClr val="accent5">
            <a:hueOff val="1393386"/>
            <a:satOff val="-11110"/>
            <a:lumOff val="-84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Department of Mathematics</a:t>
          </a:r>
        </a:p>
      </dsp:txBody>
      <dsp:txXfrm>
        <a:off x="29088" y="2674031"/>
        <a:ext cx="6333099" cy="537701"/>
      </dsp:txXfrm>
    </dsp:sp>
    <dsp:sp modelId="{28DD7A89-51EE-498A-ADE0-0ABD0304A2AE}">
      <dsp:nvSpPr>
        <dsp:cNvPr id="0" name=""/>
        <dsp:cNvSpPr/>
      </dsp:nvSpPr>
      <dsp:spPr>
        <a:xfrm>
          <a:off x="0" y="3284020"/>
          <a:ext cx="6391275" cy="595877"/>
        </a:xfrm>
        <a:prstGeom prst="roundRect">
          <a:avLst/>
        </a:prstGeom>
        <a:solidFill>
          <a:schemeClr val="accent5">
            <a:hueOff val="1741732"/>
            <a:satOff val="-13888"/>
            <a:lumOff val="-1050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Department of Physics</a:t>
          </a:r>
        </a:p>
      </dsp:txBody>
      <dsp:txXfrm>
        <a:off x="29088" y="3313108"/>
        <a:ext cx="6333099" cy="537701"/>
      </dsp:txXfrm>
    </dsp:sp>
    <dsp:sp modelId="{E1CF828C-6488-4FD6-9455-C2C5A0AE9F0E}">
      <dsp:nvSpPr>
        <dsp:cNvPr id="0" name=""/>
        <dsp:cNvSpPr/>
      </dsp:nvSpPr>
      <dsp:spPr>
        <a:xfrm>
          <a:off x="0" y="3923098"/>
          <a:ext cx="6391275" cy="595877"/>
        </a:xfrm>
        <a:prstGeom prst="roundRect">
          <a:avLst/>
        </a:prstGeom>
        <a:solidFill>
          <a:schemeClr val="accent5">
            <a:hueOff val="2090078"/>
            <a:satOff val="-16665"/>
            <a:lumOff val="-1260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Department of Chemistry</a:t>
          </a:r>
        </a:p>
      </dsp:txBody>
      <dsp:txXfrm>
        <a:off x="29088" y="3952186"/>
        <a:ext cx="6333099" cy="537701"/>
      </dsp:txXfrm>
    </dsp:sp>
    <dsp:sp modelId="{9733EF41-BBDD-4B64-893E-07DD6AB0E263}">
      <dsp:nvSpPr>
        <dsp:cNvPr id="0" name=""/>
        <dsp:cNvSpPr/>
      </dsp:nvSpPr>
      <dsp:spPr>
        <a:xfrm>
          <a:off x="0" y="4562175"/>
          <a:ext cx="6391275" cy="595877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Department of Humanities</a:t>
          </a:r>
        </a:p>
      </dsp:txBody>
      <dsp:txXfrm>
        <a:off x="29088" y="4591263"/>
        <a:ext cx="6333099" cy="5377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BD91D-5148-4A62-9372-380F663F241E}">
      <dsp:nvSpPr>
        <dsp:cNvPr id="0" name=""/>
        <dsp:cNvSpPr/>
      </dsp:nvSpPr>
      <dsp:spPr>
        <a:xfrm>
          <a:off x="0" y="488962"/>
          <a:ext cx="6391275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Khan Jahan Ali Hall</a:t>
          </a:r>
        </a:p>
      </dsp:txBody>
      <dsp:txXfrm>
        <a:off x="26930" y="515892"/>
        <a:ext cx="6337415" cy="497795"/>
      </dsp:txXfrm>
    </dsp:sp>
    <dsp:sp modelId="{A848C281-DFD2-4AD9-85B8-571BE7616A2C}">
      <dsp:nvSpPr>
        <dsp:cNvPr id="0" name=""/>
        <dsp:cNvSpPr/>
      </dsp:nvSpPr>
      <dsp:spPr>
        <a:xfrm>
          <a:off x="0" y="1116188"/>
          <a:ext cx="6391275" cy="551655"/>
        </a:xfrm>
        <a:prstGeom prst="roundRect">
          <a:avLst/>
        </a:prstGeom>
        <a:solidFill>
          <a:schemeClr val="accent5">
            <a:hueOff val="406404"/>
            <a:satOff val="-3241"/>
            <a:lumOff val="-2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Dr. M.A Rashid Hall</a:t>
          </a:r>
        </a:p>
      </dsp:txBody>
      <dsp:txXfrm>
        <a:off x="26930" y="1143118"/>
        <a:ext cx="6337415" cy="497795"/>
      </dsp:txXfrm>
    </dsp:sp>
    <dsp:sp modelId="{E5931DA2-C6DC-4403-B7B6-67B6E74EA83A}">
      <dsp:nvSpPr>
        <dsp:cNvPr id="0" name=""/>
        <dsp:cNvSpPr/>
      </dsp:nvSpPr>
      <dsp:spPr>
        <a:xfrm>
          <a:off x="0" y="1724752"/>
          <a:ext cx="6391275" cy="551655"/>
        </a:xfrm>
        <a:prstGeom prst="roundRect">
          <a:avLst/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Bangabandhu </a:t>
          </a:r>
          <a:r>
            <a:rPr lang="en-US" sz="2300" kern="1200" dirty="0" err="1"/>
            <a:t>Shiekh</a:t>
          </a:r>
          <a:r>
            <a:rPr lang="en-US" sz="2300" kern="1200" dirty="0"/>
            <a:t> Mujibur Rahman Hall</a:t>
          </a:r>
        </a:p>
      </dsp:txBody>
      <dsp:txXfrm>
        <a:off x="26930" y="1751682"/>
        <a:ext cx="6337415" cy="497795"/>
      </dsp:txXfrm>
    </dsp:sp>
    <dsp:sp modelId="{78B87A27-4869-4162-9F6F-1C51FA949E02}">
      <dsp:nvSpPr>
        <dsp:cNvPr id="0" name=""/>
        <dsp:cNvSpPr/>
      </dsp:nvSpPr>
      <dsp:spPr>
        <a:xfrm>
          <a:off x="0" y="2344088"/>
          <a:ext cx="6391275" cy="551655"/>
        </a:xfrm>
        <a:prstGeom prst="round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Amar </a:t>
          </a:r>
          <a:r>
            <a:rPr lang="en-US" sz="2300" kern="1200" dirty="0" err="1"/>
            <a:t>Ekushey</a:t>
          </a:r>
          <a:r>
            <a:rPr lang="en-US" sz="2300" kern="1200" dirty="0"/>
            <a:t> Hall</a:t>
          </a:r>
        </a:p>
      </dsp:txBody>
      <dsp:txXfrm>
        <a:off x="26930" y="2371018"/>
        <a:ext cx="6337415" cy="497795"/>
      </dsp:txXfrm>
    </dsp:sp>
    <dsp:sp modelId="{611D8B28-5A36-4440-A72C-01F28C1D25EC}">
      <dsp:nvSpPr>
        <dsp:cNvPr id="0" name=""/>
        <dsp:cNvSpPr/>
      </dsp:nvSpPr>
      <dsp:spPr>
        <a:xfrm>
          <a:off x="0" y="2987966"/>
          <a:ext cx="6391275" cy="561391"/>
        </a:xfrm>
        <a:prstGeom prst="roundRect">
          <a:avLst/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Fazlul</a:t>
          </a:r>
          <a:r>
            <a:rPr lang="en-US" sz="2300" kern="1200" dirty="0"/>
            <a:t> Haque Hall</a:t>
          </a:r>
        </a:p>
      </dsp:txBody>
      <dsp:txXfrm>
        <a:off x="27405" y="3015371"/>
        <a:ext cx="6336465" cy="506581"/>
      </dsp:txXfrm>
    </dsp:sp>
    <dsp:sp modelId="{28DD7A89-51EE-498A-ADE0-0ABD0304A2AE}">
      <dsp:nvSpPr>
        <dsp:cNvPr id="0" name=""/>
        <dsp:cNvSpPr/>
      </dsp:nvSpPr>
      <dsp:spPr>
        <a:xfrm>
          <a:off x="0" y="3588174"/>
          <a:ext cx="6391275" cy="551655"/>
        </a:xfrm>
        <a:prstGeom prst="roundRect">
          <a:avLst/>
        </a:prstGeom>
        <a:solidFill>
          <a:schemeClr val="accent5">
            <a:hueOff val="2032020"/>
            <a:satOff val="-16202"/>
            <a:lumOff val="-1225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Lalon</a:t>
          </a:r>
          <a:r>
            <a:rPr lang="en-US" sz="2300" kern="1200" dirty="0"/>
            <a:t> Shah Hall</a:t>
          </a:r>
        </a:p>
      </dsp:txBody>
      <dsp:txXfrm>
        <a:off x="26930" y="3615104"/>
        <a:ext cx="6337415" cy="497795"/>
      </dsp:txXfrm>
    </dsp:sp>
    <dsp:sp modelId="{E1CF828C-6488-4FD6-9455-C2C5A0AE9F0E}">
      <dsp:nvSpPr>
        <dsp:cNvPr id="0" name=""/>
        <dsp:cNvSpPr/>
      </dsp:nvSpPr>
      <dsp:spPr>
        <a:xfrm>
          <a:off x="0" y="4206069"/>
          <a:ext cx="6391275" cy="551655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Rokeya</a:t>
          </a:r>
          <a:r>
            <a:rPr lang="en-US" sz="2300" kern="1200" dirty="0"/>
            <a:t> Hall</a:t>
          </a:r>
        </a:p>
      </dsp:txBody>
      <dsp:txXfrm>
        <a:off x="26930" y="4232999"/>
        <a:ext cx="6337415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158C-EA99-476F-A8FF-6486B25AD41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2429D-C4EB-4A26-B3D0-7D8128CF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2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E2936F3-9FB7-4633-92E0-A4898DD94073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B6C-C50B-4F23-82ED-1CE6E164D0A2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72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B6C-C50B-4F23-82ED-1CE6E164D0A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797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B6C-C50B-4F23-82ED-1CE6E164D0A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154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B6C-C50B-4F23-82ED-1CE6E164D0A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843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B6C-C50B-4F23-82ED-1CE6E164D0A2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8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B6C-C50B-4F23-82ED-1CE6E164D0A2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79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89EC953-655B-4D2D-8C24-C4794A84712C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8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185AC97-8483-4FE7-B6EC-2E8CCBFA23F5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E521-78E9-4515-91B1-A88DC92C359A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6D7-5E20-4931-ADF7-754CEF29E46F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B0B-2B8A-4C04-8DBD-C6B189E9D700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F463-ECEF-4313-AEBD-64036038A6F5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4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BD6-A73E-41E1-8235-79819F995E07}" type="datetime1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0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35-18B9-4852-9F5E-7890D5634C0F}" type="datetime1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0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688-83E5-4B5E-A206-E4FE2462869B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E004-356C-4379-A4B5-1097AAEEB271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0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876B6C-C50B-4F23-82ED-1CE6E164D0A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75EC9A4-6B84-484B-B356-D5BCED34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AF1E-A72B-B70B-5710-A2DBA572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147" y="1618752"/>
            <a:ext cx="6395514" cy="199126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en-US" sz="2000" b="1" i="0" u="none" strike="noStrike" baseline="0" dirty="0"/>
              <a:t>		</a:t>
            </a:r>
            <a:r>
              <a:rPr lang="en-US" sz="2800" b="1" i="0" u="none" strike="noStrike" baseline="0" dirty="0"/>
              <a:t>Presentation on KUET</a:t>
            </a:r>
            <a:br>
              <a:rPr lang="en-US" sz="2000" b="1" i="0" u="none" strike="noStrike" baseline="0" dirty="0"/>
            </a:br>
            <a:r>
              <a:rPr lang="en-US" sz="2000" b="1" i="0" u="none" strike="noStrike" baseline="0" dirty="0"/>
              <a:t>(Khulna University Of Engineering &amp; Technology)</a:t>
            </a:r>
            <a:br>
              <a:rPr lang="en-US" sz="2000" b="1" i="0" u="none" strike="noStrike" baseline="0" dirty="0"/>
            </a:br>
            <a:br>
              <a:rPr lang="en-US" sz="2000" b="1" i="0" u="none" strike="noStrike" baseline="0" dirty="0"/>
            </a:br>
            <a:br>
              <a:rPr lang="en-US" sz="2000" b="1" i="0" u="none" strike="noStrike" baseline="0" dirty="0"/>
            </a:b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BAFF6-8369-B8F2-EB2B-BAFBBB36C580}"/>
              </a:ext>
            </a:extLst>
          </p:cNvPr>
          <p:cNvSpPr txBox="1"/>
          <p:nvPr/>
        </p:nvSpPr>
        <p:spPr>
          <a:xfrm>
            <a:off x="640080" y="2872899"/>
            <a:ext cx="5910010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0" u="none" strike="noStrike" baseline="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i="0" u="none" strike="noStrike" baseline="0" dirty="0">
                <a:solidFill>
                  <a:schemeClr val="bg1"/>
                </a:solidFill>
              </a:rPr>
              <a:t>CSE-4120: Technical Writing and Seminar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		Presented By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			Md. Shoriful Islam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			Roll : 1807082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992D2-046A-49F6-8877-B4B699B14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23" y="471196"/>
            <a:ext cx="5160762" cy="59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8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13C3-EA83-41C4-873C-06846A2F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043E-9F2D-4D47-8A2B-9552BADF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Playground</a:t>
            </a:r>
          </a:p>
          <a:p>
            <a:r>
              <a:rPr lang="en-US" dirty="0"/>
              <a:t>More than 10 clubs ( Educational and Cultural )</a:t>
            </a:r>
          </a:p>
          <a:p>
            <a:r>
              <a:rPr lang="en-US" dirty="0"/>
              <a:t>Central Library</a:t>
            </a:r>
          </a:p>
          <a:p>
            <a:r>
              <a:rPr lang="en-US" dirty="0"/>
              <a:t>Medical Center</a:t>
            </a:r>
          </a:p>
          <a:p>
            <a:r>
              <a:rPr lang="en-US" dirty="0"/>
              <a:t>Transportation </a:t>
            </a:r>
          </a:p>
          <a:p>
            <a:r>
              <a:rPr lang="en-US" dirty="0"/>
              <a:t>Central Computer Center</a:t>
            </a:r>
          </a:p>
          <a:p>
            <a:r>
              <a:rPr lang="en-US" dirty="0"/>
              <a:t>Student Welfare Center</a:t>
            </a:r>
          </a:p>
          <a:p>
            <a:r>
              <a:rPr lang="en-US"/>
              <a:t>Sheikh Kamal It Incubation &amp; Training Center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875B5-5806-4091-A900-D59C3CF8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ED20-2135-0F07-3076-645DCD9E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819" y="2246313"/>
            <a:ext cx="4424362" cy="236537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2A418-2DB9-67A1-FDCE-D569E4CE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C9A4-6B84-484B-B356-D5BCED34B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A2C7-9152-724D-255A-5BF471CB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Outline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9D64AA3-0563-5C82-6675-C8A430D91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14802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73F94B-4970-A071-A6B1-AE3B7C61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5EC9A4-6B84-484B-B356-D5BCED34BEA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F54EA-07CC-C41C-347F-5729D947D16C}"/>
              </a:ext>
            </a:extLst>
          </p:cNvPr>
          <p:cNvSpPr txBox="1">
            <a:spLocks/>
          </p:cNvSpPr>
          <p:nvPr/>
        </p:nvSpPr>
        <p:spPr>
          <a:xfrm>
            <a:off x="5886451" y="1279526"/>
            <a:ext cx="5048250" cy="512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A2C7-9152-724D-255A-5BF471CB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9D64AA3-0563-5C82-6675-C8A430D9134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73F94B-4970-A071-A6B1-AE3B7C61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5EC9A4-6B84-484B-B356-D5BCED34BEA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F54EA-07CC-C41C-347F-5729D947D16C}"/>
              </a:ext>
            </a:extLst>
          </p:cNvPr>
          <p:cNvSpPr txBox="1">
            <a:spLocks/>
          </p:cNvSpPr>
          <p:nvPr/>
        </p:nvSpPr>
        <p:spPr>
          <a:xfrm>
            <a:off x="5886451" y="1279526"/>
            <a:ext cx="5048250" cy="512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21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688F-CD14-46E9-8E53-C54AD8DD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49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Offered Programs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B0D3C-7039-480E-AB5E-0A98D929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5EC9A4-6B84-484B-B356-D5BCED34BEA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70D2F8-38BD-4847-B270-EE46E89CD917}"/>
              </a:ext>
            </a:extLst>
          </p:cNvPr>
          <p:cNvSpPr/>
          <p:nvPr/>
        </p:nvSpPr>
        <p:spPr>
          <a:xfrm>
            <a:off x="1142283" y="2560802"/>
            <a:ext cx="9907431" cy="868198"/>
          </a:xfrm>
          <a:prstGeom prst="roundRect">
            <a:avLst>
              <a:gd name="adj" fmla="val 10000"/>
            </a:avLst>
          </a:prstGeom>
          <a:solidFill>
            <a:schemeClr val="tx2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Graduate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B169DD-B260-4ADC-9F7C-10172A73E950}"/>
              </a:ext>
            </a:extLst>
          </p:cNvPr>
          <p:cNvSpPr/>
          <p:nvPr/>
        </p:nvSpPr>
        <p:spPr>
          <a:xfrm>
            <a:off x="1142282" y="3545004"/>
            <a:ext cx="9907431" cy="868198"/>
          </a:xfrm>
          <a:prstGeom prst="roundRect">
            <a:avLst>
              <a:gd name="adj" fmla="val 10000"/>
            </a:avLst>
          </a:prstGeom>
          <a:solidFill>
            <a:schemeClr val="tx2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Graduate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5570C1-BCBD-49E0-BAF8-248E4388FA95}"/>
              </a:ext>
            </a:extLst>
          </p:cNvPr>
          <p:cNvSpPr/>
          <p:nvPr/>
        </p:nvSpPr>
        <p:spPr>
          <a:xfrm>
            <a:off x="1142283" y="4571372"/>
            <a:ext cx="9907431" cy="868198"/>
          </a:xfrm>
          <a:prstGeom prst="roundRect">
            <a:avLst>
              <a:gd name="adj" fmla="val 10000"/>
            </a:avLst>
          </a:prstGeom>
          <a:solidFill>
            <a:schemeClr val="tx2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Graduate Diploma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C9586F-4908-4592-84D2-8E61D7C3D580}"/>
              </a:ext>
            </a:extLst>
          </p:cNvPr>
          <p:cNvSpPr/>
          <p:nvPr/>
        </p:nvSpPr>
        <p:spPr>
          <a:xfrm>
            <a:off x="1154954" y="5555574"/>
            <a:ext cx="9907431" cy="868198"/>
          </a:xfrm>
          <a:prstGeom prst="roundRect">
            <a:avLst>
              <a:gd name="adj" fmla="val 10000"/>
            </a:avLst>
          </a:prstGeom>
          <a:solidFill>
            <a:schemeClr val="tx2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Diploma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688F-CD14-46E9-8E53-C54AD8DD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Faculties and Departments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B0D3C-7039-480E-AB5E-0A98D929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5EC9A4-6B84-484B-B356-D5BCED34BEA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70D2F8-38BD-4847-B270-EE46E89CD917}"/>
              </a:ext>
            </a:extLst>
          </p:cNvPr>
          <p:cNvSpPr/>
          <p:nvPr/>
        </p:nvSpPr>
        <p:spPr>
          <a:xfrm>
            <a:off x="1283308" y="3028787"/>
            <a:ext cx="9625383" cy="800426"/>
          </a:xfrm>
          <a:prstGeom prst="roundRect">
            <a:avLst>
              <a:gd name="adj" fmla="val 10000"/>
            </a:avLst>
          </a:prstGeom>
          <a:solidFill>
            <a:schemeClr val="tx2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Faculties - 3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99769C-CE63-4F57-A5BC-3D78F42E0729}"/>
              </a:ext>
            </a:extLst>
          </p:cNvPr>
          <p:cNvSpPr/>
          <p:nvPr/>
        </p:nvSpPr>
        <p:spPr>
          <a:xfrm>
            <a:off x="1283308" y="4004839"/>
            <a:ext cx="9625383" cy="800426"/>
          </a:xfrm>
          <a:prstGeom prst="roundRect">
            <a:avLst>
              <a:gd name="adj" fmla="val 10000"/>
            </a:avLst>
          </a:prstGeom>
          <a:solidFill>
            <a:schemeClr val="tx2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Departments - 20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1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10E6F9-0BF3-4764-B380-68596FFD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5" y="973667"/>
            <a:ext cx="5035073" cy="48337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Faculty of </a:t>
            </a:r>
            <a:br>
              <a:rPr lang="en-US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Electrical and </a:t>
            </a:r>
            <a:br>
              <a:rPr lang="en-US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Engineering </a:t>
            </a:r>
            <a:br>
              <a:rPr lang="en-US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23939-1A59-4D42-BA6D-42369E85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1612" y="0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5EC9A4-6B84-484B-B356-D5BCED34BEA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D955F32-8D45-BC13-2942-D3702D0DF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47616"/>
              </p:ext>
            </p:extLst>
          </p:nvPr>
        </p:nvGraphicFramePr>
        <p:xfrm>
          <a:off x="5194300" y="808039"/>
          <a:ext cx="6391275" cy="4999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21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44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FD2FAC-08BB-44E7-8CF2-DD534020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5" y="973667"/>
            <a:ext cx="4503227" cy="483374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Faculty Of                    </a:t>
            </a:r>
            <a:r>
              <a:rPr lang="en-US" sz="32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</a:t>
            </a:r>
            <a:br>
              <a:rPr lang="en-US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54D8-3175-4F64-BE9A-955C99FA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1612" y="24639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5EC9A4-6B84-484B-B356-D5BCED34BEA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D9B3E6C-8617-C8A6-FE8A-5368F743A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81492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36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FEB664-08CA-4798-8181-185E5E4C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54" y="980976"/>
            <a:ext cx="3673389" cy="48337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Faculty Of       Civil Engineering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FDEDD-56B1-4C42-9D82-3E4317F7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1612" y="39557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5EC9A4-6B84-484B-B356-D5BCED34BEA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6A98B6-AD55-58B0-3949-2318DD5EA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32085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30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FEB664-08CA-4798-8181-185E5E4C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54" y="980976"/>
            <a:ext cx="3673389" cy="48337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Residential 	 	    Facilities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FDEDD-56B1-4C42-9D82-3E4317F7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1612" y="39557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5EC9A4-6B84-484B-B356-D5BCED34BEA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6A98B6-AD55-58B0-3949-2318DD5EA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53177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437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317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 Boardroom</vt:lpstr>
      <vt:lpstr>  Presentation on KUET (Khulna University Of Engineering &amp; Technology)   </vt:lpstr>
      <vt:lpstr>    Outline</vt:lpstr>
      <vt:lpstr>        Introduction</vt:lpstr>
      <vt:lpstr>  Offered Programs</vt:lpstr>
      <vt:lpstr>  Faculties and Departments</vt:lpstr>
      <vt:lpstr>  Faculty of   Electrical and  Electronic Engineering  </vt:lpstr>
      <vt:lpstr>     Faculty Of                    Mechanical Engineering </vt:lpstr>
      <vt:lpstr> Faculty Of       Civil Engineering</vt:lpstr>
      <vt:lpstr>      Residential        Facilities</vt:lpstr>
      <vt:lpstr>Other Facilities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KUET   </dc:title>
  <dc:creator>Md. Naimum Mukim</dc:creator>
  <cp:lastModifiedBy>User</cp:lastModifiedBy>
  <cp:revision>20</cp:revision>
  <dcterms:created xsi:type="dcterms:W3CDTF">2023-03-09T04:56:36Z</dcterms:created>
  <dcterms:modified xsi:type="dcterms:W3CDTF">2023-05-10T07:40:04Z</dcterms:modified>
</cp:coreProperties>
</file>