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0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1A47-8096-4193-A341-46F803A8CB34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DA4BE-7EB3-4B08-B890-FA1E3CBC9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953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A88A-A623-4A8E-B117-A8519C9EFE78}" type="datetime1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8686-F220-4AC8-ABFA-7104E7A9B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20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6CE9-0697-4209-83DD-84D7CDF6312B}" type="datetime1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8686-F220-4AC8-ABFA-7104E7A9B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62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03B5-AA3C-48CF-852E-A249755770A2}" type="datetime1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8686-F220-4AC8-ABFA-7104E7A9B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24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5D1C-E4F1-433C-B236-A9B9FD2DC145}" type="datetime1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8686-F220-4AC8-ABFA-7104E7A9B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00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B409-40D6-43A9-84BA-7949642AA4CF}" type="datetime1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8686-F220-4AC8-ABFA-7104E7A9B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47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3217-89BE-4EEC-B999-B75059ABEC9D}" type="datetime1">
              <a:rPr lang="ru-RU" smtClean="0"/>
              <a:t>05.03.2024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8686-F220-4AC8-ABFA-7104E7A9B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77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DA4F-E88D-4E8A-B3CF-D0CF600BD591}" type="datetime1">
              <a:rPr lang="ru-RU" smtClean="0"/>
              <a:t>05.03.2024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8686-F220-4AC8-ABFA-7104E7A9B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75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5AC1-5BFB-496D-8BAA-4D57CD69B8FF}" type="datetime1">
              <a:rPr lang="ru-RU" smtClean="0"/>
              <a:t>05.03.2024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8686-F220-4AC8-ABFA-7104E7A9B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58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56C3-95BA-496A-ADBF-002206EF3AC4}" type="datetime1">
              <a:rPr lang="ru-RU" smtClean="0"/>
              <a:t>05.03.2024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8686-F220-4AC8-ABFA-7104E7A9B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52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CD9D-285D-4A55-9414-E6F01F2BAC33}" type="datetime1">
              <a:rPr lang="ru-RU" smtClean="0"/>
              <a:t>05.03.2024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8686-F220-4AC8-ABFA-7104E7A9B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70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8548-65C4-4C55-8B8C-C8ECED33A472}" type="datetime1">
              <a:rPr lang="ru-RU" smtClean="0"/>
              <a:t>05.03.2024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8686-F220-4AC8-ABFA-7104E7A9B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72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3337E-FCE2-4B50-8A81-13B7F291A8BD}" type="datetime1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38686-F220-4AC8-ABFA-7104E7A9B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75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96182" y="2828835"/>
            <a:ext cx="87996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Блочный шифр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FROG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096000" y="432763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</a:t>
            </a:r>
          </a:p>
          <a:p>
            <a:pPr algn="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Миронов Дмитрий</a:t>
            </a:r>
          </a:p>
          <a:p>
            <a:pPr algn="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607-01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76854" y="105421"/>
            <a:ext cx="74382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 ВО ХАНТЫ-МАНСИЙСКОГО АВТОНОМНОГО ОКУГА – ЮГРЫ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«СУРГУТСКИЙ ГОСУДАРСТВЕННЫЙ УНИВЕРСИТЕТ»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ПОЛИТЕХНИЧЕСКИЙ ИНСТИТУТ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 и вычислительной техники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1358"/>
            <a:ext cx="1225296" cy="153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8686-F220-4AC8-ABFA-7104E7A9B50C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3575" y="356755"/>
            <a:ext cx="29767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3575" y="1280085"/>
            <a:ext cx="670954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FROG был создан в 1998 тремя специалистами компании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Tecnologia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Apropriada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ТесАрго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из небольшого латиноамериканского государства Коста-Рика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Заявленный на конкурс вариант шифра соответствует требованиям AES, имея блок, равный 128 бит и ключ длиной 128, 192 или 256 бит. Сам алгоритм, теоретически, допускает ключи длиной от 40 до 1000 бит.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116" y="1839077"/>
            <a:ext cx="4885695" cy="38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6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8686-F220-4AC8-ABFA-7104E7A9B50C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5010" y="448724"/>
            <a:ext cx="114219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0" i="0" dirty="0" smtClean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 не менее, FROG был признан одним из наиболее слабых участников конкурса AES; в нём было найдено множество недостатков, в частности: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5010" y="1501372"/>
            <a:ext cx="111332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довольно большая часть множества возможных ключей алгоритма оказалась слабой (благодаря очень сложной процедуре расширения ключа) к различным видам атак;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оказался медленным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FROG оказался очень требовательным к оперативной памяти — ему необходимо около 2500 байтов в случае, если ключи раундов сформированы заранее, а для работы полнофункционального алгоритма, включающего процедуру расширения ключа, необходимо около 5000 байтов; эти требования очень велики (особенно в сравнении с другими алгоритмами — участниками конкурса AES) для реализации данного алгоритма в смарт-картах;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ряд слабых ключей для данного алгоритма. Процедура установки ключа сравнительно медленна по причине сложного механизма генерации таблиц трансформации. Сам шифр имеет сравнительно низкую производительность, хотя после установки ключа 8 раундов преобразования выполняются довольно быстро — реализованный на 8086 ассемблере FROG выполняется на скорости 2.2 Мбайт/с на ПК с процессором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Pentium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криптоаналитики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также обратили внимание на уязвимость функции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расшифрования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её довольно медленную диффузию;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другими участниками AES было показано, что ключ шифра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Frog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вскрывается при помощи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7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8686-F220-4AC8-ABFA-7104E7A9B50C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3575" y="356755"/>
            <a:ext cx="28452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73575" y="1674674"/>
            <a:ext cx="11496993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делает алгоритм?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Шифрует полученные данные</a:t>
            </a:r>
          </a:p>
          <a:p>
            <a:pPr marL="914400" indent="-914400">
              <a:buFont typeface="+mj-lt"/>
              <a:buAutoNum type="arabicPeriod"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>
              <a:buFont typeface="+mj-lt"/>
              <a:buAutoNum type="arabicPeriod"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 счет чего достигается безопасность?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за счет 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сложных математический операций, которые создают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 называемый внутренний ключ</a:t>
            </a:r>
          </a:p>
          <a:p>
            <a:pPr marL="914400" indent="-914400">
              <a:buFont typeface="+mj-lt"/>
              <a:buAutoNum type="arabicPeriod"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>
              <a:buFont typeface="+mj-lt"/>
              <a:buAutoNum type="arabicPeriod"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работает алгоритм?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FROG работает на основе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блочной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криптографии. Он состоит из раундовых функций, каждая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которых принимает блок данных и применяет к нему несколько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трансформаций и перестановки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битов.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8686-F220-4AC8-ABFA-7104E7A9B50C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3575" y="356755"/>
            <a:ext cx="99195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Объяснение работы шифрования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1645265"/>
            <a:ext cx="62443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1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Массив длиной 2 304 байта (называемый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SimpleKey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заполняется данными, которые зависят как от пользовательского ключа, так и от внутренней константы (называемой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randomSeed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2.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IV (вектор инициализации) создается с использованием 16 младших байт пользовательского ключа (если в ключе меньше 16 байт, то остальное заполняется нулями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3.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Затем вызывается функция шифрования FROG для шифрования массива из 2304 байт.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73575" y="1146129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hashKey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815528" y="1146650"/>
            <a:ext cx="39805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makeInternalKey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244320" y="1645265"/>
            <a:ext cx="55517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алгоритм (функция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makeInternalKey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берет неструктурированный произвольный массив из 2 304 байт и преобразует его в действительный внутренний ключ.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40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8686-F220-4AC8-ABFA-7104E7A9B50C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3575" y="356755"/>
            <a:ext cx="99195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Объяснение работы шифрования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73575" y="1146129"/>
            <a:ext cx="40575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makePermutation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73575" y="2069459"/>
            <a:ext cx="111852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makePermutation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- это алгоритм общего назначения, который принимает входной массив байтов и возвращает перестановку той же длины. В данном контексте перестановка означает массив длины N, который содержит все значения от 0 до N-1 без каких-либо повторений.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52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8686-F220-4AC8-ABFA-7104E7A9B50C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3575" y="356755"/>
            <a:ext cx="99195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Объяснение работы шифрования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31645" y="1114044"/>
            <a:ext cx="6528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ncrypt_frog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&amp;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decrypt_frog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73576" y="1827828"/>
            <a:ext cx="1078022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раунд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последовательно проходит 16-байтовый блок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выполняет четыре основные операции над каждым байтом. Первые две операции реализуют путаницу, а последние две реализуют диффузию: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шаг 1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Операция исключающее-ИЛИ с байтом блока со следующим байтом первого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поля.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шаг 2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Заменяется байт, вычисленный на шаге 1, на байт в таблице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подстановки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проиндексированный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им.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шаг 3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Изменяется следующий байт в блоке, заменив его байтом, вычисленным на шаге 2. Когда достигается конец блока, младший по значению байт блока считается "следующим" байтом.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шаг 4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Используется следующий байт массива третьего поля  для определения позиции в блоке. Изменяется байт в этой позиции блока, заменив его байтом, вычисленным на шаге 2.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2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403</Words>
  <Application>Microsoft Office PowerPoint</Application>
  <PresentationFormat>Широкоэкранный</PresentationFormat>
  <Paragraphs>48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ООО "Био Тех"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Дмитрий</cp:lastModifiedBy>
  <cp:revision>14</cp:revision>
  <dcterms:created xsi:type="dcterms:W3CDTF">2024-03-05T06:24:40Z</dcterms:created>
  <dcterms:modified xsi:type="dcterms:W3CDTF">2024-03-05T12:22:39Z</dcterms:modified>
</cp:coreProperties>
</file>