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35" r:id="rId2"/>
    <p:sldId id="257" r:id="rId3"/>
    <p:sldId id="258" r:id="rId4"/>
    <p:sldId id="259" r:id="rId5"/>
    <p:sldId id="260" r:id="rId6"/>
    <p:sldId id="336" r:id="rId7"/>
    <p:sldId id="337" r:id="rId8"/>
    <p:sldId id="338" r:id="rId9"/>
    <p:sldId id="339" r:id="rId10"/>
    <p:sldId id="341" r:id="rId11"/>
    <p:sldId id="342" r:id="rId12"/>
    <p:sldId id="343" r:id="rId13"/>
    <p:sldId id="346" r:id="rId14"/>
    <p:sldId id="344" r:id="rId15"/>
    <p:sldId id="347" r:id="rId16"/>
    <p:sldId id="345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2E2"/>
    <a:srgbClr val="300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 varScale="1">
        <p:scale>
          <a:sx n="83" d="100"/>
          <a:sy n="83" d="100"/>
        </p:scale>
        <p:origin x="165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309b00324b4c3f6" providerId="LiveId" clId="{9B91F0AF-74BC-4409-8F11-552A56339200}"/>
    <pc:docChg chg="undo custSel addSld delSld modSld sldOrd">
      <pc:chgData name="" userId="b309b00324b4c3f6" providerId="LiveId" clId="{9B91F0AF-74BC-4409-8F11-552A56339200}" dt="2023-02-26T18:54:35.115" v="586" actId="114"/>
      <pc:docMkLst>
        <pc:docMk/>
      </pc:docMkLst>
      <pc:sldChg chg="addSp modSp">
        <pc:chgData name="" userId="b309b00324b4c3f6" providerId="LiveId" clId="{9B91F0AF-74BC-4409-8F11-552A56339200}" dt="2023-02-26T18:37:55.865" v="555" actId="14100"/>
        <pc:sldMkLst>
          <pc:docMk/>
          <pc:sldMk cId="2210322953" sldId="257"/>
        </pc:sldMkLst>
        <pc:spChg chg="mod">
          <ac:chgData name="" userId="b309b00324b4c3f6" providerId="LiveId" clId="{9B91F0AF-74BC-4409-8F11-552A56339200}" dt="2023-02-26T15:11:50.425" v="420" actId="113"/>
          <ac:spMkLst>
            <pc:docMk/>
            <pc:sldMk cId="2210322953" sldId="257"/>
            <ac:spMk id="3" creationId="{00000000-0000-0000-0000-000000000000}"/>
          </ac:spMkLst>
        </pc:spChg>
        <pc:spChg chg="mod">
          <ac:chgData name="" userId="b309b00324b4c3f6" providerId="LiveId" clId="{9B91F0AF-74BC-4409-8F11-552A56339200}" dt="2023-02-26T15:12:28.041" v="421" actId="14100"/>
          <ac:spMkLst>
            <pc:docMk/>
            <pc:sldMk cId="2210322953" sldId="257"/>
            <ac:spMk id="5" creationId="{CBAF602E-0FFA-4D6A-B87C-F449045F2776}"/>
          </ac:spMkLst>
        </pc:spChg>
        <pc:spChg chg="add mod">
          <ac:chgData name="" userId="b309b00324b4c3f6" providerId="LiveId" clId="{9B91F0AF-74BC-4409-8F11-552A56339200}" dt="2023-02-26T18:37:55.865" v="555" actId="14100"/>
          <ac:spMkLst>
            <pc:docMk/>
            <pc:sldMk cId="2210322953" sldId="257"/>
            <ac:spMk id="6" creationId="{3B5DF6AD-94F4-4A0E-86E0-B521D0B8653C}"/>
          </ac:spMkLst>
        </pc:spChg>
      </pc:sldChg>
      <pc:sldChg chg="modSp">
        <pc:chgData name="" userId="b309b00324b4c3f6" providerId="LiveId" clId="{9B91F0AF-74BC-4409-8F11-552A56339200}" dt="2023-02-26T15:24:12.108" v="547" actId="20577"/>
        <pc:sldMkLst>
          <pc:docMk/>
          <pc:sldMk cId="374205688" sldId="258"/>
        </pc:sldMkLst>
        <pc:spChg chg="mod">
          <ac:chgData name="" userId="b309b00324b4c3f6" providerId="LiveId" clId="{9B91F0AF-74BC-4409-8F11-552A56339200}" dt="2023-02-26T15:24:12.108" v="547" actId="20577"/>
          <ac:spMkLst>
            <pc:docMk/>
            <pc:sldMk cId="374205688" sldId="258"/>
            <ac:spMk id="3" creationId="{00000000-0000-0000-0000-000000000000}"/>
          </ac:spMkLst>
        </pc:spChg>
      </pc:sldChg>
      <pc:sldChg chg="modSp">
        <pc:chgData name="" userId="b309b00324b4c3f6" providerId="LiveId" clId="{9B91F0AF-74BC-4409-8F11-552A56339200}" dt="2023-02-26T15:10:32.559" v="417" actId="2711"/>
        <pc:sldMkLst>
          <pc:docMk/>
          <pc:sldMk cId="727980316" sldId="274"/>
        </pc:sldMkLst>
        <pc:spChg chg="mod">
          <ac:chgData name="" userId="b309b00324b4c3f6" providerId="LiveId" clId="{9B91F0AF-74BC-4409-8F11-552A56339200}" dt="2023-02-26T15:10:32.559" v="417" actId="2711"/>
          <ac:spMkLst>
            <pc:docMk/>
            <pc:sldMk cId="727980316" sldId="274"/>
            <ac:spMk id="3" creationId="{00000000-0000-0000-0000-000000000000}"/>
          </ac:spMkLst>
        </pc:spChg>
      </pc:sldChg>
      <pc:sldChg chg="ord">
        <pc:chgData name="" userId="b309b00324b4c3f6" providerId="LiveId" clId="{9B91F0AF-74BC-4409-8F11-552A56339200}" dt="2023-02-26T15:25:07.560" v="552" actId="14100"/>
        <pc:sldMkLst>
          <pc:docMk/>
          <pc:sldMk cId="2283733123" sldId="335"/>
        </pc:sldMkLst>
      </pc:sldChg>
      <pc:sldChg chg="modSp ord">
        <pc:chgData name="" userId="b309b00324b4c3f6" providerId="LiveId" clId="{9B91F0AF-74BC-4409-8F11-552A56339200}" dt="2023-02-26T18:45:07.513" v="570" actId="2711"/>
        <pc:sldMkLst>
          <pc:docMk/>
          <pc:sldMk cId="3460248299" sldId="338"/>
        </pc:sldMkLst>
        <pc:spChg chg="mod">
          <ac:chgData name="" userId="b309b00324b4c3f6" providerId="LiveId" clId="{9B91F0AF-74BC-4409-8F11-552A56339200}" dt="2023-02-26T18:45:01.786" v="569" actId="2711"/>
          <ac:spMkLst>
            <pc:docMk/>
            <pc:sldMk cId="3460248299" sldId="338"/>
            <ac:spMk id="7" creationId="{6628FC64-33D8-494E-BCD0-C7D5CF95719E}"/>
          </ac:spMkLst>
        </pc:spChg>
        <pc:spChg chg="mod">
          <ac:chgData name="" userId="b309b00324b4c3f6" providerId="LiveId" clId="{9B91F0AF-74BC-4409-8F11-552A56339200}" dt="2023-02-26T18:45:07.513" v="570" actId="2711"/>
          <ac:spMkLst>
            <pc:docMk/>
            <pc:sldMk cId="3460248299" sldId="338"/>
            <ac:spMk id="9" creationId="{3F31ED29-ED06-45D3-9FA9-1E47CE258921}"/>
          </ac:spMkLst>
        </pc:spChg>
      </pc:sldChg>
      <pc:sldChg chg="ord">
        <pc:chgData name="" userId="b309b00324b4c3f6" providerId="LiveId" clId="{9B91F0AF-74BC-4409-8F11-552A56339200}" dt="2023-02-26T14:45:17.677" v="11" actId="14100"/>
        <pc:sldMkLst>
          <pc:docMk/>
          <pc:sldMk cId="371386857" sldId="339"/>
        </pc:sldMkLst>
      </pc:sldChg>
      <pc:sldChg chg="del">
        <pc:chgData name="" userId="b309b00324b4c3f6" providerId="LiveId" clId="{9B91F0AF-74BC-4409-8F11-552A56339200}" dt="2023-02-26T14:44:55.611" v="10" actId="2696"/>
        <pc:sldMkLst>
          <pc:docMk/>
          <pc:sldMk cId="691545178" sldId="340"/>
        </pc:sldMkLst>
      </pc:sldChg>
      <pc:sldChg chg="modSp">
        <pc:chgData name="" userId="b309b00324b4c3f6" providerId="LiveId" clId="{9B91F0AF-74BC-4409-8F11-552A56339200}" dt="2023-02-26T18:54:35.115" v="586" actId="114"/>
        <pc:sldMkLst>
          <pc:docMk/>
          <pc:sldMk cId="3091873836" sldId="341"/>
        </pc:sldMkLst>
        <pc:spChg chg="mod">
          <ac:chgData name="" userId="b309b00324b4c3f6" providerId="LiveId" clId="{9B91F0AF-74BC-4409-8F11-552A56339200}" dt="2023-02-26T18:54:35.115" v="586" actId="114"/>
          <ac:spMkLst>
            <pc:docMk/>
            <pc:sldMk cId="3091873836" sldId="341"/>
            <ac:spMk id="3" creationId="{00000000-0000-0000-0000-000000000000}"/>
          </ac:spMkLst>
        </pc:spChg>
      </pc:sldChg>
      <pc:sldChg chg="addSp modSp">
        <pc:chgData name="" userId="b309b00324b4c3f6" providerId="LiveId" clId="{9B91F0AF-74BC-4409-8F11-552A56339200}" dt="2023-02-26T18:43:50.622" v="563" actId="20577"/>
        <pc:sldMkLst>
          <pc:docMk/>
          <pc:sldMk cId="244065429" sldId="344"/>
        </pc:sldMkLst>
        <pc:spChg chg="mod">
          <ac:chgData name="" userId="b309b00324b4c3f6" providerId="LiveId" clId="{9B91F0AF-74BC-4409-8F11-552A56339200}" dt="2023-02-26T15:23:57.131" v="524" actId="20577"/>
          <ac:spMkLst>
            <pc:docMk/>
            <pc:sldMk cId="244065429" sldId="344"/>
            <ac:spMk id="2" creationId="{00000000-0000-0000-0000-000000000000}"/>
          </ac:spMkLst>
        </pc:spChg>
        <pc:spChg chg="mod">
          <ac:chgData name="" userId="b309b00324b4c3f6" providerId="LiveId" clId="{9B91F0AF-74BC-4409-8F11-552A56339200}" dt="2023-02-26T18:43:50.622" v="563" actId="20577"/>
          <ac:spMkLst>
            <pc:docMk/>
            <pc:sldMk cId="244065429" sldId="344"/>
            <ac:spMk id="5" creationId="{74B76E54-69C9-4383-8A0D-7D1959790151}"/>
          </ac:spMkLst>
        </pc:spChg>
        <pc:picChg chg="add mod">
          <ac:chgData name="" userId="b309b00324b4c3f6" providerId="LiveId" clId="{9B91F0AF-74BC-4409-8F11-552A56339200}" dt="2023-02-26T15:23:21.616" v="474" actId="1076"/>
          <ac:picMkLst>
            <pc:docMk/>
            <pc:sldMk cId="244065429" sldId="344"/>
            <ac:picMk id="6" creationId="{11CD534D-58B4-4D58-852D-71AC378DCFBC}"/>
          </ac:picMkLst>
        </pc:picChg>
      </pc:sldChg>
      <pc:sldChg chg="modSp">
        <pc:chgData name="" userId="b309b00324b4c3f6" providerId="LiveId" clId="{9B91F0AF-74BC-4409-8F11-552A56339200}" dt="2023-02-26T18:44:14.823" v="568" actId="20577"/>
        <pc:sldMkLst>
          <pc:docMk/>
          <pc:sldMk cId="273435959" sldId="345"/>
        </pc:sldMkLst>
        <pc:spChg chg="mod">
          <ac:chgData name="" userId="b309b00324b4c3f6" providerId="LiveId" clId="{9B91F0AF-74BC-4409-8F11-552A56339200}" dt="2023-02-26T18:44:14.823" v="568" actId="20577"/>
          <ac:spMkLst>
            <pc:docMk/>
            <pc:sldMk cId="273435959" sldId="345"/>
            <ac:spMk id="5" creationId="{74B76E54-69C9-4383-8A0D-7D1959790151}"/>
          </ac:spMkLst>
        </pc:spChg>
      </pc:sldChg>
      <pc:sldChg chg="addSp delSp modSp add">
        <pc:chgData name="" userId="b309b00324b4c3f6" providerId="LiveId" clId="{9B91F0AF-74BC-4409-8F11-552A56339200}" dt="2023-02-26T15:09:50.978" v="415" actId="208"/>
        <pc:sldMkLst>
          <pc:docMk/>
          <pc:sldMk cId="3400020268" sldId="346"/>
        </pc:sldMkLst>
        <pc:spChg chg="mod">
          <ac:chgData name="" userId="b309b00324b4c3f6" providerId="LiveId" clId="{9B91F0AF-74BC-4409-8F11-552A56339200}" dt="2023-02-26T14:47:27.034" v="58" actId="20577"/>
          <ac:spMkLst>
            <pc:docMk/>
            <pc:sldMk cId="3400020268" sldId="346"/>
            <ac:spMk id="2" creationId="{00000000-0000-0000-0000-000000000000}"/>
          </ac:spMkLst>
        </pc:spChg>
        <pc:spChg chg="mod">
          <ac:chgData name="" userId="b309b00324b4c3f6" providerId="LiveId" clId="{9B91F0AF-74BC-4409-8F11-552A56339200}" dt="2023-02-26T14:53:21.741" v="146" actId="1076"/>
          <ac:spMkLst>
            <pc:docMk/>
            <pc:sldMk cId="3400020268" sldId="346"/>
            <ac:spMk id="3" creationId="{00000000-0000-0000-0000-000000000000}"/>
          </ac:spMkLst>
        </pc:spChg>
        <pc:spChg chg="add mod">
          <ac:chgData name="" userId="b309b00324b4c3f6" providerId="LiveId" clId="{9B91F0AF-74BC-4409-8F11-552A56339200}" dt="2023-02-26T14:55:23.205" v="164" actId="255"/>
          <ac:spMkLst>
            <pc:docMk/>
            <pc:sldMk cId="3400020268" sldId="346"/>
            <ac:spMk id="10" creationId="{7C6BA025-30C4-4C23-A61D-8D7D8976B069}"/>
          </ac:spMkLst>
        </pc:spChg>
        <pc:spChg chg="add mod">
          <ac:chgData name="" userId="b309b00324b4c3f6" providerId="LiveId" clId="{9B91F0AF-74BC-4409-8F11-552A56339200}" dt="2023-02-26T14:59:28.964" v="339" actId="14100"/>
          <ac:spMkLst>
            <pc:docMk/>
            <pc:sldMk cId="3400020268" sldId="346"/>
            <ac:spMk id="16" creationId="{9401EBCE-868B-43B4-ACF7-7B0BAA719D2A}"/>
          </ac:spMkLst>
        </pc:spChg>
        <pc:spChg chg="add mod">
          <ac:chgData name="" userId="b309b00324b4c3f6" providerId="LiveId" clId="{9B91F0AF-74BC-4409-8F11-552A56339200}" dt="2023-02-26T15:01:40.266" v="349" actId="14100"/>
          <ac:spMkLst>
            <pc:docMk/>
            <pc:sldMk cId="3400020268" sldId="346"/>
            <ac:spMk id="17" creationId="{A6AE3395-6C7F-49A2-99B7-E926D5ACC1CC}"/>
          </ac:spMkLst>
        </pc:spChg>
        <pc:spChg chg="add mod">
          <ac:chgData name="" userId="b309b00324b4c3f6" providerId="LiveId" clId="{9B91F0AF-74BC-4409-8F11-552A56339200}" dt="2023-02-26T15:01:28.123" v="346" actId="14100"/>
          <ac:spMkLst>
            <pc:docMk/>
            <pc:sldMk cId="3400020268" sldId="346"/>
            <ac:spMk id="18" creationId="{413564E1-B262-49CB-A47D-5AE8EC23F771}"/>
          </ac:spMkLst>
        </pc:spChg>
        <pc:spChg chg="add mod">
          <ac:chgData name="" userId="b309b00324b4c3f6" providerId="LiveId" clId="{9B91F0AF-74BC-4409-8F11-552A56339200}" dt="2023-02-26T15:09:50.978" v="415" actId="208"/>
          <ac:spMkLst>
            <pc:docMk/>
            <pc:sldMk cId="3400020268" sldId="346"/>
            <ac:spMk id="19" creationId="{B23BD861-4442-4A2D-85D0-B3196D5170CB}"/>
          </ac:spMkLst>
        </pc:spChg>
        <pc:spChg chg="add mod">
          <ac:chgData name="" userId="b309b00324b4c3f6" providerId="LiveId" clId="{9B91F0AF-74BC-4409-8F11-552A56339200}" dt="2023-02-26T15:04:24.603" v="357" actId="208"/>
          <ac:spMkLst>
            <pc:docMk/>
            <pc:sldMk cId="3400020268" sldId="346"/>
            <ac:spMk id="20" creationId="{B5331537-D160-4410-8212-ECD5C4ED8335}"/>
          </ac:spMkLst>
        </pc:spChg>
        <pc:spChg chg="add mod">
          <ac:chgData name="" userId="b309b00324b4c3f6" providerId="LiveId" clId="{9B91F0AF-74BC-4409-8F11-552A56339200}" dt="2023-02-26T15:04:32.714" v="359" actId="571"/>
          <ac:spMkLst>
            <pc:docMk/>
            <pc:sldMk cId="3400020268" sldId="346"/>
            <ac:spMk id="22" creationId="{DC30770A-726E-484B-9DF0-7CD3AC67532B}"/>
          </ac:spMkLst>
        </pc:spChg>
        <pc:spChg chg="add mod">
          <ac:chgData name="" userId="b309b00324b4c3f6" providerId="LiveId" clId="{9B91F0AF-74BC-4409-8F11-552A56339200}" dt="2023-02-26T15:04:43.371" v="361" actId="14100"/>
          <ac:spMkLst>
            <pc:docMk/>
            <pc:sldMk cId="3400020268" sldId="346"/>
            <ac:spMk id="23" creationId="{EFDEB3CE-8C1C-450B-BA47-D9D2261413E5}"/>
          </ac:spMkLst>
        </pc:spChg>
        <pc:spChg chg="add mod">
          <ac:chgData name="" userId="b309b00324b4c3f6" providerId="LiveId" clId="{9B91F0AF-74BC-4409-8F11-552A56339200}" dt="2023-02-26T15:04:52.098" v="363" actId="14100"/>
          <ac:spMkLst>
            <pc:docMk/>
            <pc:sldMk cId="3400020268" sldId="346"/>
            <ac:spMk id="24" creationId="{C7DD0C25-C560-4FD1-B0A0-7CDD72A85AC5}"/>
          </ac:spMkLst>
        </pc:spChg>
        <pc:spChg chg="add mod">
          <ac:chgData name="" userId="b309b00324b4c3f6" providerId="LiveId" clId="{9B91F0AF-74BC-4409-8F11-552A56339200}" dt="2023-02-26T15:05:09.026" v="365" actId="14100"/>
          <ac:spMkLst>
            <pc:docMk/>
            <pc:sldMk cId="3400020268" sldId="346"/>
            <ac:spMk id="25" creationId="{6E268C37-3A32-44AE-91BD-74061647215C}"/>
          </ac:spMkLst>
        </pc:spChg>
        <pc:spChg chg="add mod">
          <ac:chgData name="" userId="b309b00324b4c3f6" providerId="LiveId" clId="{9B91F0AF-74BC-4409-8F11-552A56339200}" dt="2023-02-26T15:05:13.776" v="367" actId="571"/>
          <ac:spMkLst>
            <pc:docMk/>
            <pc:sldMk cId="3400020268" sldId="346"/>
            <ac:spMk id="26" creationId="{2EDCE0BB-842A-4C34-9CCF-0EFF018D3EF5}"/>
          </ac:spMkLst>
        </pc:spChg>
        <pc:spChg chg="add mod">
          <ac:chgData name="" userId="b309b00324b4c3f6" providerId="LiveId" clId="{9B91F0AF-74BC-4409-8F11-552A56339200}" dt="2023-02-26T15:05:24.891" v="370" actId="14100"/>
          <ac:spMkLst>
            <pc:docMk/>
            <pc:sldMk cId="3400020268" sldId="346"/>
            <ac:spMk id="27" creationId="{8BA9F290-9A48-4E60-A1D1-7861DE79CB31}"/>
          </ac:spMkLst>
        </pc:spChg>
        <pc:spChg chg="add mod">
          <ac:chgData name="" userId="b309b00324b4c3f6" providerId="LiveId" clId="{9B91F0AF-74BC-4409-8F11-552A56339200}" dt="2023-02-26T15:08:34.770" v="410" actId="1076"/>
          <ac:spMkLst>
            <pc:docMk/>
            <pc:sldMk cId="3400020268" sldId="346"/>
            <ac:spMk id="28" creationId="{78032DAD-44EF-47A2-B56D-8DEDF503FDB5}"/>
          </ac:spMkLst>
        </pc:spChg>
        <pc:spChg chg="add mod">
          <ac:chgData name="" userId="b309b00324b4c3f6" providerId="LiveId" clId="{9B91F0AF-74BC-4409-8F11-552A56339200}" dt="2023-02-26T15:08:08.327" v="404" actId="20577"/>
          <ac:spMkLst>
            <pc:docMk/>
            <pc:sldMk cId="3400020268" sldId="346"/>
            <ac:spMk id="29" creationId="{65AF7761-4E2F-4E2A-83A0-C9AE6EF8E3E0}"/>
          </ac:spMkLst>
        </pc:spChg>
        <pc:graphicFrameChg chg="mod modGraphic">
          <ac:chgData name="" userId="b309b00324b4c3f6" providerId="LiveId" clId="{9B91F0AF-74BC-4409-8F11-552A56339200}" dt="2023-02-26T15:09:02.242" v="411" actId="14734"/>
          <ac:graphicFrameMkLst>
            <pc:docMk/>
            <pc:sldMk cId="3400020268" sldId="346"/>
            <ac:graphicFrameMk id="4" creationId="{C27508AD-99C4-4108-B278-BB016C64B567}"/>
          </ac:graphicFrameMkLst>
        </pc:graphicFrameChg>
        <pc:graphicFrameChg chg="add mod">
          <ac:chgData name="" userId="b309b00324b4c3f6" providerId="LiveId" clId="{9B91F0AF-74BC-4409-8F11-552A56339200}" dt="2023-02-26T15:04:32.714" v="359" actId="571"/>
          <ac:graphicFrameMkLst>
            <pc:docMk/>
            <pc:sldMk cId="3400020268" sldId="346"/>
            <ac:graphicFrameMk id="21" creationId="{200CAB16-C9CB-4558-81CC-669AA5FF43F6}"/>
          </ac:graphicFrameMkLst>
        </pc:graphicFrameChg>
        <pc:picChg chg="del">
          <ac:chgData name="" userId="b309b00324b4c3f6" providerId="LiveId" clId="{9B91F0AF-74BC-4409-8F11-552A56339200}" dt="2023-02-26T14:47:31.157" v="59" actId="478"/>
          <ac:picMkLst>
            <pc:docMk/>
            <pc:sldMk cId="3400020268" sldId="346"/>
            <ac:picMk id="5" creationId="{EB69CE1C-3096-43E7-8E30-431138CB1765}"/>
          </ac:picMkLst>
        </pc:picChg>
        <pc:cxnChg chg="add del mod">
          <ac:chgData name="" userId="b309b00324b4c3f6" providerId="LiveId" clId="{9B91F0AF-74BC-4409-8F11-552A56339200}" dt="2023-02-26T14:53:14.253" v="144" actId="11529"/>
          <ac:cxnSpMkLst>
            <pc:docMk/>
            <pc:sldMk cId="3400020268" sldId="346"/>
            <ac:cxnSpMk id="7" creationId="{E5C614D8-89E0-4A72-9A9C-969D1C56DCE0}"/>
          </ac:cxnSpMkLst>
        </pc:cxnChg>
        <pc:cxnChg chg="add mod">
          <ac:chgData name="" userId="b309b00324b4c3f6" providerId="LiveId" clId="{9B91F0AF-74BC-4409-8F11-552A56339200}" dt="2023-02-26T15:09:14.753" v="413" actId="14100"/>
          <ac:cxnSpMkLst>
            <pc:docMk/>
            <pc:sldMk cId="3400020268" sldId="346"/>
            <ac:cxnSpMk id="9" creationId="{FECE27A1-CC46-4D3E-8D36-F5A408E09B5B}"/>
          </ac:cxnSpMkLst>
        </pc:cxnChg>
        <pc:cxnChg chg="add mod">
          <ac:chgData name="" userId="b309b00324b4c3f6" providerId="LiveId" clId="{9B91F0AF-74BC-4409-8F11-552A56339200}" dt="2023-02-26T15:09:09.265" v="412" actId="1076"/>
          <ac:cxnSpMkLst>
            <pc:docMk/>
            <pc:sldMk cId="3400020268" sldId="346"/>
            <ac:cxnSpMk id="11" creationId="{9794CCBE-92D2-4D6B-9701-B5A0BE5FC5A2}"/>
          </ac:cxnSpMkLst>
        </pc:cxnChg>
        <pc:cxnChg chg="add del mod">
          <ac:chgData name="" userId="b309b00324b4c3f6" providerId="LiveId" clId="{9B91F0AF-74BC-4409-8F11-552A56339200}" dt="2023-02-26T14:58:35.881" v="331" actId="478"/>
          <ac:cxnSpMkLst>
            <pc:docMk/>
            <pc:sldMk cId="3400020268" sldId="346"/>
            <ac:cxnSpMk id="15" creationId="{9514CE82-054C-4443-8C6D-48C35CA28C79}"/>
          </ac:cxnSpMkLst>
        </pc:cxnChg>
      </pc:sldChg>
      <pc:sldChg chg="add">
        <pc:chgData name="" userId="b309b00324b4c3f6" providerId="LiveId" clId="{9B91F0AF-74BC-4409-8F11-552A56339200}" dt="2023-02-26T15:22:24.030" v="422" actId="14100"/>
        <pc:sldMkLst>
          <pc:docMk/>
          <pc:sldMk cId="3566026159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AC506-4082-4655-9098-AE86E461AC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20C43-1847-4752-8F17-3123B5CD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30EC-36FB-45DB-A8D6-4816345A8B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7481-CE6E-42B1-B4E3-C01B1ECF518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52600"/>
            <a:ext cx="9144000" cy="76200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Tentative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7F06F-20CA-4134-BBCC-9A70433895F7}"/>
              </a:ext>
            </a:extLst>
          </p:cNvPr>
          <p:cNvSpPr txBox="1"/>
          <p:nvPr/>
        </p:nvSpPr>
        <p:spPr>
          <a:xfrm>
            <a:off x="838200" y="2875002"/>
            <a:ext cx="76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Online judges programming problem recommendation system using collaborative filtering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3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543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will be evaluated on a real dataset of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Codeforces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first time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users' solved problems, and problem difficulty levels and tags.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used total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data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 plus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will be pre-processed to extract relevant features for the proposed method.</a:t>
            </a:r>
          </a:p>
        </p:txBody>
      </p:sp>
    </p:spTree>
    <p:extLst>
      <p:ext uri="{BB962C8B-B14F-4D97-AF65-F5344CB8AC3E}">
        <p14:creationId xmlns:p14="http://schemas.microsoft.com/office/powerpoint/2010/main" val="309187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5438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for Problems dataset: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81554-ABBB-4B0D-A99C-454FEF2A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0" y="2141213"/>
            <a:ext cx="7543800" cy="416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5438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for User-Problem Matrix: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9CE1C-3096-43E7-8E30-431138CB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467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5" y="1371600"/>
            <a:ext cx="7848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graph: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7508AD-99C4-4108-B278-BB016C64B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32645"/>
              </p:ext>
            </p:extLst>
          </p:nvPr>
        </p:nvGraphicFramePr>
        <p:xfrm>
          <a:off x="533405" y="2619433"/>
          <a:ext cx="7924795" cy="34323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56011536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5137555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56431208"/>
                    </a:ext>
                  </a:extLst>
                </a:gridCol>
                <a:gridCol w="271531">
                  <a:extLst>
                    <a:ext uri="{9D8B030D-6E8A-4147-A177-3AD203B41FA5}">
                      <a16:colId xmlns:a16="http://schemas.microsoft.com/office/drawing/2014/main" val="4286951001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350215356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2240439917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257645640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2129732466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3668185494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670114592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3885027206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3882712167"/>
                    </a:ext>
                  </a:extLst>
                </a:gridCol>
                <a:gridCol w="245232">
                  <a:extLst>
                    <a:ext uri="{9D8B030D-6E8A-4147-A177-3AD203B41FA5}">
                      <a16:colId xmlns:a16="http://schemas.microsoft.com/office/drawing/2014/main" val="151029378"/>
                    </a:ext>
                  </a:extLst>
                </a:gridCol>
                <a:gridCol w="311376">
                  <a:extLst>
                    <a:ext uri="{9D8B030D-6E8A-4147-A177-3AD203B41FA5}">
                      <a16:colId xmlns:a16="http://schemas.microsoft.com/office/drawing/2014/main" val="3246337203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774933952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3026587973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456415323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3429550322"/>
                    </a:ext>
                  </a:extLst>
                </a:gridCol>
                <a:gridCol w="278304">
                  <a:extLst>
                    <a:ext uri="{9D8B030D-6E8A-4147-A177-3AD203B41FA5}">
                      <a16:colId xmlns:a16="http://schemas.microsoft.com/office/drawing/2014/main" val="2776885261"/>
                    </a:ext>
                  </a:extLst>
                </a:gridCol>
                <a:gridCol w="354504">
                  <a:extLst>
                    <a:ext uri="{9D8B030D-6E8A-4147-A177-3AD203B41FA5}">
                      <a16:colId xmlns:a16="http://schemas.microsoft.com/office/drawing/2014/main" val="1992728674"/>
                    </a:ext>
                  </a:extLst>
                </a:gridCol>
              </a:tblGrid>
              <a:tr h="499267">
                <a:tc>
                  <a:txBody>
                    <a:bodyPr/>
                    <a:lstStyle/>
                    <a:p>
                      <a:r>
                        <a:rPr lang="en-US" sz="1200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12288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r>
                        <a:rPr lang="en-US" sz="1200" dirty="0"/>
                        <a:t>Study about recommendation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7710"/>
                  </a:ext>
                </a:extLst>
              </a:tr>
              <a:tr h="361343">
                <a:tc>
                  <a:txBody>
                    <a:bodyPr/>
                    <a:lstStyle/>
                    <a:p>
                      <a:r>
                        <a:rPr lang="en-US" sz="1200" dirty="0"/>
                        <a:t>Generate idea about my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33978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r>
                        <a:rPr lang="en-US" sz="1200" dirty="0"/>
                        <a:t>Dataset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25439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r>
                        <a:rPr lang="en-US" sz="1200" dirty="0"/>
                        <a:t>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87707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r>
                        <a:rPr lang="en-US" sz="1200" dirty="0"/>
                        <a:t>Noise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57025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r>
                        <a:rPr lang="en-US" sz="1200" dirty="0"/>
                        <a:t>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99861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r>
                        <a:rPr lang="en-US" sz="1200" dirty="0"/>
                        <a:t>Report 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58371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3386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E27A1-CC46-4D3E-8D36-F5A408E09B5B}"/>
              </a:ext>
            </a:extLst>
          </p:cNvPr>
          <p:cNvCxnSpPr>
            <a:cxnSpLocks/>
          </p:cNvCxnSpPr>
          <p:nvPr/>
        </p:nvCxnSpPr>
        <p:spPr>
          <a:xfrm flipV="1">
            <a:off x="2971800" y="2438400"/>
            <a:ext cx="5029200" cy="397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6BA025-30C4-4C23-A61D-8D7D8976B069}"/>
              </a:ext>
            </a:extLst>
          </p:cNvPr>
          <p:cNvSpPr txBox="1"/>
          <p:nvPr/>
        </p:nvSpPr>
        <p:spPr>
          <a:xfrm>
            <a:off x="4343400" y="207803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Week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94CCBE-92D2-4D6B-9701-B5A0BE5FC5A2}"/>
              </a:ext>
            </a:extLst>
          </p:cNvPr>
          <p:cNvCxnSpPr>
            <a:cxnSpLocks/>
          </p:cNvCxnSpPr>
          <p:nvPr/>
        </p:nvCxnSpPr>
        <p:spPr>
          <a:xfrm>
            <a:off x="381000" y="2771832"/>
            <a:ext cx="0" cy="32004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1EBCE-868B-43B4-ACF7-7B0BAA719D2A}"/>
              </a:ext>
            </a:extLst>
          </p:cNvPr>
          <p:cNvSpPr/>
          <p:nvPr/>
        </p:nvSpPr>
        <p:spPr>
          <a:xfrm>
            <a:off x="3048000" y="3200400"/>
            <a:ext cx="11430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E3395-6C7F-49A2-99B7-E926D5ACC1CC}"/>
              </a:ext>
            </a:extLst>
          </p:cNvPr>
          <p:cNvSpPr/>
          <p:nvPr/>
        </p:nvSpPr>
        <p:spPr>
          <a:xfrm>
            <a:off x="3924300" y="3616213"/>
            <a:ext cx="8001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3564E1-B262-49CB-A47D-5AE8EC23F771}"/>
              </a:ext>
            </a:extLst>
          </p:cNvPr>
          <p:cNvSpPr/>
          <p:nvPr/>
        </p:nvSpPr>
        <p:spPr>
          <a:xfrm>
            <a:off x="4762500" y="4038600"/>
            <a:ext cx="1104900" cy="152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BD861-4442-4A2D-85D0-B3196D5170CB}"/>
              </a:ext>
            </a:extLst>
          </p:cNvPr>
          <p:cNvSpPr/>
          <p:nvPr/>
        </p:nvSpPr>
        <p:spPr>
          <a:xfrm>
            <a:off x="5638800" y="4372032"/>
            <a:ext cx="5334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331537-D160-4410-8212-ECD5C4ED8335}"/>
              </a:ext>
            </a:extLst>
          </p:cNvPr>
          <p:cNvSpPr/>
          <p:nvPr/>
        </p:nvSpPr>
        <p:spPr>
          <a:xfrm>
            <a:off x="6172200" y="4705464"/>
            <a:ext cx="5334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EB3CE-8C1C-450B-BA47-D9D2261413E5}"/>
              </a:ext>
            </a:extLst>
          </p:cNvPr>
          <p:cNvSpPr/>
          <p:nvPr/>
        </p:nvSpPr>
        <p:spPr>
          <a:xfrm>
            <a:off x="6452754" y="5053272"/>
            <a:ext cx="1091045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DD0C25-C560-4FD1-B0A0-7CDD72A85AC5}"/>
              </a:ext>
            </a:extLst>
          </p:cNvPr>
          <p:cNvSpPr/>
          <p:nvPr/>
        </p:nvSpPr>
        <p:spPr>
          <a:xfrm>
            <a:off x="7548417" y="5456382"/>
            <a:ext cx="528783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268C37-3A32-44AE-91BD-74061647215C}"/>
              </a:ext>
            </a:extLst>
          </p:cNvPr>
          <p:cNvSpPr/>
          <p:nvPr/>
        </p:nvSpPr>
        <p:spPr>
          <a:xfrm>
            <a:off x="5562601" y="1427166"/>
            <a:ext cx="304800" cy="1666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9F290-9A48-4E60-A1D1-7861DE79CB31}"/>
              </a:ext>
            </a:extLst>
          </p:cNvPr>
          <p:cNvSpPr/>
          <p:nvPr/>
        </p:nvSpPr>
        <p:spPr>
          <a:xfrm>
            <a:off x="5562600" y="1776384"/>
            <a:ext cx="304800" cy="1778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032DAD-44EF-47A2-B56D-8DEDF503FDB5}"/>
              </a:ext>
            </a:extLst>
          </p:cNvPr>
          <p:cNvSpPr txBox="1"/>
          <p:nvPr/>
        </p:nvSpPr>
        <p:spPr>
          <a:xfrm>
            <a:off x="5962070" y="170061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Finished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F7761-4E2F-4E2A-83A0-C9AE6EF8E3E0}"/>
              </a:ext>
            </a:extLst>
          </p:cNvPr>
          <p:cNvSpPr txBox="1"/>
          <p:nvPr/>
        </p:nvSpPr>
        <p:spPr>
          <a:xfrm>
            <a:off x="5966688" y="13971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34000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4B238-D553-4236-9686-A13F1DAE45D0}"/>
              </a:ext>
            </a:extLst>
          </p:cNvPr>
          <p:cNvSpPr/>
          <p:nvPr/>
        </p:nvSpPr>
        <p:spPr>
          <a:xfrm>
            <a:off x="1071419" y="2171700"/>
            <a:ext cx="528782" cy="495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76E54-69C9-4383-8A0D-7D1959790151}"/>
              </a:ext>
            </a:extLst>
          </p:cNvPr>
          <p:cNvSpPr txBox="1"/>
          <p:nvPr/>
        </p:nvSpPr>
        <p:spPr>
          <a:xfrm>
            <a:off x="990600" y="241935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: F1 values of different value of 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D534D-58B4-4D58-852D-71AC378DCF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0607" y="2817290"/>
            <a:ext cx="7042785" cy="10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4B238-D553-4236-9686-A13F1DAE45D0}"/>
              </a:ext>
            </a:extLst>
          </p:cNvPr>
          <p:cNvSpPr/>
          <p:nvPr/>
        </p:nvSpPr>
        <p:spPr>
          <a:xfrm>
            <a:off x="1071419" y="2171700"/>
            <a:ext cx="528782" cy="495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76E54-69C9-4383-8A0D-7D1959790151}"/>
              </a:ext>
            </a:extLst>
          </p:cNvPr>
          <p:cNvSpPr txBox="1"/>
          <p:nvPr/>
        </p:nvSpPr>
        <p:spPr>
          <a:xfrm>
            <a:off x="762000" y="1752601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collaborative filtering recommendation method can help students overcome information overload while selecting programming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enriched user-problem matrix provides a better student role representation, resulting in more accurate recommendations.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approach outperforms previous methods, making it a viable option for e-learning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can be extended and integrated into e-learning systems to enhance the learning experience for students.</a:t>
            </a:r>
          </a:p>
        </p:txBody>
      </p:sp>
    </p:spTree>
    <p:extLst>
      <p:ext uri="{BB962C8B-B14F-4D97-AF65-F5344CB8AC3E}">
        <p14:creationId xmlns:p14="http://schemas.microsoft.com/office/powerpoint/2010/main" val="35660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4B238-D553-4236-9686-A13F1DAE45D0}"/>
              </a:ext>
            </a:extLst>
          </p:cNvPr>
          <p:cNvSpPr/>
          <p:nvPr/>
        </p:nvSpPr>
        <p:spPr>
          <a:xfrm>
            <a:off x="1071419" y="2171700"/>
            <a:ext cx="528782" cy="495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76E54-69C9-4383-8A0D-7D1959790151}"/>
              </a:ext>
            </a:extLst>
          </p:cNvPr>
          <p:cNvSpPr txBox="1"/>
          <p:nvPr/>
        </p:nvSpPr>
        <p:spPr>
          <a:xfrm>
            <a:off x="762000" y="175260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will involve the integration of the proposed method into e-learning systems.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accuracy I will try to used deep learning algorithms.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proposed method on other datasets will be considered.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491"/>
            <a:ext cx="8229600" cy="78061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Fantozzi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and Laura, L., 2021. Collaborative recommendations in online judges using autoencoder neural networks. In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and Artificial Intelligence, 17th International Conference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113-123). Springer International Publishing.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Lumauag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and Medina, R.P., 2019. An enhanced memory-based collaborative filtering algorithm based on user similarity for recommender systems.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Journal of Recent Technology and Engineering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pp.778-782.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Rodríguez, R.M., Castro, J. and Martínez, L., 2018. A Recommender System for Supporting Students in Programming Online Judges. In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 and e-Learning 2017 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215-224). Springer International Publishing.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Zhao, W.X., Zhang, W., He, Y.,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 and Wen, J.R., 2018. Automatically learning topics and difficulty levels of problems in online judge systems.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Transactions on Information Systems (TOIS)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pp.1-33.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M., Han, W. and Chen, W., 2021.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massive distributed online judge system.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Science and Technology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pp.548-557.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Ahmed, D.M.,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Abdulazeez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A.M.,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Zeebaree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D.Q. and Ahmed, F.Y., 2021, June. Predicting university's students performance based on machine learning techniques. In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Conference on Automatic Control &amp; Intelligent Systems (I2CACIS)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276-281). IEEE.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Caro-Martinez, M. and Jimenez-Diaz, G., 2017. Similar users or similar items? Comparing similarity-based approaches for recommender systems in online judges. In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 Research and Development: 25th International Conference, ICCBR 2017, Trondheim, Norway, June 26-28, 2017, Proceedings 25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92-107). Springer International Publishing.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Amatriain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Pujol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JM (2015) Data mining methods for recommender systems. In: Recommender Systems Handbook. Springer, pp 227–262 </a:t>
            </a:r>
          </a:p>
        </p:txBody>
      </p:sp>
    </p:spTree>
    <p:extLst>
      <p:ext uri="{BB962C8B-B14F-4D97-AF65-F5344CB8AC3E}">
        <p14:creationId xmlns:p14="http://schemas.microsoft.com/office/powerpoint/2010/main" val="72798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819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 </a:t>
            </a:r>
            <a:r>
              <a:rPr lang="en-US" sz="3600" dirty="0">
                <a:solidFill>
                  <a:schemeClr val="accent2"/>
                </a:solidFill>
              </a:rPr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1201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710" y="2971800"/>
            <a:ext cx="4419599" cy="26272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Shorojit Kumar Sarkar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ID: 16CSE067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Dept. of CSE, BSMRSTU</a:t>
            </a:r>
            <a:endParaRPr lang="en-US" dirty="0"/>
          </a:p>
        </p:txBody>
      </p:sp>
      <p:pic>
        <p:nvPicPr>
          <p:cNvPr id="7" name="Content Placeholder 4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332509"/>
            <a:ext cx="1295399" cy="12798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AF602E-0FFA-4D6A-B87C-F449045F2776}"/>
              </a:ext>
            </a:extLst>
          </p:cNvPr>
          <p:cNvSpPr txBox="1">
            <a:spLocks/>
          </p:cNvSpPr>
          <p:nvPr/>
        </p:nvSpPr>
        <p:spPr>
          <a:xfrm>
            <a:off x="4816765" y="2971800"/>
            <a:ext cx="4327236" cy="262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Monowar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Hossain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Dept. of CSE, BSMRSTU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DF6AD-94F4-4A0E-86E0-B521D0B8653C}"/>
              </a:ext>
            </a:extLst>
          </p:cNvPr>
          <p:cNvSpPr txBox="1"/>
          <p:nvPr/>
        </p:nvSpPr>
        <p:spPr>
          <a:xfrm>
            <a:off x="2057400" y="457200"/>
            <a:ext cx="5687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Online judges programming problem recommendation system using collaborative filtering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599"/>
            <a:ext cx="6400800" cy="434340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Proposed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Descriptions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Timeline/Status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Expected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9442"/>
            <a:ext cx="8229600" cy="81991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36558"/>
            <a:ext cx="8229600" cy="4207042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judges provide programming exercises to enhance students' programming skills.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problems available causes confusion for students in selecting the appropriate problems.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online judges into e-learning systems is challenging due to the lack of necessary information in these systems.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recommendation method is proposed to overcome the issue of information overload.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620000" cy="4419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motivation for this research is to help students overcome the issue of information overload while selecting programming problems.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personalized recommendations for programming problems can enhance students' programming skills.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can be integrated into e-learning systems to improve the learning experience for students.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543800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recommendations in online judges using autoencoder neural networks[1].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enhanced memory-based collaborative filtering algorithm based on user similarity for recommender systems[2].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Recommender System for Supporting Students in Programming Online Judges[3].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learning topics and difficulty levels of problems in online judge systems[4]. 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Users or Similar Items? Comparing Similarity-Based Approaches for Recommender Systems in Online Judges[8]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543800" cy="46482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research is to propose a collaborative filtering recommendation method for programming exercises that is more accurate and efficient.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proposes a collaborative filtering recommendation method to overcome the issue of information overload.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 objective, an enriched user-problem matrix will be used for better student role representation.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will be evaluated on a real dataset to demonstrate its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7415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778A4-3A38-4A46-965E-63DF04CF9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162800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6BE54-1671-44E2-9112-9A32681E3292}"/>
              </a:ext>
            </a:extLst>
          </p:cNvPr>
          <p:cNvSpPr txBox="1"/>
          <p:nvPr/>
        </p:nvSpPr>
        <p:spPr>
          <a:xfrm>
            <a:off x="3810000" y="2438400"/>
            <a:ext cx="1524000" cy="1828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8FC64-33D8-494E-BCD0-C7D5CF95719E}"/>
              </a:ext>
            </a:extLst>
          </p:cNvPr>
          <p:cNvSpPr/>
          <p:nvPr/>
        </p:nvSpPr>
        <p:spPr>
          <a:xfrm>
            <a:off x="4038600" y="2667000"/>
            <a:ext cx="1066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Categorized problems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31ED29-ED06-45D3-9FA9-1E47CE258921}"/>
              </a:ext>
            </a:extLst>
          </p:cNvPr>
          <p:cNvSpPr/>
          <p:nvPr/>
        </p:nvSpPr>
        <p:spPr>
          <a:xfrm>
            <a:off x="4038600" y="3505200"/>
            <a:ext cx="1066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noisy interactions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533F1B-E167-4CD1-9E69-B2570499D69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572000" y="3200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4B238-D553-4236-9686-A13F1DAE45D0}"/>
              </a:ext>
            </a:extLst>
          </p:cNvPr>
          <p:cNvSpPr/>
          <p:nvPr/>
        </p:nvSpPr>
        <p:spPr>
          <a:xfrm>
            <a:off x="1071419" y="2171700"/>
            <a:ext cx="528782" cy="495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109D2-34A3-4AF8-95F4-C2BA0C0AA4C2}"/>
              </a:ext>
            </a:extLst>
          </p:cNvPr>
          <p:cNvSpPr txBox="1"/>
          <p:nvPr/>
        </p:nvSpPr>
        <p:spPr>
          <a:xfrm>
            <a:off x="2362200" y="472797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 General overview of recommendations systems</a:t>
            </a:r>
          </a:p>
        </p:txBody>
      </p:sp>
    </p:spTree>
    <p:extLst>
      <p:ext uri="{BB962C8B-B14F-4D97-AF65-F5344CB8AC3E}">
        <p14:creationId xmlns:p14="http://schemas.microsoft.com/office/powerpoint/2010/main" val="34602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4B238-D553-4236-9686-A13F1DAE45D0}"/>
              </a:ext>
            </a:extLst>
          </p:cNvPr>
          <p:cNvSpPr/>
          <p:nvPr/>
        </p:nvSpPr>
        <p:spPr>
          <a:xfrm>
            <a:off x="1071419" y="2171700"/>
            <a:ext cx="528782" cy="495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A600D-C095-4283-9C67-5300A218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7" y="2143991"/>
            <a:ext cx="7056445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76E54-69C9-4383-8A0D-7D1959790151}"/>
              </a:ext>
            </a:extLst>
          </p:cNvPr>
          <p:cNvSpPr txBox="1"/>
          <p:nvPr/>
        </p:nvSpPr>
        <p:spPr>
          <a:xfrm>
            <a:off x="2514600" y="4648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Fig.2 The proposed approach for recommendations in the presented scenario</a:t>
            </a:r>
          </a:p>
        </p:txBody>
      </p:sp>
    </p:spTree>
    <p:extLst>
      <p:ext uri="{BB962C8B-B14F-4D97-AF65-F5344CB8AC3E}">
        <p14:creationId xmlns:p14="http://schemas.microsoft.com/office/powerpoint/2010/main" val="371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1593</TotalTime>
  <Words>605</Words>
  <Application>Microsoft Office PowerPoint</Application>
  <PresentationFormat>On-screen Show (4:3)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    Outlines</vt:lpstr>
      <vt:lpstr>  INTRODUCTION</vt:lpstr>
      <vt:lpstr>   MOTIVATION</vt:lpstr>
      <vt:lpstr>   RELATED WORK</vt:lpstr>
      <vt:lpstr>   OBJECTIVES</vt:lpstr>
      <vt:lpstr> PROPOSED METHODS</vt:lpstr>
      <vt:lpstr> PROPOSED METHODS</vt:lpstr>
      <vt:lpstr>   DATA DESCRIPTIONS</vt:lpstr>
      <vt:lpstr> DATA DESCRIPTIONS</vt:lpstr>
      <vt:lpstr> DATA DESCRIPTIONS</vt:lpstr>
      <vt:lpstr> TIMELINE</vt:lpstr>
      <vt:lpstr> EXPECTED RESULT</vt:lpstr>
      <vt:lpstr> CONCLUSION</vt:lpstr>
      <vt:lpstr>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478</cp:revision>
  <dcterms:created xsi:type="dcterms:W3CDTF">2019-01-22T04:59:14Z</dcterms:created>
  <dcterms:modified xsi:type="dcterms:W3CDTF">2023-02-27T04:18:17Z</dcterms:modified>
</cp:coreProperties>
</file>