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2" r:id="rId1"/>
  </p:sldMasterIdLst>
  <p:notesMasterIdLst>
    <p:notesMasterId r:id="rId15"/>
  </p:notesMasterIdLst>
  <p:handoutMasterIdLst>
    <p:handoutMasterId r:id="rId16"/>
  </p:handoutMasterIdLst>
  <p:sldIdLst>
    <p:sldId id="269" r:id="rId2"/>
    <p:sldId id="270" r:id="rId3"/>
    <p:sldId id="271" r:id="rId4"/>
    <p:sldId id="272" r:id="rId5"/>
    <p:sldId id="273" r:id="rId6"/>
    <p:sldId id="274" r:id="rId7"/>
    <p:sldId id="275" r:id="rId8"/>
    <p:sldId id="279" r:id="rId9"/>
    <p:sldId id="276" r:id="rId10"/>
    <p:sldId id="277" r:id="rId11"/>
    <p:sldId id="278" r:id="rId12"/>
    <p:sldId id="280" r:id="rId13"/>
    <p:sldId id="281" r:id="rId14"/>
  </p:sldIdLst>
  <p:sldSz cx="9144000" cy="6858000" type="screen4x3"/>
  <p:notesSz cx="7010400" cy="9296400"/>
  <p:defaultTextStyle>
    <a:defPPr algn="r" rtl="1">
      <a:defRPr lang="he-il"/>
    </a:defPPr>
    <a:lvl1pPr algn="r" rtl="1"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r" rtl="1"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r" rtl="1"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r" rtl="1"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r" rtl="1"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r" defTabSz="914400" rtl="1" eaLnBrk="1" latinLnBrk="0" hangingPunct="1">
      <a:defRPr sz="2600" kern="1200">
        <a:solidFill>
          <a:schemeClr val="tx1"/>
        </a:solidFill>
        <a:latin typeface="Arial" charset="0"/>
        <a:ea typeface="+mn-ea"/>
        <a:cs typeface="+mn-cs"/>
      </a:defRPr>
    </a:lvl6pPr>
    <a:lvl7pPr marL="2743200" algn="r" defTabSz="914400" rtl="1" eaLnBrk="1" latinLnBrk="0" hangingPunct="1">
      <a:defRPr sz="2600" kern="1200">
        <a:solidFill>
          <a:schemeClr val="tx1"/>
        </a:solidFill>
        <a:latin typeface="Arial" charset="0"/>
        <a:ea typeface="+mn-ea"/>
        <a:cs typeface="+mn-cs"/>
      </a:defRPr>
    </a:lvl7pPr>
    <a:lvl8pPr marL="3200400" algn="r" defTabSz="914400" rtl="1" eaLnBrk="1" latinLnBrk="0" hangingPunct="1">
      <a:defRPr sz="2600" kern="1200">
        <a:solidFill>
          <a:schemeClr val="tx1"/>
        </a:solidFill>
        <a:latin typeface="Arial" charset="0"/>
        <a:ea typeface="+mn-ea"/>
        <a:cs typeface="+mn-cs"/>
      </a:defRPr>
    </a:lvl8pPr>
    <a:lvl9pPr marL="3657600" algn="r" defTabSz="914400" rtl="1"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7155" autoAdjust="0"/>
  </p:normalViewPr>
  <p:slideViewPr>
    <p:cSldViewPr>
      <p:cViewPr varScale="1">
        <p:scale>
          <a:sx n="69" d="100"/>
          <a:sy n="69" d="100"/>
        </p:scale>
        <p:origin x="1440" y="60"/>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0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מלבן 2"/>
          <p:cNvSpPr>
            <a:spLocks noGrp="1" noChangeArrowheads="1"/>
          </p:cNvSpPr>
          <p:nvPr>
            <p:ph type="hdr" sz="quarter"/>
          </p:nvPr>
        </p:nvSpPr>
        <p:spPr bwMode="auto">
          <a:xfrm flipH="1">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t" anchorCtr="0" compatLnSpc="1">
            <a:prstTxWarp prst="textNoShape">
              <a:avLst/>
            </a:prstTxWarp>
          </a:bodyPr>
          <a:lstStyle>
            <a:lvl1pPr algn="r" defTabSz="931863" rtl="1">
              <a:spcBef>
                <a:spcPct val="0"/>
              </a:spcBef>
              <a:buClrTx/>
              <a:buSzTx/>
              <a:buFontTx/>
              <a:buNone/>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4819" name="מלבן 3"/>
          <p:cNvSpPr>
            <a:spLocks noGrp="1" noChangeArrowheads="1"/>
          </p:cNvSpPr>
          <p:nvPr>
            <p:ph type="dt" sz="quarter" idx="1"/>
          </p:nvPr>
        </p:nvSpPr>
        <p:spPr bwMode="auto">
          <a:xfrm flipH="1">
            <a:off x="1587"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t" anchorCtr="0" compatLnSpc="1">
            <a:prstTxWarp prst="textNoShape">
              <a:avLst/>
            </a:prstTxWarp>
          </a:bodyPr>
          <a:lstStyle>
            <a:lvl1pPr algn="r" defTabSz="931863" rtl="1">
              <a:spcBef>
                <a:spcPct val="0"/>
              </a:spcBef>
              <a:buClrTx/>
              <a:buSzTx/>
              <a:buFontTx/>
              <a:buNone/>
              <a:defRPr sz="1200"/>
            </a:lvl1pPr>
          </a:lstStyle>
          <a:p>
            <a:pPr algn="l" rtl="1"/>
            <a:fld id="{E5B033E2-2AB5-4B90-9B57-7EC6097F006B}" type="datetime1">
              <a:rPr lang="he-IL" smtClean="0">
                <a:latin typeface="Tahoma" panose="020B0604030504040204" pitchFamily="34" charset="0"/>
                <a:cs typeface="Tahoma" panose="020B0604030504040204" pitchFamily="34" charset="0"/>
                <a:sym typeface="Tahoma" panose="020B0604030504040204" pitchFamily="34" charset="0"/>
              </a:rPr>
              <a:t>כ"ד/ניסן/תשפ"ד</a:t>
            </a:fld>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4820" name="מלבן 4"/>
          <p:cNvSpPr>
            <a:spLocks noGrp="1" noChangeArrowheads="1"/>
          </p:cNvSpPr>
          <p:nvPr>
            <p:ph type="ftr" sz="quarter" idx="2"/>
          </p:nvPr>
        </p:nvSpPr>
        <p:spPr bwMode="auto">
          <a:xfrm flipH="1">
            <a:off x="3971925"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b" anchorCtr="0" compatLnSpc="1">
            <a:prstTxWarp prst="textNoShape">
              <a:avLst/>
            </a:prstTxWarp>
          </a:bodyPr>
          <a:lstStyle>
            <a:lvl1pPr algn="r" defTabSz="931863" rtl="1">
              <a:spcBef>
                <a:spcPct val="0"/>
              </a:spcBef>
              <a:buClrTx/>
              <a:buSzTx/>
              <a:buFontTx/>
              <a:buNone/>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4821" name="מלבן 5"/>
          <p:cNvSpPr>
            <a:spLocks noGrp="1" noChangeArrowheads="1"/>
          </p:cNvSpPr>
          <p:nvPr>
            <p:ph type="sldNum" sz="quarter" idx="3"/>
          </p:nvPr>
        </p:nvSpPr>
        <p:spPr bwMode="auto">
          <a:xfrm flipH="1">
            <a:off x="1587"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b" anchorCtr="0" compatLnSpc="1">
            <a:prstTxWarp prst="textNoShape">
              <a:avLst/>
            </a:prstTxWarp>
          </a:bodyPr>
          <a:lstStyle>
            <a:lvl1pPr algn="r" defTabSz="931863" rtl="1">
              <a:spcBef>
                <a:spcPct val="0"/>
              </a:spcBef>
              <a:buClrTx/>
              <a:buSzTx/>
              <a:buFontTx/>
              <a:buNone/>
              <a:defRPr sz="1200"/>
            </a:lvl1pPr>
          </a:lstStyle>
          <a:p>
            <a:pPr algn="l" rtl="1"/>
            <a:fld id="{F0B6EC5B-DE15-4B62-9DC0-DE1BD893DD16}" type="slidenum">
              <a:rPr lang="he-IL" smtClean="0">
                <a:latin typeface="Tahoma" panose="020B0604030504040204" pitchFamily="34" charset="0"/>
                <a:cs typeface="Tahoma" panose="020B0604030504040204" pitchFamily="34" charset="0"/>
                <a:sym typeface="Tahoma" panose="020B0604030504040204" pitchFamily="34" charset="0"/>
              </a:rPr>
              <a:pPr algn="l" rtl="1"/>
              <a:t>‹#›</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מלבן 2"/>
          <p:cNvSpPr>
            <a:spLocks noGrp="1" noChangeArrowheads="1"/>
          </p:cNvSpPr>
          <p:nvPr>
            <p:ph type="hdr" sz="quarter"/>
          </p:nvPr>
        </p:nvSpPr>
        <p:spPr bwMode="auto">
          <a:xfrm flipH="1">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t" anchorCtr="0" compatLnSpc="1">
            <a:prstTxWarp prst="textNoShape">
              <a:avLst/>
            </a:prstTxWarp>
          </a:bodyPr>
          <a:lstStyle>
            <a:lvl1pPr algn="r" defTabSz="931863" rtl="1">
              <a:spcBef>
                <a:spcPct val="0"/>
              </a:spcBef>
              <a:buClrTx/>
              <a:buSzTx/>
              <a:buFontTx/>
              <a:buNone/>
              <a:defRPr sz="1200">
                <a:latin typeface="Tahoma" panose="020B0604030504040204" pitchFamily="34" charset="0"/>
                <a:cs typeface="Tahoma" panose="020B0604030504040204" pitchFamily="34" charset="0"/>
                <a:sym typeface="Tahoma" panose="020B0604030504040204" pitchFamily="34" charset="0"/>
              </a:defRPr>
            </a:lvl1pPr>
          </a:lstStyle>
          <a:p>
            <a:endParaRPr lang="he-IL" dirty="0"/>
          </a:p>
        </p:txBody>
      </p:sp>
      <p:sp>
        <p:nvSpPr>
          <p:cNvPr id="26627" name="מלבן 3"/>
          <p:cNvSpPr>
            <a:spLocks noGrp="1" noChangeArrowheads="1"/>
          </p:cNvSpPr>
          <p:nvPr>
            <p:ph type="dt" idx="1"/>
          </p:nvPr>
        </p:nvSpPr>
        <p:spPr bwMode="auto">
          <a:xfrm flipH="1">
            <a:off x="1587"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t" anchorCtr="0" compatLnSpc="1">
            <a:prstTxWarp prst="textNoShape">
              <a:avLst/>
            </a:prstTxWarp>
          </a:bodyPr>
          <a:lstStyle>
            <a:lvl1pPr algn="l" defTabSz="931863" rtl="1">
              <a:spcBef>
                <a:spcPct val="0"/>
              </a:spcBef>
              <a:buClrTx/>
              <a:buSzTx/>
              <a:buFontTx/>
              <a:buNone/>
              <a:defRPr sz="1200">
                <a:latin typeface="Tahoma" panose="020B0604030504040204" pitchFamily="34" charset="0"/>
                <a:cs typeface="Tahoma" panose="020B0604030504040204" pitchFamily="34" charset="0"/>
                <a:sym typeface="Tahoma" panose="020B0604030504040204" pitchFamily="34" charset="0"/>
              </a:defRPr>
            </a:lvl1pPr>
          </a:lstStyle>
          <a:p>
            <a:fld id="{E4725C37-50A4-4DD6-8ADB-F523094BA98F}" type="datetime1">
              <a:rPr lang="he-IL" smtClean="0"/>
              <a:pPr/>
              <a:t>כ"ד/ניסן/תשפ"ד</a:t>
            </a:fld>
            <a:endParaRPr lang="he-IL" dirty="0"/>
          </a:p>
        </p:txBody>
      </p:sp>
      <p:sp>
        <p:nvSpPr>
          <p:cNvPr id="26628" name="מלבן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מלבן 5"/>
          <p:cNvSpPr>
            <a:spLocks noGrp="1" noChangeArrowheads="1"/>
          </p:cNvSpPr>
          <p:nvPr>
            <p:ph type="body" sz="quarter" idx="3"/>
          </p:nvPr>
        </p:nvSpPr>
        <p:spPr bwMode="auto">
          <a:xfrm flipH="1">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t" anchorCtr="0" compatLnSpc="1">
            <a:prstTxWarp prst="textNoShape">
              <a:avLst/>
            </a:prstTxWarp>
          </a:body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26630" name="מלבן 6"/>
          <p:cNvSpPr>
            <a:spLocks noGrp="1" noChangeArrowheads="1"/>
          </p:cNvSpPr>
          <p:nvPr>
            <p:ph type="ftr" sz="quarter" idx="4"/>
          </p:nvPr>
        </p:nvSpPr>
        <p:spPr bwMode="auto">
          <a:xfrm flipH="1">
            <a:off x="3971925"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b" anchorCtr="0" compatLnSpc="1">
            <a:prstTxWarp prst="textNoShape">
              <a:avLst/>
            </a:prstTxWarp>
          </a:bodyPr>
          <a:lstStyle>
            <a:lvl1pPr algn="r" defTabSz="931863" rtl="1">
              <a:spcBef>
                <a:spcPct val="0"/>
              </a:spcBef>
              <a:buClrTx/>
              <a:buSzTx/>
              <a:buFontTx/>
              <a:buNone/>
              <a:defRPr sz="1200">
                <a:latin typeface="Tahoma" panose="020B0604030504040204" pitchFamily="34" charset="0"/>
                <a:cs typeface="Tahoma" panose="020B0604030504040204" pitchFamily="34" charset="0"/>
                <a:sym typeface="Tahoma" panose="020B0604030504040204" pitchFamily="34" charset="0"/>
              </a:defRPr>
            </a:lvl1pPr>
          </a:lstStyle>
          <a:p>
            <a:endParaRPr lang="he-IL" dirty="0"/>
          </a:p>
        </p:txBody>
      </p:sp>
      <p:sp>
        <p:nvSpPr>
          <p:cNvPr id="26631" name="מלבן 7"/>
          <p:cNvSpPr>
            <a:spLocks noGrp="1" noChangeArrowheads="1"/>
          </p:cNvSpPr>
          <p:nvPr>
            <p:ph type="sldNum" sz="quarter" idx="5"/>
          </p:nvPr>
        </p:nvSpPr>
        <p:spPr bwMode="auto">
          <a:xfrm flipH="1">
            <a:off x="1587"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1" anchor="b" anchorCtr="0" compatLnSpc="1">
            <a:prstTxWarp prst="textNoShape">
              <a:avLst/>
            </a:prstTxWarp>
          </a:bodyPr>
          <a:lstStyle>
            <a:lvl1pPr algn="l" defTabSz="931863" rtl="1">
              <a:spcBef>
                <a:spcPct val="0"/>
              </a:spcBef>
              <a:buClrTx/>
              <a:buSzTx/>
              <a:buFontTx/>
              <a:buNone/>
              <a:defRPr sz="1200">
                <a:latin typeface="Tahoma" panose="020B0604030504040204" pitchFamily="34" charset="0"/>
                <a:cs typeface="Tahoma" panose="020B0604030504040204" pitchFamily="34" charset="0"/>
                <a:sym typeface="Tahoma" panose="020B0604030504040204" pitchFamily="34" charset="0"/>
              </a:defRPr>
            </a:lvl1pPr>
          </a:lstStyle>
          <a:p>
            <a:fld id="{823FACB9-4E35-4CB3-835A-2EBF55FAEDE3}" type="slidenum">
              <a:rPr lang="he-IL" smtClean="0"/>
              <a:pPr/>
              <a:t>‹#›</a:t>
            </a:fld>
            <a:endParaRPr lang="he-IL"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r" rtl="1"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457200" algn="r" rtl="1"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914400" algn="r" rtl="1"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371600" algn="r" rtl="1"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828800" algn="r" rtl="1"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823FACB9-4E35-4CB3-835A-2EBF55FAEDE3}" type="slidenum">
              <a:rPr lang="he-IL" smtClean="0"/>
              <a:pPr algn="l"/>
              <a:t>1</a:t>
            </a:fld>
            <a:endParaRPr lang="he-IL" dirty="0"/>
          </a:p>
        </p:txBody>
      </p:sp>
    </p:spTree>
    <p:extLst>
      <p:ext uri="{BB962C8B-B14F-4D97-AF65-F5344CB8AC3E}">
        <p14:creationId xmlns:p14="http://schemas.microsoft.com/office/powerpoint/2010/main" val="7752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823FACB9-4E35-4CB3-835A-2EBF55FAEDE3}" type="slidenum">
              <a:rPr lang="he-IL" smtClean="0"/>
              <a:pPr algn="l"/>
              <a:t>2</a:t>
            </a:fld>
            <a:endParaRPr lang="he-IL" dirty="0"/>
          </a:p>
        </p:txBody>
      </p:sp>
    </p:spTree>
    <p:extLst>
      <p:ext uri="{BB962C8B-B14F-4D97-AF65-F5344CB8AC3E}">
        <p14:creationId xmlns:p14="http://schemas.microsoft.com/office/powerpoint/2010/main" val="16834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823FACB9-4E35-4CB3-835A-2EBF55FAEDE3}" type="slidenum">
              <a:rPr lang="he-IL" smtClean="0"/>
              <a:pPr algn="l"/>
              <a:t>3</a:t>
            </a:fld>
            <a:endParaRPr lang="he-IL" dirty="0"/>
          </a:p>
        </p:txBody>
      </p:sp>
    </p:spTree>
    <p:extLst>
      <p:ext uri="{BB962C8B-B14F-4D97-AF65-F5344CB8AC3E}">
        <p14:creationId xmlns:p14="http://schemas.microsoft.com/office/powerpoint/2010/main" val="134620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823FACB9-4E35-4CB3-835A-2EBF55FAEDE3}" type="slidenum">
              <a:rPr lang="he-IL" smtClean="0"/>
              <a:pPr algn="l"/>
              <a:t>4</a:t>
            </a:fld>
            <a:endParaRPr lang="he-IL" dirty="0"/>
          </a:p>
        </p:txBody>
      </p:sp>
    </p:spTree>
    <p:extLst>
      <p:ext uri="{BB962C8B-B14F-4D97-AF65-F5344CB8AC3E}">
        <p14:creationId xmlns:p14="http://schemas.microsoft.com/office/powerpoint/2010/main" val="402154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pPr algn="l"/>
            <a:fld id="{823FACB9-4E35-4CB3-835A-2EBF55FAEDE3}" type="slidenum">
              <a:rPr lang="he-IL" smtClean="0"/>
              <a:pPr algn="l"/>
              <a:t>5</a:t>
            </a:fld>
            <a:endParaRPr lang="he-IL" dirty="0"/>
          </a:p>
        </p:txBody>
      </p:sp>
    </p:spTree>
    <p:extLst>
      <p:ext uri="{BB962C8B-B14F-4D97-AF65-F5344CB8AC3E}">
        <p14:creationId xmlns:p14="http://schemas.microsoft.com/office/powerpoint/2010/main" val="92780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47106" name="קו 2"/>
          <p:cNvSpPr>
            <a:spLocks noChangeShapeType="1"/>
          </p:cNvSpPr>
          <p:nvPr/>
        </p:nvSpPr>
        <p:spPr bwMode="auto">
          <a:xfrm flipH="1">
            <a:off x="18288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1"/>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nvGrpSpPr>
          <p:cNvPr id="47112" name="קבוצה 8"/>
          <p:cNvGrpSpPr>
            <a:grpSpLocks/>
          </p:cNvGrpSpPr>
          <p:nvPr/>
        </p:nvGrpSpPr>
        <p:grpSpPr bwMode="auto">
          <a:xfrm flipH="1">
            <a:off x="312737" y="2992438"/>
            <a:ext cx="1338263" cy="2189162"/>
            <a:chOff x="4704" y="1885"/>
            <a:chExt cx="843" cy="1379"/>
          </a:xfrm>
        </p:grpSpPr>
        <p:sp>
          <p:nvSpPr>
            <p:cNvPr id="47113" name="אליפסה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4" name="אליפסה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5" name="אליפסה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6" name="אליפסה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7" name="אליפסה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8" name="אליפסה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19" name="אליפסה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0" name="אליפסה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1" name="אליפסה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2" name="אליפסה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3" name="אליפסה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4" name="אליפסה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5" name="אליפסה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6" name="אליפסה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7" name="אליפסה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8" name="אליפסה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29" name="אליפסה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0" name="אליפסה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1" name="אליפסה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2" name="אליפסה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3" name="אליפסה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4" name="אליפסה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5" name="אליפסה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6" name="אליפסה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7" name="אליפסה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8" name="אליפסה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39" name="אליפסה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40" name="אליפסה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41" name="אליפסה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42" name="אליפסה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43" name="אליפסה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47144" name="קו 40"/>
          <p:cNvSpPr>
            <a:spLocks noChangeShapeType="1"/>
          </p:cNvSpPr>
          <p:nvPr/>
        </p:nvSpPr>
        <p:spPr bwMode="auto">
          <a:xfrm flipH="1">
            <a:off x="6096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1"/>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7107" name="מציין מיקום של כותרת 1"/>
          <p:cNvSpPr>
            <a:spLocks noGrp="1" noChangeArrowheads="1"/>
          </p:cNvSpPr>
          <p:nvPr>
            <p:ph type="ctrTitle" hasCustomPrompt="1"/>
          </p:nvPr>
        </p:nvSpPr>
        <p:spPr>
          <a:xfrm flipH="1">
            <a:off x="2046287" y="466725"/>
            <a:ext cx="6781800" cy="2133600"/>
          </a:xfrm>
        </p:spPr>
        <p:txBody>
          <a:bodyPr rtlCol="1"/>
          <a:lstStyle>
            <a:lvl1pPr algn="l" rtl="1">
              <a:defRPr sz="4400">
                <a:latin typeface="Tahoma" panose="020B0604030504040204" pitchFamily="34" charset="0"/>
                <a:cs typeface="Tahoma" panose="020B0604030504040204" pitchFamily="34" charset="0"/>
                <a:sym typeface="Tahoma" panose="020B0604030504040204" pitchFamily="34" charset="0"/>
              </a:defRPr>
            </a:lvl1pPr>
          </a:lstStyle>
          <a:p>
            <a:pPr lvl="0" rtl="1"/>
            <a:r>
              <a:rPr lang="he-IL" noProof="0" dirty="0"/>
              <a:t>לחץ כדי לערוך סגנון כותרת של תבנית בסיס</a:t>
            </a:r>
          </a:p>
        </p:txBody>
      </p:sp>
      <p:sp>
        <p:nvSpPr>
          <p:cNvPr id="47108" name="מציין מיקום טקסט 2"/>
          <p:cNvSpPr>
            <a:spLocks noGrp="1" noChangeArrowheads="1"/>
          </p:cNvSpPr>
          <p:nvPr>
            <p:ph type="subTitle" idx="1" hasCustomPrompt="1"/>
          </p:nvPr>
        </p:nvSpPr>
        <p:spPr>
          <a:xfrm flipH="1">
            <a:off x="2046287" y="3049588"/>
            <a:ext cx="6248400" cy="2362200"/>
          </a:xfrm>
        </p:spPr>
        <p:txBody>
          <a:bodyPr rtlCol="1"/>
          <a:lstStyle>
            <a:lvl1pPr marL="0" indent="0" algn="l" rtl="1">
              <a:buFontTx/>
              <a:buNone/>
              <a:defRPr sz="2900">
                <a:latin typeface="Tahoma" panose="020B0604030504040204" pitchFamily="34" charset="0"/>
                <a:cs typeface="Tahoma" panose="020B0604030504040204" pitchFamily="34" charset="0"/>
                <a:sym typeface="Tahoma" panose="020B0604030504040204" pitchFamily="34" charset="0"/>
              </a:defRPr>
            </a:lvl1pPr>
          </a:lstStyle>
          <a:p>
            <a:pPr lvl="0" rtl="1"/>
            <a:r>
              <a:rPr lang="he-IL" noProof="0" dirty="0"/>
              <a:t>לחץ כדי לערוך סגנון כותרת משנה של תבנית בסיס</a:t>
            </a:r>
          </a:p>
        </p:txBody>
      </p:sp>
      <p:sp>
        <p:nvSpPr>
          <p:cNvPr id="47109" name="מציין מיקום של תאריך 3"/>
          <p:cNvSpPr>
            <a:spLocks noGrp="1" noChangeArrowheads="1"/>
          </p:cNvSpPr>
          <p:nvPr>
            <p:ph type="dt" sz="half" idx="2"/>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6C729D7D-A32B-4B3A-9694-353F74BB407F}" type="datetime1">
              <a:rPr lang="he-IL" altLang="en-US" smtClean="0"/>
              <a:t>כ"ד/ניסן/תשפ"ד</a:t>
            </a:fld>
            <a:endParaRPr lang="he-IL" altLang="en-US" dirty="0"/>
          </a:p>
        </p:txBody>
      </p:sp>
      <p:sp>
        <p:nvSpPr>
          <p:cNvPr id="47110" name="מציין מיקום של כותרת תחתונה 4"/>
          <p:cNvSpPr>
            <a:spLocks noGrp="1" noChangeArrowheads="1"/>
          </p:cNvSpPr>
          <p:nvPr>
            <p:ph type="ftr" sz="quarter" idx="3"/>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47111" name="מציין מיקום של מספר שקופית 5"/>
          <p:cNvSpPr>
            <a:spLocks noGrp="1" noChangeArrowheads="1"/>
          </p:cNvSpPr>
          <p:nvPr>
            <p:ph type="sldNum" sz="quarter" idx="4"/>
          </p:nvPr>
        </p:nvSpPr>
        <p:spPr>
          <a:xfrm flipH="1">
            <a:off x="457200" y="6248400"/>
            <a:ext cx="2133600" cy="457200"/>
          </a:xfrm>
        </p:spPr>
        <p:txBody>
          <a:bodyPr rtlCol="1"/>
          <a:lstStyle>
            <a:lvl1pPr algn="ctr" rtl="1">
              <a:defRPr>
                <a:latin typeface="Tahoma" panose="020B0604030504040204" pitchFamily="34" charset="0"/>
                <a:cs typeface="Tahoma" panose="020B0604030504040204" pitchFamily="34" charset="0"/>
                <a:sym typeface="Tahoma" panose="020B0604030504040204" pitchFamily="34" charset="0"/>
              </a:defRPr>
            </a:lvl1pPr>
          </a:lstStyle>
          <a:p>
            <a:pPr algn="l"/>
            <a:fld id="{E945280F-DE53-48B1-9FB9-96A39916642A}" type="slidenum">
              <a:rPr lang="he-IL" altLang="en-US" smtClean="0"/>
              <a:pPr algn="l"/>
              <a:t>‹#›</a:t>
            </a:fld>
            <a:endParaRPr lang="he-IL"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219200" y="228600"/>
            <a:ext cx="7696200" cy="12954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609600" y="1524000"/>
            <a:ext cx="7391400" cy="4411663"/>
          </a:xfrm>
        </p:spPr>
        <p:txBody>
          <a:bodyPr vert="eaVert" rtlCol="1"/>
          <a:lstStyle>
            <a:lvl1pPr marL="45720" indent="0" algn="r" rtl="1">
              <a:buFontTx/>
              <a:buNone/>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4FDEA1AE-6830-4818-82BD-66C9670775EF}" type="datetime1">
              <a:rPr lang="he-IL" altLang="en-US" smtClean="0"/>
              <a:t>כ"ד/ניסן/תשפ"ד</a:t>
            </a:fld>
            <a:endParaRPr lang="he-IL" altLang="en-US" dirty="0"/>
          </a:p>
        </p:txBody>
      </p:sp>
      <p:sp>
        <p:nvSpPr>
          <p:cNvPr id="5" name="מציין מיקום של כותרת תחתונה 4"/>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6" name="מציין מיקום של מספר שקופית 5"/>
          <p:cNvSpPr>
            <a:spLocks noGrp="1"/>
          </p:cNvSpPr>
          <p:nvPr>
            <p:ph type="sldNum" sz="quarter" idx="12"/>
          </p:nvPr>
        </p:nvSpPr>
        <p:spPr>
          <a:xfrm flipH="1">
            <a:off x="457200" y="6248400"/>
            <a:ext cx="2133600" cy="4572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872E90EB-6CA4-453F-8712-C339590DE034}" type="slidenum">
              <a:rPr lang="he-IL" altLang="en-US" smtClean="0"/>
              <a:pPr/>
              <a:t>‹#›</a:t>
            </a:fld>
            <a:endParaRPr lang="he-IL"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609600" y="228600"/>
            <a:ext cx="2076450" cy="5707063"/>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2838450" y="228600"/>
            <a:ext cx="6076950" cy="5707063"/>
          </a:xfrm>
        </p:spPr>
        <p:txBody>
          <a:bodyPr vert="vert270" rtlCol="1"/>
          <a:lstStyle>
            <a:lvl1pPr marL="45720" indent="0" algn="r" rtl="1">
              <a:buFontTx/>
              <a:buNone/>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p:txBody>
      </p:sp>
      <p:sp>
        <p:nvSpPr>
          <p:cNvPr id="4" name="מציין מיקום של תאריך 3"/>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B3662A77-281D-46A2-9F7C-52339E7B9F49}" type="datetime1">
              <a:rPr lang="he-IL" altLang="en-US" smtClean="0"/>
              <a:t>כ"ד/ניסן/תשפ"ד</a:t>
            </a:fld>
            <a:endParaRPr lang="he-IL" altLang="en-US" dirty="0"/>
          </a:p>
        </p:txBody>
      </p:sp>
      <p:sp>
        <p:nvSpPr>
          <p:cNvPr id="5" name="מציין מיקום של כותרת תחתונה 4"/>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6" name="מציין מיקום של מספר שקופית 5"/>
          <p:cNvSpPr>
            <a:spLocks noGrp="1"/>
          </p:cNvSpPr>
          <p:nvPr>
            <p:ph type="sldNum" sz="quarter" idx="12"/>
          </p:nvPr>
        </p:nvSpPr>
        <p:spPr>
          <a:xfrm flipH="1">
            <a:off x="457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26D251BA-4196-46F7-BF5E-DE37F6712AD1}" type="slidenum">
              <a:rPr lang="he-IL" altLang="en-US" smtClean="0"/>
              <a:pPr algn="l"/>
              <a:t>‹#›</a:t>
            </a:fld>
            <a:endParaRPr lang="he-IL"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219200" y="228600"/>
            <a:ext cx="7696200" cy="12954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609600" y="1524000"/>
            <a:ext cx="7391400" cy="4411663"/>
          </a:xfrm>
        </p:spPr>
        <p:txBody>
          <a:bodyPr rtlCol="1"/>
          <a:lstStyle>
            <a:lvl1pPr marL="45720" indent="0" algn="r" rtl="1">
              <a:buFontTx/>
              <a:buNone/>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9AB9F15E-78B6-4E0F-9FAE-2E508E7C1FDF}" type="datetime1">
              <a:rPr lang="he-IL" altLang="en-US" smtClean="0"/>
              <a:t>כ"ד/ניסן/תשפ"ד</a:t>
            </a:fld>
            <a:endParaRPr lang="he-IL" altLang="en-US" dirty="0"/>
          </a:p>
        </p:txBody>
      </p:sp>
      <p:sp>
        <p:nvSpPr>
          <p:cNvPr id="5" name="מציין מיקום של כותרת תחתונה 4"/>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6" name="מציין מיקום של מספר שקופית 5"/>
          <p:cNvSpPr>
            <a:spLocks noGrp="1"/>
          </p:cNvSpPr>
          <p:nvPr>
            <p:ph type="sldNum" sz="quarter" idx="12"/>
          </p:nvPr>
        </p:nvSpPr>
        <p:spPr>
          <a:xfrm flipH="1">
            <a:off x="457200" y="6248400"/>
            <a:ext cx="2133600" cy="457200"/>
          </a:xfrm>
        </p:spPr>
        <p:txBody>
          <a:bodyPr rtlCol="1"/>
          <a:lstStyle>
            <a:lvl1pPr algn="ctr" rtl="1">
              <a:defRPr>
                <a:latin typeface="Tahoma" panose="020B0604030504040204" pitchFamily="34" charset="0"/>
                <a:cs typeface="Tahoma" panose="020B0604030504040204" pitchFamily="34" charset="0"/>
                <a:sym typeface="Tahoma" panose="020B0604030504040204" pitchFamily="34" charset="0"/>
              </a:defRPr>
            </a:lvl1pPr>
          </a:lstStyle>
          <a:p>
            <a:pPr algn="l"/>
            <a:fld id="{71C6F290-D301-4864-9490-340EF11588D9}" type="slidenum">
              <a:rPr lang="he-IL" altLang="en-US" smtClean="0"/>
              <a:pPr algn="l"/>
              <a:t>‹#›</a:t>
            </a:fld>
            <a:endParaRPr lang="he-IL"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649287" y="4406900"/>
            <a:ext cx="7772400" cy="1362075"/>
          </a:xfrm>
        </p:spPr>
        <p:txBody>
          <a:bodyPr rtlCol="1" anchor="t"/>
          <a:lstStyle>
            <a:lvl1pPr algn="r" rtl="1">
              <a:defRPr sz="4000" b="1" cap="all">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649287" y="2906713"/>
            <a:ext cx="7772400" cy="1500187"/>
          </a:xfrm>
        </p:spPr>
        <p:txBody>
          <a:bodyPr rtlCol="1" anchor="b"/>
          <a:lstStyle>
            <a:lvl1pPr marL="0" indent="0" algn="r" rtl="1">
              <a:buNone/>
              <a:defRPr sz="20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800"/>
            </a:lvl2pPr>
            <a:lvl3pPr marL="914400" indent="0" algn="r" rtl="1">
              <a:buNone/>
              <a:defRPr sz="1600"/>
            </a:lvl3pPr>
            <a:lvl4pPr marL="1371600" indent="0" algn="r" rtl="1">
              <a:buNone/>
              <a:defRPr sz="1400"/>
            </a:lvl4pPr>
            <a:lvl5pPr marL="1828800" indent="0" algn="r" rtl="1">
              <a:buNone/>
              <a:defRPr sz="1400"/>
            </a:lvl5pPr>
            <a:lvl6pPr marL="2286000" indent="0" algn="r" rtl="1">
              <a:buNone/>
              <a:defRPr sz="1400"/>
            </a:lvl6pPr>
            <a:lvl7pPr marL="2743200" indent="0" algn="r" rtl="1">
              <a:buNone/>
              <a:defRPr sz="1400"/>
            </a:lvl7pPr>
            <a:lvl8pPr marL="3200400" indent="0" algn="r" rtl="1">
              <a:buNone/>
              <a:defRPr sz="1400"/>
            </a:lvl8pPr>
            <a:lvl9pPr marL="3657600" indent="0" algn="r" rtl="1">
              <a:buNone/>
              <a:defRPr sz="1400"/>
            </a:lvl9pPr>
          </a:lstStyle>
          <a:p>
            <a:pPr lvl="0" rtl="1"/>
            <a:r>
              <a:rPr lang="he-IL"/>
              <a:t>לחץ כדי לערוך סגנונות טקסט של תבנית בסיס</a:t>
            </a:r>
            <a:endParaRPr lang="he-IL" dirty="0"/>
          </a:p>
        </p:txBody>
      </p:sp>
      <p:sp>
        <p:nvSpPr>
          <p:cNvPr id="4" name="מציין מיקום של תאריך 3"/>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4758CBF5-E0BA-4280-B956-CD015C3CD142}" type="datetime1">
              <a:rPr lang="he-IL" altLang="en-US" smtClean="0"/>
              <a:t>כ"ד/ניסן/תשפ"ד</a:t>
            </a:fld>
            <a:endParaRPr lang="he-IL" altLang="en-US" dirty="0"/>
          </a:p>
        </p:txBody>
      </p:sp>
      <p:sp>
        <p:nvSpPr>
          <p:cNvPr id="5" name="מציין מיקום של כותרת תחתונה 4"/>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6" name="מציין מיקום של מספר שקופית 5"/>
          <p:cNvSpPr>
            <a:spLocks noGrp="1"/>
          </p:cNvSpPr>
          <p:nvPr>
            <p:ph type="sldNum" sz="quarter" idx="12"/>
          </p:nvPr>
        </p:nvSpPr>
        <p:spPr>
          <a:xfrm flipH="1">
            <a:off x="457200" y="6248400"/>
            <a:ext cx="2133600" cy="4572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0208CE1-DD55-4A43-A479-EF83A2DC3985}" type="slidenum">
              <a:rPr lang="he-IL" altLang="en-US" smtClean="0"/>
              <a:pPr/>
              <a:t>‹#›</a:t>
            </a:fld>
            <a:endParaRPr lang="he-IL"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219200" y="228600"/>
            <a:ext cx="7696200" cy="12954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hasCustomPrompt="1"/>
          </p:nvPr>
        </p:nvSpPr>
        <p:spPr>
          <a:xfrm flipH="1">
            <a:off x="4381500" y="1524000"/>
            <a:ext cx="3619500" cy="4411663"/>
          </a:xfrm>
        </p:spPr>
        <p:txBody>
          <a:bodyPr rtlCol="1"/>
          <a:lstStyle>
            <a:lvl1pPr marL="45720" indent="0" algn="r" rtl="1">
              <a:buFontTx/>
              <a:buNone/>
              <a:defRPr sz="2800">
                <a:latin typeface="Tahoma" panose="020B0604030504040204" pitchFamily="34" charset="0"/>
                <a:cs typeface="Tahoma" panose="020B0604030504040204" pitchFamily="34" charset="0"/>
                <a:sym typeface="Tahoma" panose="020B0604030504040204" pitchFamily="34" charset="0"/>
              </a:defRPr>
            </a:lvl1pPr>
            <a:lvl2pPr algn="r" rtl="1">
              <a:defRPr sz="2400">
                <a:latin typeface="Tahoma" panose="020B0604030504040204" pitchFamily="34" charset="0"/>
                <a:cs typeface="Tahoma" panose="020B0604030504040204" pitchFamily="34" charset="0"/>
                <a:sym typeface="Tahoma" panose="020B0604030504040204" pitchFamily="34" charset="0"/>
              </a:defRPr>
            </a:lvl2pPr>
            <a:lvl3pPr algn="r" rtl="1">
              <a:defRPr sz="2000">
                <a:latin typeface="Tahoma" panose="020B0604030504040204" pitchFamily="34" charset="0"/>
                <a:cs typeface="Tahoma" panose="020B0604030504040204" pitchFamily="34" charset="0"/>
                <a:sym typeface="Tahoma" panose="020B0604030504040204" pitchFamily="34" charset="0"/>
              </a:defRPr>
            </a:lvl3pPr>
            <a:lvl4pPr algn="r" rtl="1">
              <a:defRPr sz="1800">
                <a:latin typeface="Tahoma" panose="020B0604030504040204" pitchFamily="34" charset="0"/>
                <a:cs typeface="Tahoma" panose="020B0604030504040204" pitchFamily="34" charset="0"/>
                <a:sym typeface="Tahoma" panose="020B0604030504040204" pitchFamily="34" charset="0"/>
              </a:defRPr>
            </a:lvl4pPr>
            <a:lvl5pPr algn="r" rtl="1">
              <a:defRPr sz="1800">
                <a:latin typeface="Tahoma" panose="020B0604030504040204" pitchFamily="34" charset="0"/>
                <a:cs typeface="Tahoma" panose="020B0604030504040204" pitchFamily="34" charset="0"/>
                <a:sym typeface="Tahoma" panose="020B0604030504040204" pitchFamily="34" charset="0"/>
              </a:defRPr>
            </a:lvl5pPr>
            <a:lvl6pPr algn="r" rtl="1">
              <a:defRPr sz="1800"/>
            </a:lvl6pPr>
            <a:lvl7pPr algn="r" rtl="1">
              <a:defRPr sz="1800"/>
            </a:lvl7pPr>
            <a:lvl8pPr algn="r" rtl="1">
              <a:defRPr sz="1800"/>
            </a:lvl8pPr>
            <a:lvl9pPr algn="r" rtl="1">
              <a:defRPr sz="18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hasCustomPrompt="1"/>
          </p:nvPr>
        </p:nvSpPr>
        <p:spPr>
          <a:xfrm flipH="1">
            <a:off x="609600" y="1524000"/>
            <a:ext cx="3619500" cy="4411663"/>
          </a:xfrm>
        </p:spPr>
        <p:txBody>
          <a:bodyPr rtlCol="1"/>
          <a:lstStyle>
            <a:lvl1pPr marL="45720" indent="0" algn="r" rtl="1">
              <a:buFontTx/>
              <a:buNone/>
              <a:defRPr sz="2800">
                <a:latin typeface="Tahoma" panose="020B0604030504040204" pitchFamily="34" charset="0"/>
                <a:cs typeface="Tahoma" panose="020B0604030504040204" pitchFamily="34" charset="0"/>
                <a:sym typeface="Tahoma" panose="020B0604030504040204" pitchFamily="34" charset="0"/>
              </a:defRPr>
            </a:lvl1pPr>
            <a:lvl2pPr algn="r" rtl="1">
              <a:defRPr sz="2400">
                <a:latin typeface="Tahoma" panose="020B0604030504040204" pitchFamily="34" charset="0"/>
                <a:cs typeface="Tahoma" panose="020B0604030504040204" pitchFamily="34" charset="0"/>
                <a:sym typeface="Tahoma" panose="020B0604030504040204" pitchFamily="34" charset="0"/>
              </a:defRPr>
            </a:lvl2pPr>
            <a:lvl3pPr algn="r" rtl="1">
              <a:defRPr sz="2000">
                <a:latin typeface="Tahoma" panose="020B0604030504040204" pitchFamily="34" charset="0"/>
                <a:cs typeface="Tahoma" panose="020B0604030504040204" pitchFamily="34" charset="0"/>
                <a:sym typeface="Tahoma" panose="020B0604030504040204" pitchFamily="34" charset="0"/>
              </a:defRPr>
            </a:lvl3pPr>
            <a:lvl4pPr algn="r" rtl="1">
              <a:defRPr sz="1800">
                <a:latin typeface="Tahoma" panose="020B0604030504040204" pitchFamily="34" charset="0"/>
                <a:cs typeface="Tahoma" panose="020B0604030504040204" pitchFamily="34" charset="0"/>
                <a:sym typeface="Tahoma" panose="020B0604030504040204" pitchFamily="34" charset="0"/>
              </a:defRPr>
            </a:lvl4pPr>
            <a:lvl5pPr algn="r" rtl="1">
              <a:defRPr sz="1800">
                <a:latin typeface="Tahoma" panose="020B0604030504040204" pitchFamily="34" charset="0"/>
                <a:cs typeface="Tahoma" panose="020B0604030504040204" pitchFamily="34" charset="0"/>
                <a:sym typeface="Tahoma" panose="020B0604030504040204" pitchFamily="34" charset="0"/>
              </a:defRPr>
            </a:lvl5pPr>
            <a:lvl6pPr algn="r" rtl="1">
              <a:defRPr sz="1800"/>
            </a:lvl6pPr>
            <a:lvl7pPr algn="r" rtl="1">
              <a:defRPr sz="1800"/>
            </a:lvl7pPr>
            <a:lvl8pPr algn="r" rtl="1">
              <a:defRPr sz="1800"/>
            </a:lvl8pPr>
            <a:lvl9pPr algn="r" rtl="1">
              <a:defRPr sz="18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תאריך 4"/>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A5520D16-2080-4068-BC81-63505BC94224}" type="datetime1">
              <a:rPr lang="he-IL" altLang="en-US" smtClean="0"/>
              <a:t>כ"ד/ניסן/תשפ"ד</a:t>
            </a:fld>
            <a:endParaRPr lang="he-IL" altLang="en-US" dirty="0"/>
          </a:p>
        </p:txBody>
      </p:sp>
      <p:sp>
        <p:nvSpPr>
          <p:cNvPr id="6" name="מציין מיקום של כותרת תחתונה 5"/>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7" name="מציין מיקום של מספר שקופית 6"/>
          <p:cNvSpPr>
            <a:spLocks noGrp="1"/>
          </p:cNvSpPr>
          <p:nvPr>
            <p:ph type="sldNum" sz="quarter" idx="12"/>
          </p:nvPr>
        </p:nvSpPr>
        <p:spPr>
          <a:xfrm flipH="1">
            <a:off x="457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0927AF89-6755-46F5-BBCF-E571D7F311A5}" type="slidenum">
              <a:rPr lang="he-IL" altLang="en-US" smtClean="0"/>
              <a:pPr algn="l"/>
              <a:t>‹#›</a:t>
            </a:fld>
            <a:endParaRPr lang="he-IL"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457200" y="274638"/>
            <a:ext cx="8229600" cy="11430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4646612" y="1535113"/>
            <a:ext cx="4040188" cy="639762"/>
          </a:xfrm>
        </p:spPr>
        <p:txBody>
          <a:bodyPr rtlCol="1" anchor="b"/>
          <a:lstStyle>
            <a:lvl1pPr marL="0" indent="0" algn="r" rtl="1">
              <a:buNone/>
              <a:defRPr sz="24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4" name="מציין מיקום תוכן 3"/>
          <p:cNvSpPr>
            <a:spLocks noGrp="1"/>
          </p:cNvSpPr>
          <p:nvPr>
            <p:ph sz="half" idx="2" hasCustomPrompt="1"/>
          </p:nvPr>
        </p:nvSpPr>
        <p:spPr>
          <a:xfrm flipH="1">
            <a:off x="4646612" y="2174875"/>
            <a:ext cx="4040188" cy="3951288"/>
          </a:xfrm>
        </p:spPr>
        <p:txBody>
          <a:bodyPr rtlCol="1"/>
          <a:lstStyle>
            <a:lvl1pPr marL="45720" indent="0" algn="r" rtl="1">
              <a:buFontTx/>
              <a:buNone/>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hasCustomPrompt="1"/>
          </p:nvPr>
        </p:nvSpPr>
        <p:spPr>
          <a:xfrm flipH="1">
            <a:off x="457200" y="1535113"/>
            <a:ext cx="4041775" cy="639762"/>
          </a:xfrm>
        </p:spPr>
        <p:txBody>
          <a:bodyPr rtlCol="1" anchor="b"/>
          <a:lstStyle>
            <a:lvl1pPr marL="0" indent="0" algn="r" rtl="1">
              <a:buNone/>
              <a:defRPr sz="24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6" name="מציין מיקום תוכן 5"/>
          <p:cNvSpPr>
            <a:spLocks noGrp="1"/>
          </p:cNvSpPr>
          <p:nvPr>
            <p:ph sz="quarter" idx="4" hasCustomPrompt="1"/>
          </p:nvPr>
        </p:nvSpPr>
        <p:spPr>
          <a:xfrm flipH="1">
            <a:off x="457200" y="2174875"/>
            <a:ext cx="4041775" cy="3951288"/>
          </a:xfrm>
        </p:spPr>
        <p:txBody>
          <a:bodyPr rtlCol="1"/>
          <a:lstStyle>
            <a:lvl1pPr marL="45720" indent="0" algn="r" rtl="1">
              <a:buFontTx/>
              <a:buNone/>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7" name="מציין מיקום של תאריך 6"/>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18B37FB0-26A7-4E40-B7C4-95A5CB0B876D}" type="datetime1">
              <a:rPr lang="he-IL" altLang="en-US" smtClean="0"/>
              <a:t>כ"ד/ניסן/תשפ"ד</a:t>
            </a:fld>
            <a:endParaRPr lang="he-IL" altLang="en-US" dirty="0"/>
          </a:p>
        </p:txBody>
      </p:sp>
      <p:sp>
        <p:nvSpPr>
          <p:cNvPr id="8" name="מציין מיקום של כותרת תחתונה 7"/>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9" name="מציין מיקום של מספר שקופית 8"/>
          <p:cNvSpPr>
            <a:spLocks noGrp="1"/>
          </p:cNvSpPr>
          <p:nvPr>
            <p:ph type="sldNum" sz="quarter" idx="12"/>
          </p:nvPr>
        </p:nvSpPr>
        <p:spPr>
          <a:xfrm flipH="1">
            <a:off x="457200" y="6248400"/>
            <a:ext cx="2133600" cy="4572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F76BE3C0-1208-4260-82C3-0EB040027195}" type="slidenum">
              <a:rPr lang="he-IL" altLang="en-US" smtClean="0"/>
              <a:pPr/>
              <a:t>‹#›</a:t>
            </a:fld>
            <a:endParaRPr lang="he-IL"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219200" y="228600"/>
            <a:ext cx="7696200" cy="12954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אריך 2"/>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9B6C1986-6859-4EE9-B135-96B880052A01}" type="datetime1">
              <a:rPr lang="he-IL" altLang="en-US" smtClean="0"/>
              <a:t>כ"ד/ניסן/תשפ"ד</a:t>
            </a:fld>
            <a:endParaRPr lang="he-IL" altLang="en-US" dirty="0"/>
          </a:p>
        </p:txBody>
      </p:sp>
      <p:sp>
        <p:nvSpPr>
          <p:cNvPr id="4" name="מציין מיקום של כותרת תחתונה 3"/>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5" name="מציין מיקום של מספר שקופית 4"/>
          <p:cNvSpPr>
            <a:spLocks noGrp="1"/>
          </p:cNvSpPr>
          <p:nvPr>
            <p:ph type="sldNum" sz="quarter" idx="12"/>
          </p:nvPr>
        </p:nvSpPr>
        <p:spPr>
          <a:xfrm flipH="1">
            <a:off x="457200" y="6248400"/>
            <a:ext cx="2133600" cy="4572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5F02DF6-5EF1-449D-8E8F-F40E7D2FCBCB}" type="slidenum">
              <a:rPr lang="he-IL" altLang="en-US" smtClean="0"/>
              <a:pPr/>
              <a:t>‹#›</a:t>
            </a:fld>
            <a:endParaRPr lang="he-IL"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862E9398-DFA0-4D13-8B8E-B1B0F811A46B}" type="datetime1">
              <a:rPr lang="he-IL" altLang="en-US" smtClean="0"/>
              <a:t>כ"ד/ניסן/תשפ"ד</a:t>
            </a:fld>
            <a:endParaRPr lang="he-IL" altLang="en-US" dirty="0"/>
          </a:p>
        </p:txBody>
      </p:sp>
      <p:sp>
        <p:nvSpPr>
          <p:cNvPr id="3" name="מציין מיקום של כותרת תחתונה 2"/>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4" name="מציין מיקום של מספר שקופית 3"/>
          <p:cNvSpPr>
            <a:spLocks noGrp="1"/>
          </p:cNvSpPr>
          <p:nvPr>
            <p:ph type="sldNum" sz="quarter" idx="12"/>
          </p:nvPr>
        </p:nvSpPr>
        <p:spPr>
          <a:xfrm flipH="1">
            <a:off x="457200" y="6248400"/>
            <a:ext cx="2133600" cy="4572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AC3460AA-1533-4548-8781-A6D0EAE276D6}" type="slidenum">
              <a:rPr lang="he-IL" altLang="en-US" smtClean="0"/>
              <a:pPr/>
              <a:t>‹#›</a:t>
            </a:fld>
            <a:endParaRPr lang="he-IL"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5678487" y="273050"/>
            <a:ext cx="3008313" cy="1162050"/>
          </a:xfrm>
        </p:spPr>
        <p:txBody>
          <a:bodyPr rtlCol="1"/>
          <a:lstStyle>
            <a:lvl1pPr algn="r" rtl="1">
              <a:defRPr sz="2000" b="1">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457200" y="273050"/>
            <a:ext cx="5111750" cy="5853113"/>
          </a:xfrm>
        </p:spPr>
        <p:txBody>
          <a:bodyPr rtlCol="1"/>
          <a:lstStyle>
            <a:lvl1pPr marL="45720" indent="0" algn="r" rtl="1">
              <a:buFontTx/>
              <a:buNone/>
              <a:defRPr sz="3200">
                <a:latin typeface="Tahoma" panose="020B0604030504040204" pitchFamily="34" charset="0"/>
                <a:cs typeface="Tahoma" panose="020B0604030504040204" pitchFamily="34" charset="0"/>
                <a:sym typeface="Tahoma" panose="020B0604030504040204" pitchFamily="34" charset="0"/>
              </a:defRPr>
            </a:lvl1pPr>
            <a:lvl2pPr algn="r" rtl="1">
              <a:defRPr sz="2800">
                <a:latin typeface="Tahoma" panose="020B0604030504040204" pitchFamily="34" charset="0"/>
                <a:cs typeface="Tahoma" panose="020B0604030504040204" pitchFamily="34" charset="0"/>
                <a:sym typeface="Tahoma" panose="020B0604030504040204" pitchFamily="34" charset="0"/>
              </a:defRPr>
            </a:lvl2pPr>
            <a:lvl3pPr algn="r" rtl="1">
              <a:defRPr sz="2400">
                <a:latin typeface="Tahoma" panose="020B0604030504040204" pitchFamily="34" charset="0"/>
                <a:cs typeface="Tahoma" panose="020B0604030504040204" pitchFamily="34" charset="0"/>
                <a:sym typeface="Tahoma" panose="020B0604030504040204" pitchFamily="34" charset="0"/>
              </a:defRPr>
            </a:lvl3pPr>
            <a:lvl4pPr algn="r" rtl="1">
              <a:defRPr sz="2000">
                <a:latin typeface="Tahoma" panose="020B0604030504040204" pitchFamily="34" charset="0"/>
                <a:cs typeface="Tahoma" panose="020B0604030504040204" pitchFamily="34" charset="0"/>
                <a:sym typeface="Tahoma" panose="020B0604030504040204" pitchFamily="34" charset="0"/>
              </a:defRPr>
            </a:lvl4pPr>
            <a:lvl5pPr algn="r" rtl="1">
              <a:defRPr sz="2000">
                <a:latin typeface="Tahoma" panose="020B0604030504040204" pitchFamily="34" charset="0"/>
                <a:cs typeface="Tahoma" panose="020B0604030504040204" pitchFamily="34" charset="0"/>
                <a:sym typeface="Tahoma" panose="020B0604030504040204" pitchFamily="34" charset="0"/>
              </a:defRPr>
            </a:lvl5pPr>
            <a:lvl6pPr algn="r" rtl="1">
              <a:defRPr sz="2000"/>
            </a:lvl6pPr>
            <a:lvl7pPr algn="r" rtl="1">
              <a:defRPr sz="2000"/>
            </a:lvl7pPr>
            <a:lvl8pPr algn="r" rtl="1">
              <a:defRPr sz="2000"/>
            </a:lvl8pPr>
            <a:lvl9pPr algn="r" rtl="1">
              <a:defRPr sz="20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hasCustomPrompt="1"/>
          </p:nvPr>
        </p:nvSpPr>
        <p:spPr>
          <a:xfrm flipH="1">
            <a:off x="5678487" y="1435100"/>
            <a:ext cx="3008313" cy="4691063"/>
          </a:xfrm>
        </p:spPr>
        <p:txBody>
          <a:bodyPr rtlCol="1"/>
          <a:lstStyle>
            <a:lvl1pPr marL="0" indent="0" algn="r" rtl="1">
              <a:buNone/>
              <a:defRPr sz="14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5" name="מציין מיקום של תאריך 4"/>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A045046A-9235-4F35-BC7A-97D439212185}" type="datetime1">
              <a:rPr lang="he-IL" altLang="en-US" smtClean="0"/>
              <a:t>כ"ד/ניסן/תשפ"ד</a:t>
            </a:fld>
            <a:endParaRPr lang="he-IL" altLang="en-US" dirty="0"/>
          </a:p>
        </p:txBody>
      </p:sp>
      <p:sp>
        <p:nvSpPr>
          <p:cNvPr id="6" name="מציין מיקום של כותרת תחתונה 5"/>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7" name="מציין מיקום של מספר שקופית 6"/>
          <p:cNvSpPr>
            <a:spLocks noGrp="1"/>
          </p:cNvSpPr>
          <p:nvPr>
            <p:ph type="sldNum" sz="quarter" idx="12"/>
          </p:nvPr>
        </p:nvSpPr>
        <p:spPr>
          <a:xfrm flipH="1">
            <a:off x="457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C6386842-FEC9-453F-B6F7-7C945F3A2D73}" type="slidenum">
              <a:rPr lang="he-IL" altLang="en-US" smtClean="0"/>
              <a:pPr algn="l"/>
              <a:t>‹#›</a:t>
            </a:fld>
            <a:endParaRPr lang="he-IL"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865312" y="4800600"/>
            <a:ext cx="5486400" cy="566738"/>
          </a:xfrm>
        </p:spPr>
        <p:txBody>
          <a:bodyPr rtlCol="1"/>
          <a:lstStyle>
            <a:lvl1pPr algn="r" rtl="1">
              <a:defRPr sz="2000" b="1">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hasCustomPrompt="1"/>
          </p:nvPr>
        </p:nvSpPr>
        <p:spPr>
          <a:xfrm flipH="1">
            <a:off x="1865312" y="612775"/>
            <a:ext cx="5486400" cy="4114800"/>
          </a:xfrm>
        </p:spPr>
        <p:txBody>
          <a:bodyPr rtlCol="1"/>
          <a:lstStyle>
            <a:lvl1pPr marL="0" indent="0" algn="r" rtl="1">
              <a:buNone/>
              <a:defRPr sz="32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hasCustomPrompt="1"/>
          </p:nvPr>
        </p:nvSpPr>
        <p:spPr>
          <a:xfrm flipH="1">
            <a:off x="1865312" y="5367338"/>
            <a:ext cx="5486400" cy="804862"/>
          </a:xfrm>
        </p:spPr>
        <p:txBody>
          <a:bodyPr rtlCol="1"/>
          <a:lstStyle>
            <a:lvl1pPr marL="0" indent="0" algn="r" rtl="1">
              <a:buNone/>
              <a:defRPr sz="14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5" name="מציין מיקום של תאריך 4"/>
          <p:cNvSpPr>
            <a:spLocks noGrp="1"/>
          </p:cNvSpPr>
          <p:nvPr>
            <p:ph type="dt" sz="half" idx="10"/>
          </p:nvPr>
        </p:nvSpPr>
        <p:spPr>
          <a:xfrm flipH="1">
            <a:off x="6553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fld id="{0166E7BD-711F-4C08-872E-C859519183C3}" type="datetime1">
              <a:rPr lang="he-IL" altLang="en-US" smtClean="0"/>
              <a:t>כ"ד/ניסן/תשפ"ד</a:t>
            </a:fld>
            <a:endParaRPr lang="he-IL" altLang="en-US" dirty="0"/>
          </a:p>
        </p:txBody>
      </p:sp>
      <p:sp>
        <p:nvSpPr>
          <p:cNvPr id="6" name="מציין מיקום של כותרת תחתונה 5"/>
          <p:cNvSpPr>
            <a:spLocks noGrp="1"/>
          </p:cNvSpPr>
          <p:nvPr>
            <p:ph type="ftr" sz="quarter" idx="11"/>
          </p:nvPr>
        </p:nvSpPr>
        <p:spPr>
          <a:xfrm flipH="1">
            <a:off x="3124200" y="6248400"/>
            <a:ext cx="2895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ctr"/>
            <a:r>
              <a:rPr lang="he-IL" dirty="0"/>
              <a:t>הוסף כותרת תחתונה</a:t>
            </a:r>
            <a:endParaRPr lang="he-IL" altLang="en-US" dirty="0"/>
          </a:p>
        </p:txBody>
      </p:sp>
      <p:sp>
        <p:nvSpPr>
          <p:cNvPr id="7" name="מציין מיקום של מספר שקופית 6"/>
          <p:cNvSpPr>
            <a:spLocks noGrp="1"/>
          </p:cNvSpPr>
          <p:nvPr>
            <p:ph type="sldNum" sz="quarter" idx="12"/>
          </p:nvPr>
        </p:nvSpPr>
        <p:spPr>
          <a:xfrm flipH="1">
            <a:off x="457200" y="6248400"/>
            <a:ext cx="2133600" cy="4572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algn="l"/>
            <a:fld id="{E96DA581-ADE3-4A40-91CB-711A776CAC29}" type="slidenum">
              <a:rPr lang="he-IL" altLang="en-US" smtClean="0"/>
              <a:pPr algn="l"/>
              <a:t>‹#›</a:t>
            </a:fld>
            <a:endParaRPr lang="he-IL"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קו 2"/>
          <p:cNvSpPr>
            <a:spLocks noChangeShapeType="1"/>
          </p:cNvSpPr>
          <p:nvPr/>
        </p:nvSpPr>
        <p:spPr bwMode="auto">
          <a:xfrm flipH="1">
            <a:off x="11811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nvGrpSpPr>
          <p:cNvPr id="46088" name="קבוצה 8"/>
          <p:cNvGrpSpPr>
            <a:grpSpLocks/>
          </p:cNvGrpSpPr>
          <p:nvPr/>
        </p:nvGrpSpPr>
        <p:grpSpPr bwMode="auto">
          <a:xfrm flipH="1">
            <a:off x="198437" y="152400"/>
            <a:ext cx="792163" cy="1295400"/>
            <a:chOff x="5136" y="960"/>
            <a:chExt cx="528" cy="864"/>
          </a:xfrm>
        </p:grpSpPr>
        <p:sp>
          <p:nvSpPr>
            <p:cNvPr id="46089" name="אליפסה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0" name="אליפסה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1" name="אליפסה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2" name="אליפסה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3" name="אליפסה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4" name="אליפסה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5" name="אליפסה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6" name="אליפסה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7" name="אליפסה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8" name="אליפסה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099" name="אליפסה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0" name="אליפסה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1" name="אליפסה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2" name="אליפסה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3" name="אליפסה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4" name="אליפסה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5" name="אליפסה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6" name="אליפסה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7" name="אליפסה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8" name="אליפסה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09" name="אליפסה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0" name="אליפסה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1" name="אליפסה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2" name="אליפסה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3" name="אליפסה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4" name="אליפסה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5" name="אליפסה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6" name="אליפסה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7" name="אליפסה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8" name="אליפסה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6119" name="אליפסה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1" anchor="ctr"/>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46083" name="מציין מיקום של כותרת 1"/>
          <p:cNvSpPr>
            <a:spLocks noGrp="1" noChangeArrowheads="1"/>
          </p:cNvSpPr>
          <p:nvPr>
            <p:ph type="title"/>
          </p:nvPr>
        </p:nvSpPr>
        <p:spPr bwMode="auto">
          <a:xfrm flipH="1">
            <a:off x="12192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b" anchorCtr="0" compatLnSpc="1">
            <a:prstTxWarp prst="textNoShape">
              <a:avLst/>
            </a:prstTxWarp>
          </a:bodyPr>
          <a:lstStyle/>
          <a:p>
            <a:pPr lvl="0" rtl="1"/>
            <a:r>
              <a:rPr lang="he-IL"/>
              <a:t>לחץ כדי לערוך סגנון כותרת של תבנית בסיס</a:t>
            </a:r>
            <a:endParaRPr lang="he-IL" dirty="0"/>
          </a:p>
        </p:txBody>
      </p:sp>
      <p:sp>
        <p:nvSpPr>
          <p:cNvPr id="46084" name="מציין מיקום טקסט 2"/>
          <p:cNvSpPr>
            <a:spLocks noGrp="1" noChangeArrowheads="1"/>
          </p:cNvSpPr>
          <p:nvPr>
            <p:ph type="body" idx="1"/>
          </p:nvPr>
        </p:nvSpPr>
        <p:spPr bwMode="auto">
          <a:xfrm flipH="1">
            <a:off x="6096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normAutofit/>
          </a:body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p>
          <a:p>
            <a:pPr lvl="8" rtl="1"/>
            <a:endParaRPr lang="he-IL" altLang="en-US"/>
          </a:p>
          <a:p>
            <a:pPr lvl="8" rtl="1"/>
            <a:endParaRPr lang="he-IL" altLang="en-US" dirty="0"/>
          </a:p>
        </p:txBody>
      </p:sp>
      <p:sp>
        <p:nvSpPr>
          <p:cNvPr id="46085" name="מציין מיקום של תאריך 3"/>
          <p:cNvSpPr>
            <a:spLocks noGrp="1" noChangeArrowheads="1"/>
          </p:cNvSpPr>
          <p:nvPr>
            <p:ph type="dt" sz="half" idx="2"/>
          </p:nvPr>
        </p:nvSpPr>
        <p:spPr bwMode="auto">
          <a:xfrm flipH="1">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lvl1pPr algn="r" rtl="1">
              <a:spcBef>
                <a:spcPct val="0"/>
              </a:spcBef>
              <a:buClrTx/>
              <a:buSzTx/>
              <a:buFontTx/>
              <a:buNone/>
              <a:defRPr sz="1000">
                <a:latin typeface="Tahoma" panose="020B0604030504040204" pitchFamily="34" charset="0"/>
                <a:cs typeface="Tahoma" panose="020B0604030504040204" pitchFamily="34" charset="0"/>
                <a:sym typeface="Tahoma" panose="020B0604030504040204" pitchFamily="34" charset="0"/>
              </a:defRPr>
            </a:lvl1pPr>
          </a:lstStyle>
          <a:p>
            <a:fld id="{32860CB7-6430-4B07-B120-344DD84A12A7}" type="datetime1">
              <a:rPr lang="he-IL" altLang="en-US" smtClean="0"/>
              <a:t>כ"ד/ניסן/תשפ"ד</a:t>
            </a:fld>
            <a:endParaRPr lang="he-IL" altLang="en-US" dirty="0"/>
          </a:p>
        </p:txBody>
      </p:sp>
      <p:sp>
        <p:nvSpPr>
          <p:cNvPr id="46086" name="מציין מיקום של כותרת תחתונה 4"/>
          <p:cNvSpPr>
            <a:spLocks noGrp="1" noChangeArrowheads="1"/>
          </p:cNvSpPr>
          <p:nvPr>
            <p:ph type="ftr" sz="quarter" idx="3"/>
          </p:nvPr>
        </p:nvSpPr>
        <p:spPr bwMode="auto">
          <a:xfrm flipH="1">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lvl1pPr algn="ctr" rtl="1">
              <a:spcBef>
                <a:spcPct val="0"/>
              </a:spcBef>
              <a:buClrTx/>
              <a:buSzTx/>
              <a:buFontTx/>
              <a:buNone/>
              <a:defRPr sz="1000">
                <a:latin typeface="Tahoma" panose="020B0604030504040204" pitchFamily="34" charset="0"/>
                <a:cs typeface="Tahoma" panose="020B0604030504040204" pitchFamily="34" charset="0"/>
                <a:sym typeface="Tahoma" panose="020B0604030504040204" pitchFamily="34" charset="0"/>
              </a:defRPr>
            </a:lvl1pPr>
          </a:lstStyle>
          <a:p>
            <a:r>
              <a:rPr lang="he-IL" dirty="0"/>
              <a:t>הוסף כותרת תחתונה</a:t>
            </a:r>
            <a:endParaRPr lang="he-IL" altLang="en-US" dirty="0"/>
          </a:p>
        </p:txBody>
      </p:sp>
      <p:sp>
        <p:nvSpPr>
          <p:cNvPr id="46087" name="מציין מיקום של מספר שקופית 5"/>
          <p:cNvSpPr>
            <a:spLocks noGrp="1" noChangeArrowheads="1"/>
          </p:cNvSpPr>
          <p:nvPr>
            <p:ph type="sldNum" sz="quarter" idx="4"/>
          </p:nvPr>
        </p:nvSpPr>
        <p:spPr bwMode="auto">
          <a:xfrm flipH="1">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lvl1pPr algn="l" rtl="1">
              <a:spcBef>
                <a:spcPct val="0"/>
              </a:spcBef>
              <a:buClrTx/>
              <a:buSzTx/>
              <a:buFontTx/>
              <a:buNone/>
              <a:defRPr sz="1000">
                <a:latin typeface="Tahoma" panose="020B0604030504040204" pitchFamily="34" charset="0"/>
                <a:cs typeface="Tahoma" panose="020B0604030504040204" pitchFamily="34" charset="0"/>
                <a:sym typeface="Tahoma" panose="020B0604030504040204" pitchFamily="34" charset="0"/>
              </a:defRPr>
            </a:lvl1pPr>
          </a:lstStyle>
          <a:p>
            <a:fld id="{D7E5119E-5338-4B55-81DC-57EAC9440FD0}" type="slidenum">
              <a:rPr lang="he-IL" altLang="en-US" smtClean="0"/>
              <a:pPr/>
              <a:t>‹#›</a:t>
            </a:fld>
            <a:endParaRPr lang="he-IL"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r" rtl="1" eaLnBrk="1" fontAlgn="base" hangingPunct="1">
        <a:spcBef>
          <a:spcPct val="0"/>
        </a:spcBef>
        <a:spcAft>
          <a:spcPct val="0"/>
        </a:spcAft>
        <a:defRPr sz="3600" b="1">
          <a:solidFill>
            <a:schemeClr val="tx2"/>
          </a:solidFill>
          <a:latin typeface="Tahoma" panose="020B0604030504040204" pitchFamily="34" charset="0"/>
          <a:ea typeface="+mj-ea"/>
          <a:cs typeface="Tahoma" panose="020B0604030504040204" pitchFamily="34" charset="0"/>
          <a:sym typeface="Tahoma" panose="020B0604030504040204" pitchFamily="34" charset="0"/>
        </a:defRPr>
      </a:lvl1pPr>
      <a:lvl2pPr algn="r" rtl="1" eaLnBrk="1" fontAlgn="base" hangingPunct="1">
        <a:spcBef>
          <a:spcPct val="0"/>
        </a:spcBef>
        <a:spcAft>
          <a:spcPct val="0"/>
        </a:spcAft>
        <a:defRPr sz="3600" b="1">
          <a:solidFill>
            <a:schemeClr val="tx2"/>
          </a:solidFill>
          <a:latin typeface="Arial" charset="0"/>
        </a:defRPr>
      </a:lvl2pPr>
      <a:lvl3pPr algn="r" rtl="1" eaLnBrk="1" fontAlgn="base" hangingPunct="1">
        <a:spcBef>
          <a:spcPct val="0"/>
        </a:spcBef>
        <a:spcAft>
          <a:spcPct val="0"/>
        </a:spcAft>
        <a:defRPr sz="3600" b="1">
          <a:solidFill>
            <a:schemeClr val="tx2"/>
          </a:solidFill>
          <a:latin typeface="Arial" charset="0"/>
        </a:defRPr>
      </a:lvl3pPr>
      <a:lvl4pPr algn="r" rtl="1" eaLnBrk="1" fontAlgn="base" hangingPunct="1">
        <a:spcBef>
          <a:spcPct val="0"/>
        </a:spcBef>
        <a:spcAft>
          <a:spcPct val="0"/>
        </a:spcAft>
        <a:defRPr sz="3600" b="1">
          <a:solidFill>
            <a:schemeClr val="tx2"/>
          </a:solidFill>
          <a:latin typeface="Arial" charset="0"/>
        </a:defRPr>
      </a:lvl4pPr>
      <a:lvl5pPr algn="r" rtl="1" eaLnBrk="1" fontAlgn="base" hangingPunct="1">
        <a:spcBef>
          <a:spcPct val="0"/>
        </a:spcBef>
        <a:spcAft>
          <a:spcPct val="0"/>
        </a:spcAft>
        <a:defRPr sz="3600" b="1">
          <a:solidFill>
            <a:schemeClr val="tx2"/>
          </a:solidFill>
          <a:latin typeface="Arial" charset="0"/>
        </a:defRPr>
      </a:lvl5pPr>
      <a:lvl6pPr marL="457200" algn="r" rtl="1" eaLnBrk="1" fontAlgn="base" hangingPunct="1">
        <a:spcBef>
          <a:spcPct val="0"/>
        </a:spcBef>
        <a:spcAft>
          <a:spcPct val="0"/>
        </a:spcAft>
        <a:defRPr sz="3600" b="1">
          <a:solidFill>
            <a:schemeClr val="tx2"/>
          </a:solidFill>
          <a:latin typeface="Arial" charset="0"/>
        </a:defRPr>
      </a:lvl6pPr>
      <a:lvl7pPr marL="914400" algn="r" rtl="1" eaLnBrk="1" fontAlgn="base" hangingPunct="1">
        <a:spcBef>
          <a:spcPct val="0"/>
        </a:spcBef>
        <a:spcAft>
          <a:spcPct val="0"/>
        </a:spcAft>
        <a:defRPr sz="3600" b="1">
          <a:solidFill>
            <a:schemeClr val="tx2"/>
          </a:solidFill>
          <a:latin typeface="Arial" charset="0"/>
        </a:defRPr>
      </a:lvl7pPr>
      <a:lvl8pPr marL="1371600" algn="r" rtl="1" eaLnBrk="1" fontAlgn="base" hangingPunct="1">
        <a:spcBef>
          <a:spcPct val="0"/>
        </a:spcBef>
        <a:spcAft>
          <a:spcPct val="0"/>
        </a:spcAft>
        <a:defRPr sz="3600" b="1">
          <a:solidFill>
            <a:schemeClr val="tx2"/>
          </a:solidFill>
          <a:latin typeface="Arial" charset="0"/>
        </a:defRPr>
      </a:lvl8pPr>
      <a:lvl9pPr marL="1828800" algn="r" rtl="1" eaLnBrk="1" fontAlgn="base" hangingPunct="1">
        <a:spcBef>
          <a:spcPct val="0"/>
        </a:spcBef>
        <a:spcAft>
          <a:spcPct val="0"/>
        </a:spcAft>
        <a:defRPr sz="3600" b="1">
          <a:solidFill>
            <a:schemeClr val="tx2"/>
          </a:solidFill>
          <a:latin typeface="Arial" charset="0"/>
        </a:defRPr>
      </a:lvl9pPr>
    </p:titleStyle>
    <p:bodyStyle>
      <a:lvl1pPr marL="45720" indent="0" algn="r" rtl="1" eaLnBrk="1" fontAlgn="base" hangingPunct="1">
        <a:spcBef>
          <a:spcPct val="25000"/>
        </a:spcBef>
        <a:spcAft>
          <a:spcPct val="0"/>
        </a:spcAft>
        <a:buClr>
          <a:schemeClr val="tx2"/>
        </a:buClr>
        <a:buSzPct val="120000"/>
        <a:buFontTx/>
        <a:buNone/>
        <a:defRPr sz="27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692150" indent="-347663" algn="r" rtl="1"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Tahoma" panose="020B0604030504040204" pitchFamily="34" charset="0"/>
          <a:cs typeface="Tahoma" panose="020B0604030504040204" pitchFamily="34" charset="0"/>
          <a:sym typeface="Tahoma" panose="020B0604030504040204" pitchFamily="34" charset="0"/>
        </a:defRPr>
      </a:lvl2pPr>
      <a:lvl3pPr marL="987425" indent="-293688" algn="r" rtl="1"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Tahoma" panose="020B0604030504040204" pitchFamily="34" charset="0"/>
          <a:cs typeface="Tahoma" panose="020B0604030504040204" pitchFamily="34" charset="0"/>
          <a:sym typeface="Tahoma" panose="020B0604030504040204" pitchFamily="34" charset="0"/>
        </a:defRPr>
      </a:lvl3pPr>
      <a:lvl4pPr marL="1281113" indent="-292100" algn="r" rtl="1"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Tahoma" panose="020B0604030504040204" pitchFamily="34" charset="0"/>
          <a:cs typeface="Tahoma" panose="020B0604030504040204" pitchFamily="34" charset="0"/>
          <a:sym typeface="Tahoma" panose="020B0604030504040204" pitchFamily="34" charset="0"/>
        </a:defRPr>
      </a:lvl4pPr>
      <a:lvl5pPr marL="1598613" indent="-315913" algn="r" rtl="1"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Tahoma" panose="020B0604030504040204" pitchFamily="34" charset="0"/>
          <a:cs typeface="Tahoma" panose="020B0604030504040204" pitchFamily="34" charset="0"/>
          <a:sym typeface="Tahoma" panose="020B0604030504040204" pitchFamily="34" charset="0"/>
        </a:defRPr>
      </a:lvl5pPr>
      <a:lvl6pPr marL="1920240" indent="-315913" algn="r" rtl="1"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r" rtl="1"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r" rtl="1"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r" rtl="1"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Tahoma" panose="020B0604030504040204" pitchFamily="34" charset="0"/>
          <a:cs typeface="Tahoma" panose="020B0604030504040204" pitchFamily="34" charset="0"/>
          <a:sym typeface="Tahoma" panose="020B0604030504040204" pitchFamily="34" charset="0"/>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70486D98-0B9B-4C4E-A25F-64BA4C5DBB94}"/>
              </a:ext>
            </a:extLst>
          </p:cNvPr>
          <p:cNvSpPr>
            <a:spLocks noGrp="1"/>
          </p:cNvSpPr>
          <p:nvPr>
            <p:ph type="ctrTitle"/>
          </p:nvPr>
        </p:nvSpPr>
        <p:spPr>
          <a:xfrm flipH="1">
            <a:off x="1763688" y="620688"/>
            <a:ext cx="7136406" cy="2238925"/>
          </a:xfrm>
        </p:spPr>
        <p:txBody>
          <a:bodyPr rtlCol="1"/>
          <a:lstStyle/>
          <a:p>
            <a:pPr algn="ctr"/>
            <a:r>
              <a:rPr lang="he-IL" dirty="0">
                <a:latin typeface="David" panose="020E0502060401010101" pitchFamily="34" charset="-79"/>
                <a:cs typeface="David" panose="020E0502060401010101" pitchFamily="34" charset="-79"/>
                <a:sym typeface="Tahoma" panose="020B0604030504040204" pitchFamily="34" charset="0"/>
              </a:rPr>
              <a:t>הצגה סופית  - פרויקט סוף </a:t>
            </a:r>
            <a:br>
              <a:rPr lang="en-US" dirty="0">
                <a:latin typeface="David" panose="020E0502060401010101" pitchFamily="34" charset="-79"/>
                <a:cs typeface="David" panose="020E0502060401010101" pitchFamily="34" charset="-79"/>
                <a:sym typeface="Tahoma" panose="020B0604030504040204" pitchFamily="34" charset="0"/>
              </a:rPr>
            </a:br>
            <a:r>
              <a:rPr lang="he-IL" dirty="0">
                <a:latin typeface="David" panose="020E0502060401010101" pitchFamily="34" charset="-79"/>
                <a:cs typeface="David" panose="020E0502060401010101" pitchFamily="34" charset="-79"/>
                <a:sym typeface="Tahoma" panose="020B0604030504040204" pitchFamily="34" charset="0"/>
              </a:rPr>
              <a:t>קורס </a:t>
            </a:r>
            <a:r>
              <a:rPr lang="he-IL" dirty="0">
                <a:latin typeface="David" panose="020E0502060401010101" pitchFamily="34" charset="-79"/>
                <a:cs typeface="David" panose="020E0502060401010101" pitchFamily="34" charset="-79"/>
              </a:rPr>
              <a:t>ניתוח נתונים </a:t>
            </a:r>
            <a:br>
              <a:rPr lang="he-IL" sz="4400" b="1" dirty="0">
                <a:solidFill>
                  <a:schemeClr val="tx2">
                    <a:lumMod val="75000"/>
                  </a:schemeClr>
                </a:solidFill>
                <a:latin typeface="David" panose="020E0502060401010101" pitchFamily="34" charset="-79"/>
                <a:cs typeface="David" panose="020E0502060401010101" pitchFamily="34" charset="-79"/>
                <a:sym typeface="Tahoma" panose="020B0604030504040204" pitchFamily="34" charset="0"/>
              </a:rPr>
            </a:br>
            <a:r>
              <a:rPr lang="he-IL" sz="2400" dirty="0">
                <a:latin typeface="David" panose="020E0502060401010101" pitchFamily="34" charset="-79"/>
                <a:cs typeface="David" panose="020E0502060401010101" pitchFamily="34" charset="-79"/>
                <a:sym typeface="Tahoma" panose="020B0604030504040204" pitchFamily="34" charset="0"/>
              </a:rPr>
              <a:t> </a:t>
            </a:r>
            <a:r>
              <a:rPr lang="he-IL" sz="2400" dirty="0">
                <a:latin typeface="David" panose="020E0502060401010101" pitchFamily="34" charset="-79"/>
                <a:cs typeface="David" panose="020E0502060401010101" pitchFamily="34" charset="-79"/>
              </a:rPr>
              <a:t>02/05/2024</a:t>
            </a:r>
            <a:endParaRPr lang="he-IL" dirty="0">
              <a:latin typeface="David" panose="020E0502060401010101" pitchFamily="34" charset="-79"/>
              <a:cs typeface="David" panose="020E0502060401010101" pitchFamily="34" charset="-79"/>
              <a:sym typeface="Tahoma" panose="020B0604030504040204" pitchFamily="34" charset="0"/>
            </a:endParaRPr>
          </a:p>
        </p:txBody>
      </p:sp>
      <p:sp>
        <p:nvSpPr>
          <p:cNvPr id="5" name="כותרת משנה 4">
            <a:extLst>
              <a:ext uri="{FF2B5EF4-FFF2-40B4-BE49-F238E27FC236}">
                <a16:creationId xmlns:a16="http://schemas.microsoft.com/office/drawing/2014/main" id="{D655BBED-E65C-4B70-99E3-9318D4F249A0}"/>
              </a:ext>
            </a:extLst>
          </p:cNvPr>
          <p:cNvSpPr>
            <a:spLocks noGrp="1"/>
          </p:cNvSpPr>
          <p:nvPr>
            <p:ph type="subTitle" idx="1"/>
          </p:nvPr>
        </p:nvSpPr>
        <p:spPr>
          <a:xfrm flipH="1">
            <a:off x="6614725" y="5229200"/>
            <a:ext cx="2304256" cy="1460188"/>
          </a:xfrm>
        </p:spPr>
        <p:txBody>
          <a:bodyPr rtlCol="1">
            <a:normAutofit fontScale="47500" lnSpcReduction="20000"/>
          </a:bodyPr>
          <a:lstStyle/>
          <a:p>
            <a:pPr algn="r" rtl="1"/>
            <a:br>
              <a:rPr lang="en-US" sz="24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br>
            <a:br>
              <a:rPr lang="en-US" sz="24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br>
            <a:br>
              <a:rPr lang="en-US" sz="4400" i="0" dirty="0">
                <a:solidFill>
                  <a:schemeClr val="tx2">
                    <a:lumMod val="75000"/>
                  </a:schemeClr>
                </a:solidFill>
                <a:effectLst/>
                <a:highlight>
                  <a:srgbClr val="FFFFFF"/>
                </a:highlight>
                <a:latin typeface="David" panose="020E0502060401010101" pitchFamily="34" charset="-79"/>
                <a:cs typeface="David" panose="020E0502060401010101" pitchFamily="34" charset="-79"/>
              </a:rPr>
            </a:br>
            <a:r>
              <a:rPr lang="he-IL" sz="51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t> - שורוק  </a:t>
            </a:r>
            <a:r>
              <a:rPr lang="he-IL" sz="5100" b="1" i="0" dirty="0" err="1">
                <a:solidFill>
                  <a:schemeClr val="tx2">
                    <a:lumMod val="75000"/>
                  </a:schemeClr>
                </a:solidFill>
                <a:effectLst/>
                <a:highlight>
                  <a:srgbClr val="FFFFFF"/>
                </a:highlight>
                <a:latin typeface="David" panose="020E0502060401010101" pitchFamily="34" charset="-79"/>
                <a:cs typeface="David" panose="020E0502060401010101" pitchFamily="34" charset="-79"/>
              </a:rPr>
              <a:t>הייב</a:t>
            </a:r>
            <a:r>
              <a:rPr lang="he-IL" sz="51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t> </a:t>
            </a:r>
            <a:br>
              <a:rPr lang="en-US" sz="51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br>
            <a:r>
              <a:rPr lang="he-IL" sz="51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t> - </a:t>
            </a:r>
            <a:r>
              <a:rPr lang="he-IL" sz="5100" b="1" i="0" dirty="0" err="1">
                <a:solidFill>
                  <a:schemeClr val="tx2">
                    <a:lumMod val="75000"/>
                  </a:schemeClr>
                </a:solidFill>
                <a:effectLst/>
                <a:highlight>
                  <a:srgbClr val="FFFFFF"/>
                </a:highlight>
                <a:latin typeface="David" panose="020E0502060401010101" pitchFamily="34" charset="-79"/>
                <a:cs typeface="David" panose="020E0502060401010101" pitchFamily="34" charset="-79"/>
              </a:rPr>
              <a:t>רואא</a:t>
            </a:r>
            <a:r>
              <a:rPr lang="he-IL" sz="5100" b="1" i="0" dirty="0">
                <a:solidFill>
                  <a:schemeClr val="tx2">
                    <a:lumMod val="75000"/>
                  </a:schemeClr>
                </a:solidFill>
                <a:effectLst/>
                <a:highlight>
                  <a:srgbClr val="FFFFFF"/>
                </a:highlight>
                <a:latin typeface="David" panose="020E0502060401010101" pitchFamily="34" charset="-79"/>
                <a:cs typeface="David" panose="020E0502060401010101" pitchFamily="34" charset="-79"/>
              </a:rPr>
              <a:t>  דראושה</a:t>
            </a:r>
            <a:endParaRPr lang="he-IL" sz="2400" b="1" dirty="0">
              <a:solidFill>
                <a:schemeClr val="tx2">
                  <a:lumMod val="75000"/>
                </a:schemeClr>
              </a:solidFill>
              <a:latin typeface="David" panose="020E0502060401010101" pitchFamily="34" charset="-79"/>
              <a:cs typeface="David" panose="020E0502060401010101" pitchFamily="34" charset="-79"/>
              <a:sym typeface="Tahoma" panose="020B0604030504040204" pitchFamily="34" charset="0"/>
            </a:endParaRPr>
          </a:p>
        </p:txBody>
      </p:sp>
      <p:sp>
        <p:nvSpPr>
          <p:cNvPr id="3" name="תיבת טקסט 2">
            <a:extLst>
              <a:ext uri="{FF2B5EF4-FFF2-40B4-BE49-F238E27FC236}">
                <a16:creationId xmlns:a16="http://schemas.microsoft.com/office/drawing/2014/main" id="{CD519A26-E5A2-F6CA-6B65-D4D17E6D9F71}"/>
              </a:ext>
            </a:extLst>
          </p:cNvPr>
          <p:cNvSpPr txBox="1"/>
          <p:nvPr/>
        </p:nvSpPr>
        <p:spPr>
          <a:xfrm>
            <a:off x="3851920" y="2888942"/>
            <a:ext cx="2483768" cy="1138773"/>
          </a:xfrm>
          <a:prstGeom prst="rect">
            <a:avLst/>
          </a:prstGeom>
          <a:noFill/>
        </p:spPr>
        <p:txBody>
          <a:bodyPr wrap="square">
            <a:spAutoFit/>
          </a:bodyPr>
          <a:lstStyle/>
          <a:p>
            <a:pPr>
              <a:buNone/>
            </a:pPr>
            <a:r>
              <a:rPr lang="he-IL" sz="3600" b="1" dirty="0">
                <a:latin typeface="David" panose="020E0502060401010101" pitchFamily="34" charset="-79"/>
                <a:cs typeface="David" panose="020E0502060401010101" pitchFamily="34" charset="-79"/>
                <a:sym typeface="Tahoma" panose="020B0604030504040204" pitchFamily="34" charset="0"/>
              </a:rPr>
              <a:t>סרטן הריאות</a:t>
            </a:r>
            <a:br>
              <a:rPr lang="en-US" sz="3600" dirty="0">
                <a:latin typeface="Tahoma" panose="020B0604030504040204" pitchFamily="34" charset="0"/>
                <a:cs typeface="Tahoma" panose="020B0604030504040204" pitchFamily="34" charset="0"/>
                <a:sym typeface="Tahoma" panose="020B0604030504040204" pitchFamily="34" charset="0"/>
              </a:rPr>
            </a:br>
            <a:endParaRPr lang="he-IL" sz="3200" dirty="0"/>
          </a:p>
        </p:txBody>
      </p:sp>
      <p:pic>
        <p:nvPicPr>
          <p:cNvPr id="6" name="תמונה 5">
            <a:extLst>
              <a:ext uri="{FF2B5EF4-FFF2-40B4-BE49-F238E27FC236}">
                <a16:creationId xmlns:a16="http://schemas.microsoft.com/office/drawing/2014/main" id="{27102B3F-B4AA-1CC2-9483-921D37A3D577}"/>
              </a:ext>
            </a:extLst>
          </p:cNvPr>
          <p:cNvPicPr>
            <a:picLocks noChangeAspect="1"/>
          </p:cNvPicPr>
          <p:nvPr/>
        </p:nvPicPr>
        <p:blipFill rotWithShape="1">
          <a:blip r:embed="rId3"/>
          <a:srcRect l="19760" r="19761"/>
          <a:stretch/>
        </p:blipFill>
        <p:spPr>
          <a:xfrm>
            <a:off x="4166453" y="3557042"/>
            <a:ext cx="2304256" cy="1905000"/>
          </a:xfrm>
          <a:prstGeom prst="rect">
            <a:avLst/>
          </a:prstGeom>
          <a:ln>
            <a:noFill/>
          </a:ln>
          <a:effectLst>
            <a:softEdge rad="112500"/>
          </a:effectLst>
        </p:spPr>
      </p:pic>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7675CD6-869E-2DD8-1940-2E345E49481F}"/>
              </a:ext>
            </a:extLst>
          </p:cNvPr>
          <p:cNvSpPr>
            <a:spLocks noGrp="1"/>
          </p:cNvSpPr>
          <p:nvPr>
            <p:ph idx="1"/>
          </p:nvPr>
        </p:nvSpPr>
        <p:spPr>
          <a:xfrm flipH="1">
            <a:off x="1331640" y="476672"/>
            <a:ext cx="7391400" cy="6669360"/>
          </a:xfrm>
        </p:spPr>
        <p:txBody>
          <a:bodyPr>
            <a:normAutofit/>
          </a:bodyPr>
          <a:lstStyle/>
          <a:p>
            <a:r>
              <a:rPr lang="he-IL" sz="2400" b="1" i="0" dirty="0">
                <a:solidFill>
                  <a:srgbClr val="0D0D0D"/>
                </a:solidFill>
                <a:effectLst/>
                <a:highlight>
                  <a:srgbClr val="FFFFFF"/>
                </a:highlight>
                <a:latin typeface="David" panose="020E0502060401010101" pitchFamily="34" charset="-79"/>
                <a:cs typeface="David" panose="020E0502060401010101" pitchFamily="34" charset="-79"/>
              </a:rPr>
              <a:t>1. שלב האחזור</a:t>
            </a:r>
            <a:r>
              <a:rPr lang="en-US" sz="2400" b="1" i="0" dirty="0">
                <a:solidFill>
                  <a:srgbClr val="0D0D0D"/>
                </a:solidFill>
                <a:effectLst/>
                <a:highlight>
                  <a:srgbClr val="FFFFFF"/>
                </a:highlight>
                <a:latin typeface="David" panose="020E0502060401010101" pitchFamily="34" charset="-79"/>
                <a:cs typeface="David" panose="020E0502060401010101" pitchFamily="34" charset="-79"/>
              </a:rPr>
              <a:t>Assignment) </a:t>
            </a:r>
            <a:r>
              <a:rPr lang="he-IL" sz="2400" b="1" i="0" dirty="0">
                <a:solidFill>
                  <a:srgbClr val="0D0D0D"/>
                </a:solidFill>
                <a:effectLst/>
                <a:highlight>
                  <a:srgbClr val="FFFFFF"/>
                </a:highlight>
                <a:latin typeface="David" panose="020E0502060401010101" pitchFamily="34" charset="-79"/>
                <a:cs typeface="David" panose="020E0502060401010101" pitchFamily="34" charset="-79"/>
              </a:rPr>
              <a:t>): </a:t>
            </a:r>
            <a:br>
              <a:rPr lang="en-US" sz="2000" b="0" i="0" dirty="0">
                <a:solidFill>
                  <a:srgbClr val="0D0D0D"/>
                </a:solidFill>
                <a:effectLst/>
                <a:highlight>
                  <a:srgbClr val="FFFFFF"/>
                </a:highlight>
                <a:latin typeface="David" panose="020E0502060401010101" pitchFamily="34" charset="-79"/>
                <a:cs typeface="David" panose="020E0502060401010101" pitchFamily="34" charset="-79"/>
              </a:rPr>
            </a:b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בשלב זה, כל נקודת הנתונים מתייחסת לאשכולה הקרובה ביותר אליה. לדוגמה, נניח שיש לנו שני מרכזי אשכולות: 1𝐶</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ו־2𝐶</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אם המרחק של 𝑥 מ־1𝐶</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קטן יותר מהמרחק שלה  </a:t>
            </a:r>
            <a:r>
              <a:rPr lang="en-US" sz="2000" dirty="0">
                <a:solidFill>
                  <a:srgbClr val="0D0D0D"/>
                </a:solidFill>
                <a:highlight>
                  <a:srgbClr val="FFFFFF"/>
                </a:highlight>
                <a:latin typeface="David" panose="020E0502060401010101" pitchFamily="34" charset="-79"/>
                <a:cs typeface="David" panose="020E0502060401010101" pitchFamily="34" charset="-79"/>
              </a:rPr>
              <a:t>x</a:t>
            </a:r>
            <a:r>
              <a:rPr lang="he-IL" sz="2000" dirty="0">
                <a:solidFill>
                  <a:srgbClr val="0D0D0D"/>
                </a:solidFill>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מ־2𝐶</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אזי 𝑥</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תתייחס לאשכולה של 1𝐶</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זהו השלב בו מחושבים מרחקי הקרובותותות של כל נקודת נתונים אל מרכזי האשכולות הנוכחיים.</a:t>
            </a:r>
            <a:br>
              <a:rPr lang="en-US" sz="2000" b="0" i="0" dirty="0">
                <a:solidFill>
                  <a:srgbClr val="0D0D0D"/>
                </a:solidFill>
                <a:effectLst/>
                <a:highlight>
                  <a:srgbClr val="FFFFFF"/>
                </a:highlight>
                <a:latin typeface="David" panose="020E0502060401010101" pitchFamily="34" charset="-79"/>
                <a:cs typeface="David" panose="020E0502060401010101" pitchFamily="34" charset="-79"/>
              </a:rPr>
            </a:br>
            <a:endParaRPr lang="en-US" sz="2000" dirty="0">
              <a:solidFill>
                <a:srgbClr val="0D0D0D"/>
              </a:solidFill>
              <a:highlight>
                <a:srgbClr val="FFFFFF"/>
              </a:highlight>
              <a:latin typeface="David" panose="020E0502060401010101" pitchFamily="34" charset="-79"/>
              <a:cs typeface="David" panose="020E0502060401010101" pitchFamily="34" charset="-79"/>
            </a:endParaRPr>
          </a:p>
          <a:p>
            <a:r>
              <a:rPr lang="he-IL" sz="2400" b="1" dirty="0">
                <a:latin typeface="David" panose="020E0502060401010101" pitchFamily="34" charset="-79"/>
                <a:cs typeface="David" panose="020E0502060401010101" pitchFamily="34" charset="-79"/>
              </a:rPr>
              <a:t>2.  </a:t>
            </a:r>
            <a:r>
              <a:rPr lang="he-IL" sz="2400" b="1" i="0" dirty="0">
                <a:solidFill>
                  <a:srgbClr val="0D0D0D"/>
                </a:solidFill>
                <a:effectLst/>
                <a:highlight>
                  <a:srgbClr val="FFFFFF"/>
                </a:highlight>
                <a:latin typeface="David" panose="020E0502060401010101" pitchFamily="34" charset="-79"/>
                <a:cs typeface="David" panose="020E0502060401010101" pitchFamily="34" charset="-79"/>
              </a:rPr>
              <a:t>שלב העדכון</a:t>
            </a:r>
            <a:r>
              <a:rPr lang="en-US" sz="2400" b="1" i="0" dirty="0">
                <a:solidFill>
                  <a:srgbClr val="0D0D0D"/>
                </a:solidFill>
                <a:effectLst/>
                <a:highlight>
                  <a:srgbClr val="FFFFFF"/>
                </a:highlight>
                <a:latin typeface="David" panose="020E0502060401010101" pitchFamily="34" charset="-79"/>
                <a:cs typeface="David" panose="020E0502060401010101" pitchFamily="34" charset="-79"/>
              </a:rPr>
              <a:t>Update) </a:t>
            </a:r>
            <a:r>
              <a:rPr lang="he-IL" sz="2400" b="1" i="0" dirty="0">
                <a:solidFill>
                  <a:srgbClr val="0D0D0D"/>
                </a:solidFill>
                <a:effectLst/>
                <a:highlight>
                  <a:srgbClr val="FFFFFF"/>
                </a:highlight>
                <a:latin typeface="David" panose="020E0502060401010101" pitchFamily="34" charset="-79"/>
                <a:cs typeface="David" panose="020E0502060401010101" pitchFamily="34" charset="-79"/>
              </a:rPr>
              <a:t>):</a:t>
            </a:r>
            <a:br>
              <a:rPr lang="en-US" sz="2000" b="0" i="0" dirty="0">
                <a:solidFill>
                  <a:srgbClr val="0D0D0D"/>
                </a:solidFill>
                <a:effectLst/>
                <a:highlight>
                  <a:srgbClr val="FFFFFF"/>
                </a:highlight>
                <a:latin typeface="David" panose="020E0502060401010101" pitchFamily="34" charset="-79"/>
                <a:cs typeface="David" panose="020E0502060401010101" pitchFamily="34" charset="-79"/>
              </a:rPr>
            </a:b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בשלב זה, מרכזי האשכולות מתעדכנים. הם משנים את מיקומם על פי הממוצע של כל נקודות הנתונים ששוות להם. לדוגמה, אם </a:t>
            </a:r>
            <a:r>
              <a:rPr lang="he-IL" sz="2000" dirty="0">
                <a:solidFill>
                  <a:srgbClr val="0D0D0D"/>
                </a:solidFill>
                <a:highlight>
                  <a:srgbClr val="FFFFFF"/>
                </a:highlight>
                <a:latin typeface="David" panose="020E0502060401010101" pitchFamily="34" charset="-79"/>
                <a:cs typeface="David" panose="020E0502060401010101" pitchFamily="34" charset="-79"/>
              </a:rPr>
              <a:t>1</a:t>
            </a:r>
            <a:r>
              <a:rPr lang="en-US" sz="2000" dirty="0">
                <a:solidFill>
                  <a:srgbClr val="0D0D0D"/>
                </a:solidFill>
                <a:highlight>
                  <a:srgbClr val="FFFFFF"/>
                </a:highlight>
                <a:latin typeface="David" panose="020E0502060401010101" pitchFamily="34" charset="-79"/>
                <a:cs typeface="David" panose="020E0502060401010101" pitchFamily="34" charset="-79"/>
              </a:rPr>
              <a:t>C</a:t>
            </a:r>
            <a:r>
              <a:rPr lang="he-IL" sz="2000" dirty="0">
                <a:solidFill>
                  <a:srgbClr val="0D0D0D"/>
                </a:solidFill>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הוא מרכז אשכולה עם נקודות הנתונים </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en-US" sz="2000" b="0" i="1" dirty="0">
                <a:solidFill>
                  <a:srgbClr val="0D0D0D"/>
                </a:solidFill>
                <a:effectLst/>
                <a:highlight>
                  <a:srgbClr val="FFFFFF"/>
                </a:highlight>
                <a:latin typeface="David" panose="020E0502060401010101" pitchFamily="34" charset="-79"/>
                <a:cs typeface="David" panose="020E0502060401010101" pitchFamily="34" charset="-79"/>
              </a:rPr>
              <a:t>x</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1​,</a:t>
            </a:r>
            <a:r>
              <a:rPr lang="en-US" sz="2000" b="0" i="1" dirty="0">
                <a:solidFill>
                  <a:srgbClr val="0D0D0D"/>
                </a:solidFill>
                <a:effectLst/>
                <a:highlight>
                  <a:srgbClr val="FFFFFF"/>
                </a:highlight>
                <a:latin typeface="David" panose="020E0502060401010101" pitchFamily="34" charset="-79"/>
                <a:cs typeface="David" panose="020E0502060401010101" pitchFamily="34" charset="-79"/>
              </a:rPr>
              <a:t>x</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2​,…,</a:t>
            </a:r>
            <a:r>
              <a:rPr lang="en-US" sz="2000" b="0" i="1" dirty="0" err="1">
                <a:solidFill>
                  <a:srgbClr val="0D0D0D"/>
                </a:solidFill>
                <a:effectLst/>
                <a:highlight>
                  <a:srgbClr val="FFFFFF"/>
                </a:highlight>
                <a:latin typeface="David" panose="020E0502060401010101" pitchFamily="34" charset="-79"/>
                <a:cs typeface="David" panose="020E0502060401010101" pitchFamily="34" charset="-79"/>
              </a:rPr>
              <a:t>xn</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אז המרכז החדש של </a:t>
            </a:r>
            <a:r>
              <a:rPr lang="en-US" sz="2000" b="0" i="1" dirty="0">
                <a:solidFill>
                  <a:srgbClr val="0D0D0D"/>
                </a:solidFill>
                <a:effectLst/>
                <a:highlight>
                  <a:srgbClr val="FFFFFF"/>
                </a:highlight>
                <a:latin typeface="David" panose="020E0502060401010101" pitchFamily="34" charset="-79"/>
                <a:cs typeface="David" panose="020E0502060401010101" pitchFamily="34" charset="-79"/>
              </a:rPr>
              <a:t>C</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1​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יחושב כממוצע של הנקודות הללו:</a:t>
            </a:r>
          </a:p>
          <a:p>
            <a:br>
              <a:rPr lang="he-IL" b="0" i="0" dirty="0">
                <a:solidFill>
                  <a:srgbClr val="0D0D0D"/>
                </a:solidFill>
                <a:effectLst/>
                <a:highlight>
                  <a:srgbClr val="FFFFFF"/>
                </a:highlight>
                <a:latin typeface="KaTeX_Main"/>
              </a:rPr>
            </a:br>
            <a:br>
              <a:rPr lang="en-US" b="0" i="0" dirty="0">
                <a:solidFill>
                  <a:srgbClr val="0D0D0D"/>
                </a:solidFill>
                <a:effectLst/>
                <a:highlight>
                  <a:srgbClr val="FFFFFF"/>
                </a:highlight>
                <a:latin typeface="KaTeX_Main"/>
              </a:rPr>
            </a:br>
            <a:br>
              <a:rPr lang="en-US" b="0" i="0" dirty="0">
                <a:solidFill>
                  <a:srgbClr val="0D0D0D"/>
                </a:solidFill>
                <a:effectLst/>
                <a:highlight>
                  <a:srgbClr val="FFFFFF"/>
                </a:highlight>
                <a:latin typeface="KaTeX_Main"/>
              </a:rPr>
            </a:b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באופן דומה, נחשב את המרכז החדש של</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 </a:t>
            </a:r>
            <a:r>
              <a:rPr lang="en-US" sz="2000" b="0" i="1" dirty="0">
                <a:solidFill>
                  <a:srgbClr val="0D0D0D"/>
                </a:solidFill>
                <a:effectLst/>
                <a:highlight>
                  <a:srgbClr val="FFFFFF"/>
                </a:highlight>
                <a:latin typeface="David" panose="020E0502060401010101" pitchFamily="34" charset="-79"/>
                <a:cs typeface="David" panose="020E0502060401010101" pitchFamily="34" charset="-79"/>
              </a:rPr>
              <a:t>C</a:t>
            </a:r>
            <a:r>
              <a:rPr lang="en-US" sz="2000" b="0" i="0" dirty="0">
                <a:solidFill>
                  <a:srgbClr val="0D0D0D"/>
                </a:solidFill>
                <a:effectLst/>
                <a:highlight>
                  <a:srgbClr val="FFFFFF"/>
                </a:highlight>
                <a:latin typeface="David" panose="020E0502060401010101" pitchFamily="34" charset="-79"/>
                <a:cs typeface="David" panose="020E0502060401010101" pitchFamily="34" charset="-79"/>
              </a:rPr>
              <a:t>2​ </a:t>
            </a:r>
            <a:r>
              <a:rPr lang="he-IL" sz="2000" b="0" i="0" dirty="0">
                <a:solidFill>
                  <a:srgbClr val="0D0D0D"/>
                </a:solidFill>
                <a:effectLst/>
                <a:highlight>
                  <a:srgbClr val="FFFFFF"/>
                </a:highlight>
                <a:latin typeface="David" panose="020E0502060401010101" pitchFamily="34" charset="-79"/>
                <a:cs typeface="David" panose="020E0502060401010101" pitchFamily="34" charset="-79"/>
              </a:rPr>
              <a:t>וכך הלאה עבור כל אשכולה.</a:t>
            </a:r>
            <a:endParaRPr lang="he-IL" dirty="0">
              <a:latin typeface="David" panose="020E0502060401010101" pitchFamily="34" charset="-79"/>
              <a:cs typeface="David" panose="020E0502060401010101" pitchFamily="34" charset="-79"/>
            </a:endParaRPr>
          </a:p>
        </p:txBody>
      </p:sp>
      <p:pic>
        <p:nvPicPr>
          <p:cNvPr id="5" name="תמונה 4">
            <a:extLst>
              <a:ext uri="{FF2B5EF4-FFF2-40B4-BE49-F238E27FC236}">
                <a16:creationId xmlns:a16="http://schemas.microsoft.com/office/drawing/2014/main" id="{34FBC7EF-B690-63DC-293D-2300973C34E6}"/>
              </a:ext>
            </a:extLst>
          </p:cNvPr>
          <p:cNvPicPr>
            <a:picLocks noChangeAspect="1"/>
          </p:cNvPicPr>
          <p:nvPr/>
        </p:nvPicPr>
        <p:blipFill>
          <a:blip r:embed="rId2"/>
          <a:stretch>
            <a:fillRect/>
          </a:stretch>
        </p:blipFill>
        <p:spPr>
          <a:xfrm>
            <a:off x="3026811" y="4293096"/>
            <a:ext cx="4001058" cy="1276528"/>
          </a:xfrm>
          <a:prstGeom prst="rect">
            <a:avLst/>
          </a:prstGeom>
        </p:spPr>
      </p:pic>
    </p:spTree>
    <p:extLst>
      <p:ext uri="{BB962C8B-B14F-4D97-AF65-F5344CB8AC3E}">
        <p14:creationId xmlns:p14="http://schemas.microsoft.com/office/powerpoint/2010/main" val="332572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5C6287-E638-72EB-A967-088925EF57B6}"/>
              </a:ext>
            </a:extLst>
          </p:cNvPr>
          <p:cNvSpPr>
            <a:spLocks noGrp="1"/>
          </p:cNvSpPr>
          <p:nvPr>
            <p:ph type="title"/>
          </p:nvPr>
        </p:nvSpPr>
        <p:spPr>
          <a:xfrm>
            <a:off x="1187624" y="230447"/>
            <a:ext cx="7871792" cy="759296"/>
          </a:xfrm>
        </p:spPr>
        <p:txBody>
          <a:bodyPr wrap="square" anchor="b">
            <a:normAutofit/>
          </a:bodyPr>
          <a:lstStyle/>
          <a:p>
            <a:r>
              <a:rPr lang="he-IL" dirty="0">
                <a:latin typeface="David" panose="020E0502060401010101" pitchFamily="34" charset="-79"/>
                <a:cs typeface="David" panose="020E0502060401010101" pitchFamily="34" charset="-79"/>
              </a:rPr>
              <a:t>הקוד שנכתב בשפת </a:t>
            </a:r>
            <a:r>
              <a:rPr lang="en-US" dirty="0">
                <a:latin typeface="David" panose="020E0502060401010101" pitchFamily="34" charset="-79"/>
                <a:cs typeface="David" panose="020E0502060401010101" pitchFamily="34" charset="-79"/>
              </a:rPr>
              <a:t>Python</a:t>
            </a:r>
            <a:endParaRPr lang="he-IL" dirty="0">
              <a:latin typeface="David" panose="020E0502060401010101" pitchFamily="34" charset="-79"/>
              <a:cs typeface="David" panose="020E0502060401010101" pitchFamily="34" charset="-79"/>
            </a:endParaRPr>
          </a:p>
        </p:txBody>
      </p:sp>
      <p:pic>
        <p:nvPicPr>
          <p:cNvPr id="9" name="תמונה 8">
            <a:extLst>
              <a:ext uri="{FF2B5EF4-FFF2-40B4-BE49-F238E27FC236}">
                <a16:creationId xmlns:a16="http://schemas.microsoft.com/office/drawing/2014/main" id="{C88EA0DC-9F10-CA22-9037-3E3A289ED7EC}"/>
              </a:ext>
            </a:extLst>
          </p:cNvPr>
          <p:cNvPicPr>
            <a:picLocks noChangeAspect="1"/>
          </p:cNvPicPr>
          <p:nvPr/>
        </p:nvPicPr>
        <p:blipFill>
          <a:blip r:embed="rId2"/>
          <a:stretch>
            <a:fillRect/>
          </a:stretch>
        </p:blipFill>
        <p:spPr>
          <a:xfrm>
            <a:off x="544638" y="1196752"/>
            <a:ext cx="6693462" cy="5256584"/>
          </a:xfrm>
          <a:prstGeom prst="rect">
            <a:avLst/>
          </a:prstGeom>
        </p:spPr>
      </p:pic>
      <p:pic>
        <p:nvPicPr>
          <p:cNvPr id="11" name="תמונה 10">
            <a:extLst>
              <a:ext uri="{FF2B5EF4-FFF2-40B4-BE49-F238E27FC236}">
                <a16:creationId xmlns:a16="http://schemas.microsoft.com/office/drawing/2014/main" id="{C2E72B3F-81F7-E8B8-5691-7624F3A81EF3}"/>
              </a:ext>
            </a:extLst>
          </p:cNvPr>
          <p:cNvPicPr>
            <a:picLocks noChangeAspect="1"/>
          </p:cNvPicPr>
          <p:nvPr/>
        </p:nvPicPr>
        <p:blipFill>
          <a:blip r:embed="rId3"/>
          <a:stretch>
            <a:fillRect/>
          </a:stretch>
        </p:blipFill>
        <p:spPr>
          <a:xfrm>
            <a:off x="5940152" y="4467313"/>
            <a:ext cx="2885634" cy="2160240"/>
          </a:xfrm>
          <a:prstGeom prst="rect">
            <a:avLst/>
          </a:prstGeom>
        </p:spPr>
      </p:pic>
    </p:spTree>
    <p:extLst>
      <p:ext uri="{BB962C8B-B14F-4D97-AF65-F5344CB8AC3E}">
        <p14:creationId xmlns:p14="http://schemas.microsoft.com/office/powerpoint/2010/main" val="200586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תמונה שמכילה סמל, לוגו, גרפיקה, עיצוב&#10;&#10;התיאור נוצר באופן אוטומטי">
            <a:extLst>
              <a:ext uri="{FF2B5EF4-FFF2-40B4-BE49-F238E27FC236}">
                <a16:creationId xmlns:a16="http://schemas.microsoft.com/office/drawing/2014/main" id="{69F591AD-34F5-0AFE-9F00-C577D0416C39}"/>
              </a:ext>
            </a:extLst>
          </p:cNvPr>
          <p:cNvPicPr>
            <a:picLocks noChangeAspect="1"/>
          </p:cNvPicPr>
          <p:nvPr/>
        </p:nvPicPr>
        <p:blipFill rotWithShape="1">
          <a:blip r:embed="rId2"/>
          <a:srcRect l="28052" t="2602" r="25613" b="5938"/>
          <a:stretch/>
        </p:blipFill>
        <p:spPr>
          <a:xfrm>
            <a:off x="3059832" y="1635608"/>
            <a:ext cx="3688165" cy="3586783"/>
          </a:xfrm>
          <a:prstGeom prst="rect">
            <a:avLst/>
          </a:prstGeom>
          <a:noFill/>
        </p:spPr>
      </p:pic>
    </p:spTree>
    <p:extLst>
      <p:ext uri="{BB962C8B-B14F-4D97-AF65-F5344CB8AC3E}">
        <p14:creationId xmlns:p14="http://schemas.microsoft.com/office/powerpoint/2010/main" val="112726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Power BI? - Beginner's Guide to Power BI | DataCamp">
            <a:extLst>
              <a:ext uri="{FF2B5EF4-FFF2-40B4-BE49-F238E27FC236}">
                <a16:creationId xmlns:a16="http://schemas.microsoft.com/office/drawing/2014/main" id="{CCF835EC-927A-5AA8-4393-6940BB3783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55776" y="1084280"/>
            <a:ext cx="4752528" cy="4689440"/>
          </a:xfrm>
          <a:prstGeom prst="rect">
            <a:avLst/>
          </a:prstGeom>
          <a:solidFill>
            <a:srgbClr val="FFFFFF"/>
          </a:solidFill>
        </p:spPr>
      </p:pic>
    </p:spTree>
    <p:extLst>
      <p:ext uri="{BB962C8B-B14F-4D97-AF65-F5344CB8AC3E}">
        <p14:creationId xmlns:p14="http://schemas.microsoft.com/office/powerpoint/2010/main" val="199463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E2B656-4656-4646-A221-7C30814F2E69}"/>
              </a:ext>
            </a:extLst>
          </p:cNvPr>
          <p:cNvSpPr>
            <a:spLocks noGrp="1"/>
          </p:cNvSpPr>
          <p:nvPr>
            <p:ph type="title"/>
          </p:nvPr>
        </p:nvSpPr>
        <p:spPr>
          <a:xfrm flipH="1">
            <a:off x="1043608" y="404664"/>
            <a:ext cx="7696200" cy="1295400"/>
          </a:xfrm>
        </p:spPr>
        <p:txBody>
          <a:bodyPr rtlCol="1"/>
          <a:lstStyle/>
          <a:p>
            <a:pPr algn="r" rtl="1"/>
            <a:r>
              <a:rPr lang="he-IL" sz="4000" dirty="0">
                <a:latin typeface="David" panose="020E0502060401010101" pitchFamily="34" charset="-79"/>
                <a:cs typeface="David" panose="020E0502060401010101" pitchFamily="34" charset="-79"/>
                <a:sym typeface="Tahoma" panose="020B0604030504040204" pitchFamily="34" charset="0"/>
              </a:rPr>
              <a:t>- הסבר על הארגון שהוא חוקר, ועל מקור הנתונים.</a:t>
            </a:r>
          </a:p>
        </p:txBody>
      </p:sp>
      <p:sp>
        <p:nvSpPr>
          <p:cNvPr id="3" name="מציין מיקום תוכן 2">
            <a:extLst>
              <a:ext uri="{FF2B5EF4-FFF2-40B4-BE49-F238E27FC236}">
                <a16:creationId xmlns:a16="http://schemas.microsoft.com/office/drawing/2014/main" id="{F6DABF9E-9B82-4C13-8452-952BD74F6DC7}"/>
              </a:ext>
            </a:extLst>
          </p:cNvPr>
          <p:cNvSpPr>
            <a:spLocks noGrp="1"/>
          </p:cNvSpPr>
          <p:nvPr>
            <p:ph idx="1"/>
          </p:nvPr>
        </p:nvSpPr>
        <p:spPr>
          <a:xfrm flipH="1">
            <a:off x="538572" y="2446337"/>
            <a:ext cx="8066856" cy="4411663"/>
          </a:xfrm>
        </p:spPr>
        <p:txBody>
          <a:bodyPr rtlCol="1"/>
          <a:lstStyle/>
          <a:p>
            <a:r>
              <a:rPr lang="he-IL" b="0" i="0" dirty="0">
                <a:solidFill>
                  <a:srgbClr val="0D0D0D"/>
                </a:solidFill>
                <a:effectLst/>
                <a:highlight>
                  <a:srgbClr val="FFFFFF"/>
                </a:highlight>
                <a:latin typeface="David" panose="020E0502060401010101" pitchFamily="34" charset="-79"/>
                <a:cs typeface="David" panose="020E0502060401010101" pitchFamily="34" charset="-79"/>
              </a:rPr>
              <a:t>ארגון החקירה מתמקד במחקר ובטיפול של סרטן הריאות. הנתונים נאספו ממאגר נתונים </a:t>
            </a:r>
            <a:r>
              <a:rPr lang="en-US" b="0" i="0" dirty="0">
                <a:solidFill>
                  <a:srgbClr val="0D0D0D"/>
                </a:solidFill>
                <a:effectLst/>
                <a:highlight>
                  <a:srgbClr val="FFFFFF"/>
                </a:highlight>
                <a:latin typeface="David" panose="020E0502060401010101" pitchFamily="34" charset="-79"/>
                <a:cs typeface="David" panose="020E0502060401010101" pitchFamily="34" charset="-79"/>
              </a:rPr>
              <a:t>Kaggle</a:t>
            </a:r>
            <a:r>
              <a:rPr lang="he-IL" b="0" i="0" dirty="0">
                <a:solidFill>
                  <a:srgbClr val="0D0D0D"/>
                </a:solidFill>
                <a:effectLst/>
                <a:highlight>
                  <a:srgbClr val="FFFFFF"/>
                </a:highlight>
                <a:latin typeface="David" panose="020E0502060401010101" pitchFamily="34" charset="-79"/>
                <a:cs typeface="David" panose="020E0502060401010101" pitchFamily="34" charset="-79"/>
              </a:rPr>
              <a:t>. הנתונים כוללים מידע על תרומתם של מספר גורמים שונים להתפתחות המחלה</a:t>
            </a:r>
            <a:r>
              <a:rPr lang="he-IL" dirty="0">
                <a:solidFill>
                  <a:srgbClr val="0D0D0D"/>
                </a:solidFill>
                <a:highlight>
                  <a:srgbClr val="FFFFFF"/>
                </a:highlight>
                <a:latin typeface="David" panose="020E0502060401010101" pitchFamily="34" charset="-79"/>
                <a:cs typeface="David" panose="020E0502060401010101" pitchFamily="34" charset="-79"/>
              </a:rPr>
              <a:t>, </a:t>
            </a:r>
            <a:r>
              <a:rPr lang="he-IL" dirty="0">
                <a:solidFill>
                  <a:srgbClr val="0D0D0D"/>
                </a:solidFill>
                <a:latin typeface="David" panose="020E0502060401010101" pitchFamily="34" charset="-79"/>
                <a:cs typeface="David" panose="020E0502060401010101" pitchFamily="34" charset="-79"/>
              </a:rPr>
              <a:t>וכן תסמינים ותכונות המקשרים לסרטן הריאות.</a:t>
            </a:r>
          </a:p>
          <a:p>
            <a:endParaRPr lang="he-IL" dirty="0">
              <a:solidFill>
                <a:srgbClr val="0D0D0D"/>
              </a:solidFill>
              <a:latin typeface="David" panose="020E0502060401010101" pitchFamily="34" charset="-79"/>
              <a:cs typeface="David" panose="020E0502060401010101" pitchFamily="34" charset="-79"/>
            </a:endParaRPr>
          </a:p>
          <a:p>
            <a:endParaRPr lang="he-IL" dirty="0">
              <a:solidFill>
                <a:srgbClr val="0D0D0D"/>
              </a:solidFill>
              <a:latin typeface="David" panose="020E0502060401010101" pitchFamily="34" charset="-79"/>
              <a:cs typeface="David" panose="020E0502060401010101" pitchFamily="34" charset="-79"/>
            </a:endParaRPr>
          </a:p>
          <a:p>
            <a:endParaRPr lang="he-IL" dirty="0">
              <a:solidFill>
                <a:srgbClr val="0D0D0D"/>
              </a:solidFill>
              <a:latin typeface="David" panose="020E0502060401010101" pitchFamily="34" charset="-79"/>
              <a:cs typeface="David" panose="020E0502060401010101" pitchFamily="34" charset="-79"/>
            </a:endParaRPr>
          </a:p>
          <a:p>
            <a:endParaRPr lang="he-IL" dirty="0">
              <a:solidFill>
                <a:srgbClr val="0D0D0D"/>
              </a:solidFill>
              <a:latin typeface="David" panose="020E0502060401010101" pitchFamily="34" charset="-79"/>
              <a:cs typeface="David" panose="020E0502060401010101" pitchFamily="34" charset="-79"/>
            </a:endParaRPr>
          </a:p>
          <a:p>
            <a:pPr algn="r" rtl="1"/>
            <a:r>
              <a:rPr lang="he-IL" dirty="0">
                <a:solidFill>
                  <a:srgbClr val="0D0D0D"/>
                </a:solidFill>
                <a:highlight>
                  <a:srgbClr val="FFFFFF"/>
                </a:highlight>
                <a:latin typeface="David" panose="020E0502060401010101" pitchFamily="34" charset="-79"/>
                <a:cs typeface="David" panose="020E0502060401010101" pitchFamily="34" charset="-79"/>
              </a:rPr>
              <a:t>.</a:t>
            </a:r>
            <a:endParaRPr lang="he-IL" b="0" i="0" dirty="0">
              <a:solidFill>
                <a:srgbClr val="0D0D0D"/>
              </a:solidFill>
              <a:effectLst/>
              <a:highlight>
                <a:srgbClr val="FFFFFF"/>
              </a:highlight>
              <a:latin typeface="David" panose="020E0502060401010101" pitchFamily="34" charset="-79"/>
              <a:cs typeface="David" panose="020E0502060401010101" pitchFamily="34" charset="-79"/>
            </a:endParaRPr>
          </a:p>
          <a:p>
            <a:pPr algn="r" rtl="1"/>
            <a:endParaRPr lang="he-IL" dirty="0">
              <a:latin typeface="David" panose="020E0502060401010101" pitchFamily="34" charset="-79"/>
              <a:cs typeface="David" panose="020E0502060401010101" pitchFamily="34" charset="-79"/>
              <a:sym typeface="Tahoma" panose="020B0604030504040204" pitchFamily="34" charset="0"/>
            </a:endParaRP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E83800-1E6B-4A93-87D3-3D70E59B3CEE}"/>
              </a:ext>
            </a:extLst>
          </p:cNvPr>
          <p:cNvSpPr>
            <a:spLocks noGrp="1"/>
          </p:cNvSpPr>
          <p:nvPr>
            <p:ph type="title"/>
          </p:nvPr>
        </p:nvSpPr>
        <p:spPr>
          <a:xfrm flipH="1">
            <a:off x="1219200" y="228600"/>
            <a:ext cx="7696200" cy="1295400"/>
          </a:xfrm>
        </p:spPr>
        <p:txBody>
          <a:bodyPr rtlCol="1"/>
          <a:lstStyle/>
          <a:p>
            <a:pPr algn="r" rtl="1"/>
            <a:r>
              <a:rPr lang="he-IL" dirty="0">
                <a:latin typeface="David" panose="020E0502060401010101" pitchFamily="34" charset="-79"/>
                <a:cs typeface="David" panose="020E0502060401010101" pitchFamily="34" charset="-79"/>
                <a:sym typeface="Tahoma" panose="020B0604030504040204" pitchFamily="34" charset="0"/>
              </a:rPr>
              <a:t>- תיאור הנתונים: יש לכלול את הכמויות, הגדלים, הסוגים שלהם, כמות הטבלאות.</a:t>
            </a:r>
          </a:p>
        </p:txBody>
      </p:sp>
      <p:sp>
        <p:nvSpPr>
          <p:cNvPr id="3" name="מציין מיקום תוכן 2">
            <a:extLst>
              <a:ext uri="{FF2B5EF4-FFF2-40B4-BE49-F238E27FC236}">
                <a16:creationId xmlns:a16="http://schemas.microsoft.com/office/drawing/2014/main" id="{138AFC74-2DAB-4FF2-A66B-288CACB8B844}"/>
              </a:ext>
            </a:extLst>
          </p:cNvPr>
          <p:cNvSpPr>
            <a:spLocks noGrp="1"/>
          </p:cNvSpPr>
          <p:nvPr>
            <p:ph idx="1"/>
          </p:nvPr>
        </p:nvSpPr>
        <p:spPr>
          <a:xfrm flipH="1">
            <a:off x="609600" y="1524000"/>
            <a:ext cx="8305800" cy="5105400"/>
          </a:xfrm>
        </p:spPr>
        <p:txBody>
          <a:bodyPr rtlCol="1">
            <a:normAutofit fontScale="47500" lnSpcReduction="20000"/>
          </a:bodyPr>
          <a:lstStyle/>
          <a:p>
            <a:br>
              <a:rPr lang="en-US" sz="4400" b="0" i="0" dirty="0">
                <a:solidFill>
                  <a:srgbClr val="0D0D0D"/>
                </a:solidFill>
                <a:effectLst/>
                <a:highlight>
                  <a:srgbClr val="FFFFFF"/>
                </a:highlight>
                <a:latin typeface="David" panose="020E0502060401010101" pitchFamily="34" charset="-79"/>
                <a:cs typeface="David" panose="020E0502060401010101" pitchFamily="34" charset="-79"/>
              </a:rPr>
            </a:br>
            <a:r>
              <a:rPr lang="he-IL" sz="4400" b="0" i="0" dirty="0">
                <a:solidFill>
                  <a:srgbClr val="0D0D0D"/>
                </a:solidFill>
                <a:effectLst/>
                <a:highlight>
                  <a:srgbClr val="FFFFFF"/>
                </a:highlight>
                <a:latin typeface="David" panose="020E0502060401010101" pitchFamily="34" charset="-79"/>
                <a:cs typeface="David" panose="020E0502060401010101" pitchFamily="34" charset="-79"/>
              </a:rPr>
              <a:t>טבלה אחת שמכילה 26 עמודות (גורמים + תסמינים) </a:t>
            </a:r>
            <a:r>
              <a:rPr lang="he-IL" sz="4400" dirty="0">
                <a:solidFill>
                  <a:srgbClr val="0D0D0D"/>
                </a:solidFill>
                <a:highlight>
                  <a:srgbClr val="FFFFFF"/>
                </a:highlight>
                <a:latin typeface="David" panose="020E0502060401010101" pitchFamily="34" charset="-79"/>
                <a:cs typeface="David" panose="020E0502060401010101" pitchFamily="34" charset="-79"/>
              </a:rPr>
              <a:t>, 1000 שורה (חולים)</a:t>
            </a:r>
            <a:r>
              <a:rPr lang="he-IL" sz="4400" b="0" i="0" dirty="0">
                <a:solidFill>
                  <a:srgbClr val="0D0D0D"/>
                </a:solidFill>
                <a:effectLst/>
                <a:highlight>
                  <a:srgbClr val="FFFFFF"/>
                </a:highlight>
                <a:latin typeface="David" panose="020E0502060401010101" pitchFamily="34" charset="-79"/>
                <a:cs typeface="David" panose="020E0502060401010101" pitchFamily="34" charset="-79"/>
              </a:rPr>
              <a:t>.</a:t>
            </a:r>
            <a:br>
              <a:rPr lang="en-US" sz="4400" b="0" i="0" dirty="0">
                <a:solidFill>
                  <a:srgbClr val="0D0D0D"/>
                </a:solidFill>
                <a:effectLst/>
                <a:highlight>
                  <a:srgbClr val="FFFFFF"/>
                </a:highlight>
                <a:latin typeface="David" panose="020E0502060401010101" pitchFamily="34" charset="-79"/>
                <a:cs typeface="David" panose="020E0502060401010101" pitchFamily="34" charset="-79"/>
              </a:rPr>
            </a:br>
            <a:br>
              <a:rPr lang="en-US" sz="4400" b="0" i="0" dirty="0">
                <a:solidFill>
                  <a:srgbClr val="0D0D0D"/>
                </a:solidFill>
                <a:effectLst/>
                <a:highlight>
                  <a:srgbClr val="FFFFFF"/>
                </a:highlight>
                <a:latin typeface="David" panose="020E0502060401010101" pitchFamily="34" charset="-79"/>
                <a:cs typeface="David" panose="020E0502060401010101" pitchFamily="34" charset="-79"/>
              </a:rPr>
            </a:br>
            <a:r>
              <a:rPr lang="he-IL" sz="4400" b="1" i="0" dirty="0">
                <a:solidFill>
                  <a:srgbClr val="0D0D0D"/>
                </a:solidFill>
                <a:effectLst/>
                <a:highlight>
                  <a:srgbClr val="FFFFFF"/>
                </a:highlight>
                <a:latin typeface="David" panose="020E0502060401010101" pitchFamily="34" charset="-79"/>
                <a:cs typeface="David" panose="020E0502060401010101" pitchFamily="34" charset="-79"/>
              </a:rPr>
              <a:t>סוגי המאפיינים:</a:t>
            </a:r>
          </a:p>
          <a:p>
            <a:r>
              <a:rPr lang="he-IL" sz="4400" b="0" i="0" dirty="0">
                <a:solidFill>
                  <a:srgbClr val="0D0D0D"/>
                </a:solidFill>
                <a:effectLst/>
                <a:highlight>
                  <a:srgbClr val="FFFFFF"/>
                </a:highlight>
                <a:latin typeface="David" panose="020E0502060401010101" pitchFamily="34" charset="-79"/>
                <a:cs typeface="David" panose="020E0502060401010101" pitchFamily="34" charset="-79"/>
              </a:rPr>
              <a:t>יש משתנים </a:t>
            </a:r>
            <a:r>
              <a:rPr lang="he-IL" sz="4400" b="1" i="0" dirty="0">
                <a:solidFill>
                  <a:srgbClr val="0D0D0D"/>
                </a:solidFill>
                <a:effectLst/>
                <a:highlight>
                  <a:srgbClr val="FFFFFF"/>
                </a:highlight>
                <a:latin typeface="David" panose="020E0502060401010101" pitchFamily="34" charset="-79"/>
                <a:cs typeface="David" panose="020E0502060401010101" pitchFamily="34" charset="-79"/>
              </a:rPr>
              <a:t>נומריים</a:t>
            </a:r>
            <a:r>
              <a:rPr lang="he-IL" sz="4400" b="0" i="0" dirty="0">
                <a:solidFill>
                  <a:srgbClr val="0D0D0D"/>
                </a:solidFill>
                <a:effectLst/>
                <a:highlight>
                  <a:srgbClr val="FFFFFF"/>
                </a:highlight>
                <a:latin typeface="David" panose="020E0502060401010101" pitchFamily="34" charset="-79"/>
                <a:cs typeface="David" panose="020E0502060401010101" pitchFamily="34" charset="-79"/>
              </a:rPr>
              <a:t>: כמו גיל החולים.</a:t>
            </a:r>
          </a:p>
          <a:p>
            <a:r>
              <a:rPr lang="he-IL" sz="4400" b="0" i="0" dirty="0">
                <a:solidFill>
                  <a:srgbClr val="0D0D0D"/>
                </a:solidFill>
                <a:effectLst/>
                <a:highlight>
                  <a:srgbClr val="FFFFFF"/>
                </a:highlight>
                <a:latin typeface="David" panose="020E0502060401010101" pitchFamily="34" charset="-79"/>
                <a:cs typeface="David" panose="020E0502060401010101" pitchFamily="34" charset="-79"/>
              </a:rPr>
              <a:t>יש משתנים </a:t>
            </a:r>
            <a:r>
              <a:rPr lang="he-IL" sz="4400" b="1" i="0" dirty="0">
                <a:solidFill>
                  <a:srgbClr val="0D0D0D"/>
                </a:solidFill>
                <a:effectLst/>
                <a:highlight>
                  <a:srgbClr val="FFFFFF"/>
                </a:highlight>
                <a:latin typeface="David" panose="020E0502060401010101" pitchFamily="34" charset="-79"/>
                <a:cs typeface="David" panose="020E0502060401010101" pitchFamily="34" charset="-79"/>
              </a:rPr>
              <a:t>קטגוריים</a:t>
            </a:r>
            <a:r>
              <a:rPr lang="he-IL" sz="4400" b="0" i="0" dirty="0">
                <a:solidFill>
                  <a:srgbClr val="0D0D0D"/>
                </a:solidFill>
                <a:effectLst/>
                <a:highlight>
                  <a:srgbClr val="FFFFFF"/>
                </a:highlight>
                <a:latin typeface="David" panose="020E0502060401010101" pitchFamily="34" charset="-79"/>
                <a:cs typeface="David" panose="020E0502060401010101" pitchFamily="34" charset="-79"/>
              </a:rPr>
              <a:t>: כמו מין החולים או רמת הסיכון לסרטן בכל קטגוריה.</a:t>
            </a:r>
            <a:br>
              <a:rPr lang="en-US" sz="4400" b="0" i="0" dirty="0">
                <a:solidFill>
                  <a:srgbClr val="0D0D0D"/>
                </a:solidFill>
                <a:effectLst/>
                <a:highlight>
                  <a:srgbClr val="FFFFFF"/>
                </a:highlight>
                <a:latin typeface="David" panose="020E0502060401010101" pitchFamily="34" charset="-79"/>
                <a:cs typeface="David" panose="020E0502060401010101" pitchFamily="34" charset="-79"/>
              </a:rPr>
            </a:br>
            <a:endParaRPr lang="he-IL" sz="4400" b="0" i="0" dirty="0">
              <a:solidFill>
                <a:srgbClr val="0D0D0D"/>
              </a:solidFill>
              <a:effectLst/>
              <a:highlight>
                <a:srgbClr val="FFFFFF"/>
              </a:highlight>
              <a:latin typeface="David" panose="020E0502060401010101" pitchFamily="34" charset="-79"/>
              <a:cs typeface="David" panose="020E0502060401010101" pitchFamily="34" charset="-79"/>
            </a:endParaRPr>
          </a:p>
          <a:p>
            <a:pPr>
              <a:lnSpc>
                <a:spcPct val="120000"/>
              </a:lnSpc>
            </a:pPr>
            <a:r>
              <a:rPr lang="he-IL" sz="4400" b="1" i="0" dirty="0">
                <a:solidFill>
                  <a:srgbClr val="0D0D0D"/>
                </a:solidFill>
                <a:effectLst/>
                <a:highlight>
                  <a:srgbClr val="FFFFFF"/>
                </a:highlight>
                <a:latin typeface="David" panose="020E0502060401010101" pitchFamily="34" charset="-79"/>
                <a:cs typeface="David" panose="020E0502060401010101" pitchFamily="34" charset="-79"/>
              </a:rPr>
              <a:t>המאפיינים :</a:t>
            </a:r>
            <a:br>
              <a:rPr lang="en-US" sz="4400" b="1" dirty="0">
                <a:solidFill>
                  <a:srgbClr val="0D0D0D"/>
                </a:solidFill>
                <a:highlight>
                  <a:srgbClr val="FFFFFF"/>
                </a:highlight>
                <a:latin typeface="David" panose="020E0502060401010101" pitchFamily="34" charset="-79"/>
                <a:cs typeface="David" panose="020E0502060401010101" pitchFamily="34" charset="-79"/>
              </a:rPr>
            </a:br>
            <a:r>
              <a:rPr lang="he-IL" sz="4400" dirty="0">
                <a:solidFill>
                  <a:srgbClr val="0D0D0D"/>
                </a:solidFill>
                <a:latin typeface="David" panose="020E0502060401010101" pitchFamily="34" charset="-79"/>
                <a:cs typeface="David" panose="020E0502060401010101" pitchFamily="34" charset="-79"/>
              </a:rPr>
              <a:t>זיהוי המטופל, גיל, מין, רמה</a:t>
            </a:r>
            <a:br>
              <a:rPr lang="en-US" sz="4400" b="1" i="0" dirty="0">
                <a:solidFill>
                  <a:srgbClr val="0D0D0D"/>
                </a:solidFill>
                <a:effectLst/>
                <a:highlight>
                  <a:srgbClr val="FFFFFF"/>
                </a:highlight>
                <a:latin typeface="David" panose="020E0502060401010101" pitchFamily="34" charset="-79"/>
                <a:cs typeface="David" panose="020E0502060401010101" pitchFamily="34" charset="-79"/>
              </a:rPr>
            </a:br>
            <a:r>
              <a:rPr lang="he-IL" sz="4400" b="1" i="0" dirty="0">
                <a:solidFill>
                  <a:srgbClr val="0D0D0D"/>
                </a:solidFill>
                <a:effectLst/>
                <a:highlight>
                  <a:srgbClr val="FFFFFF"/>
                </a:highlight>
                <a:latin typeface="David" panose="020E0502060401010101" pitchFamily="34" charset="-79"/>
                <a:cs typeface="David" panose="020E0502060401010101" pitchFamily="34" charset="-79"/>
              </a:rPr>
              <a:t>גורמים :</a:t>
            </a:r>
            <a:br>
              <a:rPr lang="en-US" sz="4400" b="1" i="0" dirty="0">
                <a:solidFill>
                  <a:srgbClr val="0D0D0D"/>
                </a:solidFill>
                <a:effectLst/>
                <a:highlight>
                  <a:srgbClr val="FFFFFF"/>
                </a:highlight>
                <a:latin typeface="David" panose="020E0502060401010101" pitchFamily="34" charset="-79"/>
                <a:cs typeface="David" panose="020E0502060401010101" pitchFamily="34" charset="-79"/>
              </a:rPr>
            </a:br>
            <a:r>
              <a:rPr lang="he-IL" sz="4400" dirty="0">
                <a:solidFill>
                  <a:srgbClr val="0D0D0D"/>
                </a:solidFill>
                <a:latin typeface="David" panose="020E0502060401010101" pitchFamily="34" charset="-79"/>
                <a:cs typeface="David" panose="020E0502060401010101" pitchFamily="34" charset="-79"/>
              </a:rPr>
              <a:t>זיהום אוויר, שימוש באלכוהול, אלרגיה לאבק, סיכונים מקצועיים, סיכון גנטי, מחלת ריאות כרונית, דיאטה מאוזנת, השׁמנה, עישון, מעשן פסיבי.</a:t>
            </a:r>
            <a:br>
              <a:rPr lang="en-US" sz="4400" dirty="0">
                <a:solidFill>
                  <a:srgbClr val="0D0D0D"/>
                </a:solidFill>
                <a:latin typeface="David" panose="020E0502060401010101" pitchFamily="34" charset="-79"/>
                <a:cs typeface="David" panose="020E0502060401010101" pitchFamily="34" charset="-79"/>
              </a:rPr>
            </a:br>
            <a:r>
              <a:rPr lang="he-IL" sz="4400" b="1" dirty="0">
                <a:solidFill>
                  <a:srgbClr val="0D0D0D"/>
                </a:solidFill>
                <a:latin typeface="David" panose="020E0502060401010101" pitchFamily="34" charset="-79"/>
                <a:cs typeface="David" panose="020E0502060401010101" pitchFamily="34" charset="-79"/>
              </a:rPr>
              <a:t>תסמינים:</a:t>
            </a:r>
          </a:p>
          <a:p>
            <a:pPr>
              <a:lnSpc>
                <a:spcPct val="120000"/>
              </a:lnSpc>
            </a:pPr>
            <a:r>
              <a:rPr lang="he-IL" sz="4400" dirty="0">
                <a:solidFill>
                  <a:srgbClr val="0D0D0D"/>
                </a:solidFill>
                <a:latin typeface="David" panose="020E0502060401010101" pitchFamily="34" charset="-79"/>
                <a:cs typeface="David" panose="020E0502060401010101" pitchFamily="34" charset="-79"/>
              </a:rPr>
              <a:t>כאב חזה, שיעול דם, עייפות, ירידה במשקל, קוצר נשימה, קושי בבליעה, כאבים בצפצוף הצפונות, קור תדיר, שיעול יבש, חרחורים</a:t>
            </a:r>
            <a:br>
              <a:rPr lang="en-US" sz="4400" dirty="0">
                <a:solidFill>
                  <a:srgbClr val="0D0D0D"/>
                </a:solidFill>
                <a:highlight>
                  <a:srgbClr val="FFFFFF"/>
                </a:highlight>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sym typeface="Tahoma" panose="020B0604030504040204" pitchFamily="34" charset="0"/>
            </a:endParaRPr>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4F8B17-CA98-41AD-988B-68DA804E97D8}"/>
              </a:ext>
            </a:extLst>
          </p:cNvPr>
          <p:cNvSpPr>
            <a:spLocks noGrp="1"/>
          </p:cNvSpPr>
          <p:nvPr>
            <p:ph type="title"/>
          </p:nvPr>
        </p:nvSpPr>
        <p:spPr>
          <a:xfrm flipH="1">
            <a:off x="1219200" y="228600"/>
            <a:ext cx="7696200" cy="1295400"/>
          </a:xfrm>
        </p:spPr>
        <p:txBody>
          <a:bodyPr rtlCol="1"/>
          <a:lstStyle/>
          <a:p>
            <a:pPr algn="r" rtl="1"/>
            <a:r>
              <a:rPr lang="he-IL" dirty="0">
                <a:latin typeface="David" panose="020E0502060401010101" pitchFamily="34" charset="-79"/>
                <a:cs typeface="David" panose="020E0502060401010101" pitchFamily="34" charset="-79"/>
                <a:sym typeface="Tahoma" panose="020B0604030504040204" pitchFamily="34" charset="0"/>
              </a:rPr>
              <a:t> - הערך העסקי</a:t>
            </a:r>
          </a:p>
        </p:txBody>
      </p:sp>
      <p:sp>
        <p:nvSpPr>
          <p:cNvPr id="3" name="מציין מיקום תוכן 2">
            <a:extLst>
              <a:ext uri="{FF2B5EF4-FFF2-40B4-BE49-F238E27FC236}">
                <a16:creationId xmlns:a16="http://schemas.microsoft.com/office/drawing/2014/main" id="{4488E470-4D18-4400-AE5B-F1B78BA44AD5}"/>
              </a:ext>
            </a:extLst>
          </p:cNvPr>
          <p:cNvSpPr>
            <a:spLocks noGrp="1"/>
          </p:cNvSpPr>
          <p:nvPr>
            <p:ph idx="1"/>
          </p:nvPr>
        </p:nvSpPr>
        <p:spPr>
          <a:xfrm flipH="1">
            <a:off x="1043608" y="1916832"/>
            <a:ext cx="7391400" cy="4411663"/>
          </a:xfrm>
        </p:spPr>
        <p:txBody>
          <a:bodyPr rtlCol="1">
            <a:normAutofit/>
          </a:bodyPr>
          <a:lstStyle/>
          <a:p>
            <a:pPr algn="r" rtl="1"/>
            <a:r>
              <a:rPr lang="he-IL" dirty="0">
                <a:latin typeface="David" panose="020E0502060401010101" pitchFamily="34" charset="-79"/>
                <a:cs typeface="David" panose="020E0502060401010101" pitchFamily="34" charset="-79"/>
                <a:sym typeface="Tahoma" panose="020B0604030504040204" pitchFamily="34" charset="0"/>
              </a:rPr>
              <a:t>המטרה של הניתוח היא ליצור תמונה מקיפה ומעמיקה יותר של פרטי המטופלים עם סרטן הריאות, על מנת לזהות את הגורמים המשפיעים על ההתפתחות של המחלה ולפתור את הבעיה העסקית - </a:t>
            </a:r>
            <a:r>
              <a:rPr lang="he-IL" b="1" dirty="0">
                <a:latin typeface="David" panose="020E0502060401010101" pitchFamily="34" charset="-79"/>
                <a:cs typeface="David" panose="020E0502060401010101" pitchFamily="34" charset="-79"/>
                <a:sym typeface="Tahoma" panose="020B0604030504040204" pitchFamily="34" charset="0"/>
              </a:rPr>
              <a:t>איך למנוע ולטפל בסרטן הריאות בצורה היעילה ביותר.</a:t>
            </a:r>
            <a:br>
              <a:rPr lang="en-US" dirty="0">
                <a:latin typeface="David" panose="020E0502060401010101" pitchFamily="34" charset="-79"/>
                <a:cs typeface="David" panose="020E0502060401010101" pitchFamily="34" charset="-79"/>
                <a:sym typeface="Tahoma" panose="020B0604030504040204" pitchFamily="34" charset="0"/>
              </a:rPr>
            </a:br>
            <a:r>
              <a:rPr lang="he-IL" dirty="0">
                <a:latin typeface="David" panose="020E0502060401010101" pitchFamily="34" charset="-79"/>
                <a:cs typeface="David" panose="020E0502060401010101" pitchFamily="34" charset="-79"/>
                <a:sym typeface="Tahoma" panose="020B0604030504040204" pitchFamily="34" charset="0"/>
              </a:rPr>
              <a:t>הבנת הגורמים המשפיעים על סרטן הריאות והמניעים למניעה וטיפול יעיל </a:t>
            </a:r>
            <a:r>
              <a:rPr lang="he-IL" b="1" dirty="0">
                <a:latin typeface="David" panose="020E0502060401010101" pitchFamily="34" charset="-79"/>
                <a:cs typeface="David" panose="020E0502060401010101" pitchFamily="34" charset="-79"/>
              </a:rPr>
              <a:t>גורמת ל</a:t>
            </a:r>
            <a:r>
              <a:rPr lang="he-IL" b="1" dirty="0">
                <a:latin typeface="David" panose="020E0502060401010101" pitchFamily="34" charset="-79"/>
                <a:cs typeface="David" panose="020E0502060401010101" pitchFamily="34" charset="-79"/>
                <a:sym typeface="Tahoma" panose="020B0604030504040204" pitchFamily="34" charset="0"/>
              </a:rPr>
              <a:t>שיפור איכות החיים של המטופלים ולחסוך במשאבים בתחום הבריאות.</a:t>
            </a:r>
          </a:p>
        </p:txBody>
      </p:sp>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6294C1-FB65-4366-A83A-341A46390349}"/>
              </a:ext>
            </a:extLst>
          </p:cNvPr>
          <p:cNvSpPr>
            <a:spLocks noGrp="1"/>
          </p:cNvSpPr>
          <p:nvPr>
            <p:ph type="title"/>
          </p:nvPr>
        </p:nvSpPr>
        <p:spPr>
          <a:xfrm flipH="1">
            <a:off x="1219200" y="228600"/>
            <a:ext cx="7696200" cy="1295400"/>
          </a:xfrm>
        </p:spPr>
        <p:txBody>
          <a:bodyPr rtlCol="1"/>
          <a:lstStyle/>
          <a:p>
            <a:pPr algn="r" rtl="1"/>
            <a:r>
              <a:rPr lang="he-IL" dirty="0">
                <a:latin typeface="David" panose="020E0502060401010101" pitchFamily="34" charset="-79"/>
                <a:cs typeface="David" panose="020E0502060401010101" pitchFamily="34" charset="-79"/>
                <a:sym typeface="Tahoma" panose="020B0604030504040204" pitchFamily="34" charset="0"/>
              </a:rPr>
              <a:t> מי המשתמש/ים?</a:t>
            </a:r>
          </a:p>
        </p:txBody>
      </p:sp>
      <p:sp>
        <p:nvSpPr>
          <p:cNvPr id="3" name="מציין מיקום תוכן 2">
            <a:extLst>
              <a:ext uri="{FF2B5EF4-FFF2-40B4-BE49-F238E27FC236}">
                <a16:creationId xmlns:a16="http://schemas.microsoft.com/office/drawing/2014/main" id="{51262635-0730-4040-88A7-C9E553A5898C}"/>
              </a:ext>
            </a:extLst>
          </p:cNvPr>
          <p:cNvSpPr>
            <a:spLocks noGrp="1"/>
          </p:cNvSpPr>
          <p:nvPr>
            <p:ph idx="1"/>
          </p:nvPr>
        </p:nvSpPr>
        <p:spPr>
          <a:xfrm flipH="1">
            <a:off x="1115616" y="2060848"/>
            <a:ext cx="7391400" cy="4411663"/>
          </a:xfrm>
        </p:spPr>
        <p:txBody>
          <a:bodyPr rtlCol="1"/>
          <a:lstStyle/>
          <a:p>
            <a:pPr algn="r" rtl="1"/>
            <a:r>
              <a:rPr lang="he-IL" dirty="0">
                <a:latin typeface="David" panose="020E0502060401010101" pitchFamily="34" charset="-79"/>
                <a:cs typeface="David" panose="020E0502060401010101" pitchFamily="34" charset="-79"/>
                <a:sym typeface="Tahoma" panose="020B0604030504040204" pitchFamily="34" charset="0"/>
              </a:rPr>
              <a:t>- אנשים שעובדים בתחום הרפואי, מנהלי מערכות בריאות, וחוקרים בתחום הבריאות הציבורית.</a:t>
            </a:r>
            <a:endParaRPr lang="ar-JO" dirty="0">
              <a:latin typeface="David" panose="020E0502060401010101" pitchFamily="34" charset="-79"/>
              <a:cs typeface="David" panose="020E0502060401010101" pitchFamily="34" charset="-79"/>
              <a:sym typeface="Tahoma" panose="020B0604030504040204" pitchFamily="34" charset="0"/>
            </a:endParaRPr>
          </a:p>
          <a:p>
            <a:r>
              <a:rPr lang="he-IL" dirty="0">
                <a:latin typeface="David" panose="020E0502060401010101" pitchFamily="34" charset="-79"/>
                <a:cs typeface="David" panose="020E0502060401010101" pitchFamily="34" charset="-79"/>
              </a:rPr>
              <a:t>- אנשים שיכולים להיחשב לקבוצות סיכון לסרטן הריאות מסיבה גנטית</a:t>
            </a:r>
          </a:p>
          <a:p>
            <a:pPr algn="r" rtl="1"/>
            <a:r>
              <a:rPr lang="he-IL" dirty="0">
                <a:latin typeface="David" panose="020E0502060401010101" pitchFamily="34" charset="-79"/>
                <a:cs typeface="David" panose="020E0502060401010101" pitchFamily="34" charset="-79"/>
                <a:sym typeface="Tahoma" panose="020B0604030504040204" pitchFamily="34" charset="0"/>
              </a:rPr>
              <a:t>- אנשי</a:t>
            </a:r>
            <a:r>
              <a:rPr lang="he-IL" dirty="0">
                <a:latin typeface="David" panose="020E0502060401010101" pitchFamily="34" charset="-79"/>
                <a:cs typeface="David" panose="020E0502060401010101" pitchFamily="34" charset="-79"/>
              </a:rPr>
              <a:t> שגרים באזור תעשיה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 מעשנים</a:t>
            </a:r>
            <a:br>
              <a:rPr lang="en-US" dirty="0">
                <a:latin typeface="David" panose="020E0502060401010101" pitchFamily="34" charset="-79"/>
                <a:cs typeface="David" panose="020E0502060401010101" pitchFamily="34" charset="-79"/>
                <a:sym typeface="Tahoma" panose="020B0604030504040204" pitchFamily="34" charset="0"/>
              </a:rPr>
            </a:br>
            <a:br>
              <a:rPr lang="en-US" dirty="0">
                <a:latin typeface="David" panose="020E0502060401010101" pitchFamily="34" charset="-79"/>
                <a:cs typeface="David" panose="020E0502060401010101" pitchFamily="34" charset="-79"/>
                <a:sym typeface="Tahoma" panose="020B0604030504040204" pitchFamily="34" charset="0"/>
              </a:rPr>
            </a:br>
            <a:endParaRPr lang="he-IL" dirty="0">
              <a:latin typeface="David" panose="020E0502060401010101" pitchFamily="34" charset="-79"/>
              <a:cs typeface="David" panose="020E0502060401010101" pitchFamily="34" charset="-79"/>
              <a:sym typeface="Tahoma" panose="020B0604030504040204" pitchFamily="34" charset="0"/>
            </a:endParaRPr>
          </a:p>
        </p:txBody>
      </p:sp>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9DD6C3-7F34-91D2-A551-7FEF426C78C8}"/>
              </a:ext>
            </a:extLst>
          </p:cNvPr>
          <p:cNvSpPr>
            <a:spLocks noGrp="1"/>
          </p:cNvSpPr>
          <p:nvPr>
            <p:ph type="title"/>
          </p:nvPr>
        </p:nvSpPr>
        <p:spPr/>
        <p:txBody>
          <a:bodyPr/>
          <a:lstStyle/>
          <a:p>
            <a:r>
              <a:rPr lang="he-IL" dirty="0">
                <a:latin typeface="David" panose="020E0502060401010101" pitchFamily="34" charset="-79"/>
                <a:cs typeface="David" panose="020E0502060401010101" pitchFamily="34" charset="-79"/>
              </a:rPr>
              <a:t>תהליך העבודה </a:t>
            </a:r>
          </a:p>
        </p:txBody>
      </p:sp>
      <p:sp>
        <p:nvSpPr>
          <p:cNvPr id="3" name="מציין מיקום תוכן 2">
            <a:extLst>
              <a:ext uri="{FF2B5EF4-FFF2-40B4-BE49-F238E27FC236}">
                <a16:creationId xmlns:a16="http://schemas.microsoft.com/office/drawing/2014/main" id="{3F6AF48F-194F-DE66-E5F4-40B7F4B47DD8}"/>
              </a:ext>
            </a:extLst>
          </p:cNvPr>
          <p:cNvSpPr>
            <a:spLocks noGrp="1"/>
          </p:cNvSpPr>
          <p:nvPr>
            <p:ph idx="1"/>
          </p:nvPr>
        </p:nvSpPr>
        <p:spPr>
          <a:xfrm flipH="1">
            <a:off x="971600" y="1524000"/>
            <a:ext cx="7850832" cy="4929336"/>
          </a:xfrm>
        </p:spPr>
        <p:txBody>
          <a:bodyPr>
            <a:normAutofit/>
          </a:bodyPr>
          <a:lstStyle/>
          <a:p>
            <a:r>
              <a:rPr lang="he-IL" dirty="0">
                <a:latin typeface="David" panose="020E0502060401010101" pitchFamily="34" charset="-79"/>
                <a:cs typeface="David" panose="020E0502060401010101" pitchFamily="34" charset="-79"/>
              </a:rPr>
              <a:t>המידע שברשותנו מחולק לשתי קבוצות עיקריות: הקבוצה הראשונה מתמקדת בגורמים המקשרים לסיכון של סרטן הריאות, בעוד הקבוצה השנייה מתמקדת בתסמינים של המחלה. כמו כן, נכללת במידע גם רמת הסרטן, המייצגת את סיכוי הסרטן לכל מטופל, הנבדקת ביחס לסיכונים הרשומים.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על מנת לחקור את הנתונים בצורה מיטבית, השתמשנו באלגוריתם </a:t>
            </a:r>
            <a:r>
              <a:rPr lang="en-US" dirty="0">
                <a:latin typeface="David" panose="020E0502060401010101" pitchFamily="34" charset="-79"/>
                <a:cs typeface="David" panose="020E0502060401010101" pitchFamily="34" charset="-79"/>
              </a:rPr>
              <a:t>k-means clustering" </a:t>
            </a:r>
            <a:r>
              <a:rPr lang="he-IL" dirty="0">
                <a:latin typeface="David" panose="020E0502060401010101" pitchFamily="34" charset="-79"/>
                <a:cs typeface="David" panose="020E0502060401010101" pitchFamily="34" charset="-79"/>
              </a:rPr>
              <a:t>" בשפת פיתון כדי לפצל את הנתונים לחמישה קבוצות שונות. משם, התחלנו את תהליך החקירה של הנתונים.</a:t>
            </a:r>
          </a:p>
        </p:txBody>
      </p:sp>
    </p:spTree>
    <p:extLst>
      <p:ext uri="{BB962C8B-B14F-4D97-AF65-F5344CB8AC3E}">
        <p14:creationId xmlns:p14="http://schemas.microsoft.com/office/powerpoint/2010/main" val="429364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פינות מעוגלות 3">
            <a:extLst>
              <a:ext uri="{FF2B5EF4-FFF2-40B4-BE49-F238E27FC236}">
                <a16:creationId xmlns:a16="http://schemas.microsoft.com/office/drawing/2014/main" id="{14084984-B6A0-4D5D-E5A5-E0732DACBB5F}"/>
              </a:ext>
            </a:extLst>
          </p:cNvPr>
          <p:cNvSpPr/>
          <p:nvPr/>
        </p:nvSpPr>
        <p:spPr bwMode="auto">
          <a:xfrm>
            <a:off x="1763688" y="692696"/>
            <a:ext cx="1224136" cy="936104"/>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he-IL" sz="2600" b="0" i="0" u="none" strike="noStrike" cap="none" normalizeH="0" baseline="0">
              <a:ln>
                <a:noFill/>
              </a:ln>
              <a:solidFill>
                <a:schemeClr val="tx1"/>
              </a:solidFill>
              <a:effectLst/>
              <a:latin typeface="Arial" charset="0"/>
            </a:endParaRPr>
          </a:p>
        </p:txBody>
      </p:sp>
      <p:sp>
        <p:nvSpPr>
          <p:cNvPr id="5" name="מלבן: פינות מעוגלות 4">
            <a:extLst>
              <a:ext uri="{FF2B5EF4-FFF2-40B4-BE49-F238E27FC236}">
                <a16:creationId xmlns:a16="http://schemas.microsoft.com/office/drawing/2014/main" id="{9D76A216-BC5D-5D98-56D9-81E8A7105C46}"/>
              </a:ext>
            </a:extLst>
          </p:cNvPr>
          <p:cNvSpPr/>
          <p:nvPr/>
        </p:nvSpPr>
        <p:spPr bwMode="auto">
          <a:xfrm>
            <a:off x="1907704" y="692696"/>
            <a:ext cx="1584176"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he-IL" sz="2600" b="0" i="0" u="none" strike="noStrike" cap="none" normalizeH="0" baseline="0">
              <a:ln>
                <a:noFill/>
              </a:ln>
              <a:solidFill>
                <a:schemeClr val="tx1"/>
              </a:solidFill>
              <a:effectLst/>
              <a:latin typeface="Arial" charset="0"/>
            </a:endParaRPr>
          </a:p>
        </p:txBody>
      </p:sp>
      <p:pic>
        <p:nvPicPr>
          <p:cNvPr id="9" name="תמונה 8">
            <a:extLst>
              <a:ext uri="{FF2B5EF4-FFF2-40B4-BE49-F238E27FC236}">
                <a16:creationId xmlns:a16="http://schemas.microsoft.com/office/drawing/2014/main" id="{DAA1B69B-D105-A52F-7E2F-402AFC988A23}"/>
              </a:ext>
            </a:extLst>
          </p:cNvPr>
          <p:cNvPicPr>
            <a:picLocks noChangeAspect="1"/>
          </p:cNvPicPr>
          <p:nvPr/>
        </p:nvPicPr>
        <p:blipFill rotWithShape="1">
          <a:blip r:embed="rId2"/>
          <a:srcRect l="17171" r="17570"/>
          <a:stretch/>
        </p:blipFill>
        <p:spPr>
          <a:xfrm>
            <a:off x="1115616" y="2732636"/>
            <a:ext cx="1872208" cy="1600200"/>
          </a:xfrm>
          <a:prstGeom prst="rect">
            <a:avLst/>
          </a:prstGeom>
        </p:spPr>
      </p:pic>
      <p:sp>
        <p:nvSpPr>
          <p:cNvPr id="11" name="תיבת טקסט 10">
            <a:extLst>
              <a:ext uri="{FF2B5EF4-FFF2-40B4-BE49-F238E27FC236}">
                <a16:creationId xmlns:a16="http://schemas.microsoft.com/office/drawing/2014/main" id="{ED63326F-406C-C7F1-06A1-5B55130FE9DF}"/>
              </a:ext>
            </a:extLst>
          </p:cNvPr>
          <p:cNvSpPr txBox="1"/>
          <p:nvPr/>
        </p:nvSpPr>
        <p:spPr>
          <a:xfrm>
            <a:off x="338455" y="3612101"/>
            <a:ext cx="2152650" cy="892552"/>
          </a:xfrm>
          <a:prstGeom prst="rect">
            <a:avLst/>
          </a:prstGeom>
          <a:noFill/>
        </p:spPr>
        <p:txBody>
          <a:bodyPr wrap="square">
            <a:spAutoFit/>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br>
              <a:rPr kumimoji="0" lang="en-US" sz="2600" b="0" i="0" u="none" strike="noStrike" cap="none" normalizeH="0" baseline="0" dirty="0">
                <a:ln>
                  <a:solidFill>
                    <a:sysClr val="windowText" lastClr="000000"/>
                  </a:solidFill>
                </a:ln>
                <a:solidFill>
                  <a:schemeClr val="tx1"/>
                </a:solidFill>
                <a:effectLst/>
                <a:latin typeface="Arial" charset="0"/>
              </a:rPr>
            </a:br>
            <a:endParaRPr kumimoji="0" lang="he-IL" sz="2600" b="0" i="0" u="none" strike="noStrike" cap="none" normalizeH="0" baseline="0" dirty="0">
              <a:ln>
                <a:solidFill>
                  <a:sysClr val="windowText" lastClr="000000"/>
                </a:solidFill>
              </a:ln>
              <a:solidFill>
                <a:schemeClr val="tx1"/>
              </a:solidFill>
              <a:effectLst/>
              <a:latin typeface="Arial" charset="0"/>
            </a:endParaRPr>
          </a:p>
        </p:txBody>
      </p:sp>
      <p:pic>
        <p:nvPicPr>
          <p:cNvPr id="12" name="תמונה 11">
            <a:extLst>
              <a:ext uri="{FF2B5EF4-FFF2-40B4-BE49-F238E27FC236}">
                <a16:creationId xmlns:a16="http://schemas.microsoft.com/office/drawing/2014/main" id="{759C5492-59AC-E070-210F-95FBD0A5491A}"/>
              </a:ext>
            </a:extLst>
          </p:cNvPr>
          <p:cNvPicPr>
            <a:picLocks noChangeAspect="1"/>
          </p:cNvPicPr>
          <p:nvPr/>
        </p:nvPicPr>
        <p:blipFill rotWithShape="1">
          <a:blip r:embed="rId3"/>
          <a:srcRect l="28052" t="2602" r="25613" b="5938"/>
          <a:stretch/>
        </p:blipFill>
        <p:spPr>
          <a:xfrm>
            <a:off x="4036937" y="2732636"/>
            <a:ext cx="1368153" cy="1419957"/>
          </a:xfrm>
          <a:prstGeom prst="rect">
            <a:avLst/>
          </a:prstGeom>
        </p:spPr>
      </p:pic>
      <p:pic>
        <p:nvPicPr>
          <p:cNvPr id="1026" name="Picture 2" descr="What is Power BI? - Beginner's Guide to Power BI | DataCamp">
            <a:extLst>
              <a:ext uri="{FF2B5EF4-FFF2-40B4-BE49-F238E27FC236}">
                <a16:creationId xmlns:a16="http://schemas.microsoft.com/office/drawing/2014/main" id="{36E44C49-98C5-6181-FE38-A4FF1CC3E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2380578"/>
            <a:ext cx="2152650" cy="2124075"/>
          </a:xfrm>
          <a:prstGeom prst="rect">
            <a:avLst/>
          </a:prstGeom>
          <a:noFill/>
          <a:extLst>
            <a:ext uri="{909E8E84-426E-40DD-AFC4-6F175D3DCCD1}">
              <a14:hiddenFill xmlns:a14="http://schemas.microsoft.com/office/drawing/2010/main">
                <a:solidFill>
                  <a:srgbClr val="FFFFFF"/>
                </a:solidFill>
              </a14:hiddenFill>
            </a:ext>
          </a:extLst>
        </p:spPr>
      </p:pic>
      <p:sp>
        <p:nvSpPr>
          <p:cNvPr id="13" name="כותרת 12">
            <a:extLst>
              <a:ext uri="{FF2B5EF4-FFF2-40B4-BE49-F238E27FC236}">
                <a16:creationId xmlns:a16="http://schemas.microsoft.com/office/drawing/2014/main" id="{B8CA34F7-97A3-5AE3-99D0-E7404622F30C}"/>
              </a:ext>
            </a:extLst>
          </p:cNvPr>
          <p:cNvSpPr>
            <a:spLocks noGrp="1"/>
          </p:cNvSpPr>
          <p:nvPr>
            <p:ph type="title"/>
          </p:nvPr>
        </p:nvSpPr>
        <p:spPr/>
        <p:txBody>
          <a:bodyPr/>
          <a:lstStyle/>
          <a:p>
            <a:r>
              <a:rPr lang="he-IL" dirty="0">
                <a:latin typeface="David" panose="020E0502060401010101" pitchFamily="34" charset="-79"/>
                <a:cs typeface="David" panose="020E0502060401010101" pitchFamily="34" charset="-79"/>
              </a:rPr>
              <a:t>הכלים שנעשה בהם שימוש</a:t>
            </a:r>
          </a:p>
        </p:txBody>
      </p:sp>
    </p:spTree>
    <p:extLst>
      <p:ext uri="{BB962C8B-B14F-4D97-AF65-F5344CB8AC3E}">
        <p14:creationId xmlns:p14="http://schemas.microsoft.com/office/powerpoint/2010/main" val="15454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92240770-B2F3-D504-74F2-AD4094E566B0}"/>
              </a:ext>
            </a:extLst>
          </p:cNvPr>
          <p:cNvPicPr>
            <a:picLocks noGrp="1" noChangeAspect="1"/>
          </p:cNvPicPr>
          <p:nvPr>
            <p:ph idx="1"/>
          </p:nvPr>
        </p:nvPicPr>
        <p:blipFill rotWithShape="1">
          <a:blip r:embed="rId2"/>
          <a:srcRect l="17171" r="17570"/>
          <a:stretch/>
        </p:blipFill>
        <p:spPr>
          <a:xfrm>
            <a:off x="2339752" y="1484784"/>
            <a:ext cx="4079408" cy="3500618"/>
          </a:xfrm>
          <a:prstGeom prst="rect">
            <a:avLst/>
          </a:prstGeom>
        </p:spPr>
      </p:pic>
    </p:spTree>
    <p:extLst>
      <p:ext uri="{BB962C8B-B14F-4D97-AF65-F5344CB8AC3E}">
        <p14:creationId xmlns:p14="http://schemas.microsoft.com/office/powerpoint/2010/main" val="244173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24A857-91E7-ECDF-5827-A94AC1A9A72E}"/>
              </a:ext>
            </a:extLst>
          </p:cNvPr>
          <p:cNvSpPr>
            <a:spLocks noGrp="1"/>
          </p:cNvSpPr>
          <p:nvPr>
            <p:ph type="title"/>
          </p:nvPr>
        </p:nvSpPr>
        <p:spPr>
          <a:xfrm>
            <a:off x="1219200" y="232583"/>
            <a:ext cx="7696200" cy="759296"/>
          </a:xfrm>
        </p:spPr>
        <p:txBody>
          <a:bodyPr wrap="square" anchor="b">
            <a:normAutofit/>
          </a:bodyPr>
          <a:lstStyle/>
          <a:p>
            <a:r>
              <a:rPr lang="he-IL" dirty="0"/>
              <a:t>אלגוריתם ה־</a:t>
            </a:r>
            <a:r>
              <a:rPr lang="en-US" dirty="0"/>
              <a:t>K-Means</a:t>
            </a:r>
            <a:endParaRPr lang="he-IL" dirty="0"/>
          </a:p>
        </p:txBody>
      </p:sp>
      <p:sp>
        <p:nvSpPr>
          <p:cNvPr id="3" name="מציין מיקום תוכן 2">
            <a:extLst>
              <a:ext uri="{FF2B5EF4-FFF2-40B4-BE49-F238E27FC236}">
                <a16:creationId xmlns:a16="http://schemas.microsoft.com/office/drawing/2014/main" id="{F794859B-C306-1F95-42E5-F41C8672D821}"/>
              </a:ext>
            </a:extLst>
          </p:cNvPr>
          <p:cNvSpPr>
            <a:spLocks noGrp="1"/>
          </p:cNvSpPr>
          <p:nvPr>
            <p:ph sz="half" idx="1"/>
          </p:nvPr>
        </p:nvSpPr>
        <p:spPr>
          <a:xfrm>
            <a:off x="3943028" y="1524000"/>
            <a:ext cx="4972372" cy="4411663"/>
          </a:xfrm>
        </p:spPr>
        <p:txBody>
          <a:bodyPr wrap="square" anchor="t">
            <a:normAutofit/>
          </a:bodyPr>
          <a:lstStyle/>
          <a:p>
            <a:pPr>
              <a:lnSpc>
                <a:spcPct val="90000"/>
              </a:lnSpc>
            </a:pPr>
            <a:r>
              <a:rPr lang="he-IL" sz="2000" dirty="0">
                <a:latin typeface="David" panose="020E0502060401010101" pitchFamily="34" charset="-79"/>
                <a:cs typeface="David" panose="020E0502060401010101" pitchFamily="34" charset="-79"/>
              </a:rPr>
              <a:t>הרעיון המרכזי של </a:t>
            </a:r>
            <a:r>
              <a:rPr lang="en-US" sz="2000" dirty="0">
                <a:latin typeface="David" panose="020E0502060401010101" pitchFamily="34" charset="-79"/>
                <a:cs typeface="David" panose="020E0502060401010101" pitchFamily="34" charset="-79"/>
              </a:rPr>
              <a:t>K-Means </a:t>
            </a:r>
            <a:r>
              <a:rPr lang="he-IL" sz="2000" dirty="0">
                <a:latin typeface="David" panose="020E0502060401010101" pitchFamily="34" charset="-79"/>
                <a:cs typeface="David" panose="020E0502060401010101" pitchFamily="34" charset="-79"/>
              </a:rPr>
              <a:t> הוא לחלק את קבוצת הנתונים ל־</a:t>
            </a:r>
            <a:r>
              <a:rPr lang="en-US" sz="2000" dirty="0">
                <a:latin typeface="David" panose="020E0502060401010101" pitchFamily="34" charset="-79"/>
                <a:cs typeface="David" panose="020E0502060401010101" pitchFamily="34" charset="-79"/>
              </a:rPr>
              <a:t> K </a:t>
            </a:r>
            <a:r>
              <a:rPr lang="he-IL" sz="2000" dirty="0">
                <a:latin typeface="David" panose="020E0502060401010101" pitchFamily="34" charset="-79"/>
                <a:cs typeface="David" panose="020E0502060401010101" pitchFamily="34" charset="-79"/>
              </a:rPr>
              <a:t>אשכולות על פי מרכיבי הדמיון ביניהם. כל אשכולה מיוצגת על ידי נקודת מרכז, התוואי של כל הנקודות באשכולה אל הנקודה הזו נמוך ביותר.</a:t>
            </a:r>
            <a:br>
              <a:rPr lang="en-US" sz="2000" dirty="0">
                <a:latin typeface="David" panose="020E0502060401010101" pitchFamily="34" charset="-79"/>
                <a:cs typeface="David" panose="020E0502060401010101" pitchFamily="34" charset="-79"/>
              </a:rPr>
            </a:br>
            <a:br>
              <a:rPr lang="en-US" sz="2000" dirty="0">
                <a:latin typeface="David" panose="020E0502060401010101" pitchFamily="34" charset="-79"/>
                <a:cs typeface="David" panose="020E0502060401010101" pitchFamily="34" charset="-79"/>
              </a:rPr>
            </a:br>
            <a:r>
              <a:rPr lang="he-IL" sz="2000" b="1" dirty="0">
                <a:latin typeface="David" panose="020E0502060401010101" pitchFamily="34" charset="-79"/>
                <a:cs typeface="David" panose="020E0502060401010101" pitchFamily="34" charset="-79"/>
              </a:rPr>
              <a:t>ה־</a:t>
            </a:r>
            <a:r>
              <a:rPr lang="en-US" sz="2000" b="1" dirty="0">
                <a:latin typeface="David" panose="020E0502060401010101" pitchFamily="34" charset="-79"/>
                <a:cs typeface="David" panose="020E0502060401010101" pitchFamily="34" charset="-79"/>
              </a:rPr>
              <a:t>K </a:t>
            </a:r>
            <a:r>
              <a:rPr lang="he-IL" sz="2000" b="1" dirty="0">
                <a:latin typeface="David" panose="020E0502060401010101" pitchFamily="34" charset="-79"/>
                <a:cs typeface="David" panose="020E0502060401010101" pitchFamily="34" charset="-79"/>
              </a:rPr>
              <a:t> הוא פרמטר שנקרא כמספר האשכולות שאנו רוצים ליצור בתהליך ה־</a:t>
            </a:r>
            <a:r>
              <a:rPr lang="en-US" sz="2000" b="1" dirty="0">
                <a:latin typeface="David" panose="020E0502060401010101" pitchFamily="34" charset="-79"/>
                <a:cs typeface="David" panose="020E0502060401010101" pitchFamily="34" charset="-79"/>
              </a:rPr>
              <a:t>K-Means</a:t>
            </a:r>
            <a:br>
              <a:rPr lang="en-US" sz="2000" b="1" dirty="0">
                <a:latin typeface="David" panose="020E0502060401010101" pitchFamily="34" charset="-79"/>
                <a:cs typeface="David" panose="020E0502060401010101" pitchFamily="34" charset="-79"/>
              </a:rPr>
            </a:br>
            <a:br>
              <a:rPr lang="en-US" sz="2000" b="1"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 האלגוריתם מתחיל על ידי בחירת </a:t>
            </a:r>
            <a:r>
              <a:rPr lang="en-US" sz="2000" dirty="0">
                <a:latin typeface="David" panose="020E0502060401010101" pitchFamily="34" charset="-79"/>
                <a:cs typeface="David" panose="020E0502060401010101" pitchFamily="34" charset="-79"/>
              </a:rPr>
              <a:t>K</a:t>
            </a:r>
            <a:endParaRPr lang="he-IL" sz="2000" dirty="0">
              <a:latin typeface="David" panose="020E0502060401010101" pitchFamily="34" charset="-79"/>
              <a:cs typeface="David" panose="020E0502060401010101" pitchFamily="34" charset="-79"/>
            </a:endParaRPr>
          </a:p>
          <a:p>
            <a:pPr>
              <a:lnSpc>
                <a:spcPct val="90000"/>
              </a:lnSpc>
            </a:pPr>
            <a:r>
              <a:rPr lang="he-IL" sz="2000" dirty="0">
                <a:latin typeface="David" panose="020E0502060401010101" pitchFamily="34" charset="-79"/>
                <a:cs typeface="David" panose="020E0502060401010101" pitchFamily="34" charset="-79"/>
              </a:rPr>
              <a:t>- לאחר מכן, הוא מבצע שני שלבים עיקריים - את שלב </a:t>
            </a:r>
            <a:r>
              <a:rPr lang="he-IL" sz="2000" b="1" dirty="0">
                <a:latin typeface="David" panose="020E0502060401010101" pitchFamily="34" charset="-79"/>
                <a:cs typeface="David" panose="020E0502060401010101" pitchFamily="34" charset="-79"/>
              </a:rPr>
              <a:t>האחזור</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 (Assignment</a:t>
            </a:r>
            <a:r>
              <a:rPr lang="he-IL" sz="2000" dirty="0">
                <a:latin typeface="David" panose="020E0502060401010101" pitchFamily="34" charset="-79"/>
                <a:cs typeface="David" panose="020E0502060401010101" pitchFamily="34" charset="-79"/>
              </a:rPr>
              <a:t>ואת שלב </a:t>
            </a:r>
            <a:r>
              <a:rPr lang="he-IL" sz="2000" b="1" dirty="0">
                <a:latin typeface="David" panose="020E0502060401010101" pitchFamily="34" charset="-79"/>
                <a:cs typeface="David" panose="020E0502060401010101" pitchFamily="34" charset="-79"/>
              </a:rPr>
              <a:t>העדכון</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(Update</a:t>
            </a:r>
            <a:r>
              <a:rPr lang="he-IL"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6" name="תמונה 5" descr="תמונה שמכילה טקסט, צילום מסך, תרשים, קו&#10;&#10;התיאור נוצר באופן אוטומטי">
            <a:extLst>
              <a:ext uri="{FF2B5EF4-FFF2-40B4-BE49-F238E27FC236}">
                <a16:creationId xmlns:a16="http://schemas.microsoft.com/office/drawing/2014/main" id="{52F22485-6F4F-B9C8-8E1D-FB520DC05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7" y="2852936"/>
            <a:ext cx="3619501" cy="3744741"/>
          </a:xfrm>
          <a:prstGeom prst="rect">
            <a:avLst/>
          </a:prstGeom>
          <a:noFill/>
        </p:spPr>
      </p:pic>
    </p:spTree>
    <p:extLst>
      <p:ext uri="{BB962C8B-B14F-4D97-AF65-F5344CB8AC3E}">
        <p14:creationId xmlns:p14="http://schemas.microsoft.com/office/powerpoint/2010/main" val="3607969515"/>
      </p:ext>
    </p:extLst>
  </p:cSld>
  <p:clrMapOvr>
    <a:masterClrMapping/>
  </p:clrMapOvr>
</p:sld>
</file>

<file path=ppt/theme/theme1.xml><?xml version="1.0" encoding="utf-8"?>
<a:theme xmlns:a="http://schemas.openxmlformats.org/drawingml/2006/main" name="מצגת הדרכה בנושא מכירות">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3497_TF02819076" id="{F9515E29-0F69-48F2-B911-4241115E7E46}" vid="{CD235CF1-E059-4686-B64D-7F0BBF1562B9}"/>
    </a:ext>
  </a:extLst>
</a:theme>
</file>

<file path=ppt/theme/theme2.xml><?xml version="1.0" encoding="utf-8"?>
<a:theme xmlns:a="http://schemas.openxmlformats.org/drawingml/2006/main" name="ערכת נושא של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שקופיות הדרכה בנושא מכירות</Template>
  <TotalTime>753</TotalTime>
  <Words>666</Words>
  <Application>Microsoft Office PowerPoint</Application>
  <PresentationFormat>‫הצגה על המסך (4:3)</PresentationFormat>
  <Paragraphs>38</Paragraphs>
  <Slides>13</Slides>
  <Notes>5</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13</vt:i4>
      </vt:variant>
    </vt:vector>
  </HeadingPairs>
  <TitlesOfParts>
    <vt:vector size="19" baseType="lpstr">
      <vt:lpstr>Arial</vt:lpstr>
      <vt:lpstr>David</vt:lpstr>
      <vt:lpstr>KaTeX_Main</vt:lpstr>
      <vt:lpstr>Tahoma</vt:lpstr>
      <vt:lpstr>Wingdings</vt:lpstr>
      <vt:lpstr>מצגת הדרכה בנושא מכירות</vt:lpstr>
      <vt:lpstr>הצגה סופית  - פרויקט סוף  קורס ניתוח נתונים   02/05/2024</vt:lpstr>
      <vt:lpstr>- הסבר על הארגון שהוא חוקר, ועל מקור הנתונים.</vt:lpstr>
      <vt:lpstr>- תיאור הנתונים: יש לכלול את הכמויות, הגדלים, הסוגים שלהם, כמות הטבלאות.</vt:lpstr>
      <vt:lpstr> - הערך העסקי</vt:lpstr>
      <vt:lpstr> מי המשתמש/ים?</vt:lpstr>
      <vt:lpstr>תהליך העבודה </vt:lpstr>
      <vt:lpstr>הכלים שנעשה בהם שימוש</vt:lpstr>
      <vt:lpstr>מצגת של PowerPoint‏</vt:lpstr>
      <vt:lpstr>אלגוריתם ה־K-Means</vt:lpstr>
      <vt:lpstr>מצגת של PowerPoint‏</vt:lpstr>
      <vt:lpstr>הקוד שנכתב בשפת Python</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סרטן הראיה lung cancer  </dc:title>
  <dc:creator>Shorok Heeb</dc:creator>
  <cp:lastModifiedBy>Shorok Heeb</cp:lastModifiedBy>
  <cp:revision>28</cp:revision>
  <dcterms:created xsi:type="dcterms:W3CDTF">2024-04-21T17:26:32Z</dcterms:created>
  <dcterms:modified xsi:type="dcterms:W3CDTF">2024-05-02T13:48:04Z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