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5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8696-051F-4982-9D97-3F6C96CC42E8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1A82-1CC2-48F7-94D5-635CF3EBC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210" y="74140"/>
            <a:ext cx="5774724" cy="32209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0072" y="517610"/>
            <a:ext cx="2004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système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446018" y="103796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9557" y="1608445"/>
            <a:ext cx="519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démocratie est un mauvais système, mais elle est le moins mauvais de tous les systèmes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8962" y="2308817"/>
            <a:ext cx="5099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Democracy is a bad system, but it is the least bad of all systems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37751" y="1507525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37485" y="2260777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12475" y="74140"/>
            <a:ext cx="5774724" cy="32209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411414" y="517610"/>
            <a:ext cx="13168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Cette</a:t>
            </a:r>
            <a:endParaRPr lang="en-US" sz="3000" dirty="0"/>
          </a:p>
        </p:txBody>
      </p:sp>
      <p:sp>
        <p:nvSpPr>
          <p:cNvPr id="22" name="Rectangle 21"/>
          <p:cNvSpPr/>
          <p:nvPr/>
        </p:nvSpPr>
        <p:spPr>
          <a:xfrm>
            <a:off x="8657434" y="107160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0821" y="1698969"/>
            <a:ext cx="519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Cette planète est visible à l’</a:t>
            </a:r>
            <a:r>
              <a:rPr lang="fr-FR" dirty="0" err="1" smtClean="0"/>
              <a:t>oeil</a:t>
            </a:r>
            <a:r>
              <a:rPr lang="fr-FR" dirty="0" smtClean="0"/>
              <a:t> nu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450227" y="2392916"/>
            <a:ext cx="5099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This planet is visible to the naked eye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339016" y="1507525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338750" y="2316382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37751" y="2900389"/>
            <a:ext cx="542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Extra : </a:t>
            </a:r>
            <a:r>
              <a:rPr lang="fr-FR" dirty="0" smtClean="0"/>
              <a:t>Saturne est la sixième planète du système solaire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48276" y="3433275"/>
            <a:ext cx="5774724" cy="32209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2391607" y="3876745"/>
            <a:ext cx="1098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mais</a:t>
            </a:r>
            <a:endParaRPr lang="en-US" sz="3000" dirty="0"/>
          </a:p>
        </p:txBody>
      </p:sp>
      <p:sp>
        <p:nvSpPr>
          <p:cNvPr id="58" name="Rectangle 57"/>
          <p:cNvSpPr/>
          <p:nvPr/>
        </p:nvSpPr>
        <p:spPr>
          <a:xfrm>
            <a:off x="2688267" y="4432631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374817" y="4866660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374551" y="5570279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36599" y="4900708"/>
            <a:ext cx="519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démocratie est un mauvais système, mais elle est le moins mauvais de tous les systèmes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16008" y="5571739"/>
            <a:ext cx="5099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Democracy is a bad system, but it is the least bad of all systems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91547" y="6222056"/>
            <a:ext cx="56469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Extra : </a:t>
            </a:r>
            <a:r>
              <a:rPr lang="fr-FR" sz="1400" dirty="0" smtClean="0"/>
              <a:t>Mes enfants trouvent les épinards dégoûtants mais moi, je les aime.</a:t>
            </a:r>
            <a:endParaRPr lang="en-US" sz="1400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279813" y="6213885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06274" y="3433275"/>
            <a:ext cx="5774724" cy="32209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8217316" y="3892026"/>
            <a:ext cx="1479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enfants</a:t>
            </a:r>
            <a:endParaRPr lang="en-US" sz="3000" dirty="0"/>
          </a:p>
        </p:txBody>
      </p:sp>
      <p:sp>
        <p:nvSpPr>
          <p:cNvPr id="67" name="Rectangle 66"/>
          <p:cNvSpPr/>
          <p:nvPr/>
        </p:nvSpPr>
        <p:spPr>
          <a:xfrm>
            <a:off x="8441083" y="442802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children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332815" y="4866660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8332549" y="5675517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544564" y="4878620"/>
            <a:ext cx="5099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Mes enfants trouvent les épinards dégoûtants mais moi, je les aime.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444023" y="5720278"/>
            <a:ext cx="5099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My children find spinach disgusting, but I like it.</a:t>
            </a:r>
          </a:p>
        </p:txBody>
      </p:sp>
    </p:spTree>
    <p:extLst>
      <p:ext uri="{BB962C8B-B14F-4D97-AF65-F5344CB8AC3E}">
        <p14:creationId xmlns:p14="http://schemas.microsoft.com/office/powerpoint/2010/main" val="38068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1825" y="172994"/>
            <a:ext cx="5774724" cy="32209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70687" y="616464"/>
            <a:ext cx="2004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système</a:t>
            </a:r>
            <a:endParaRPr lang="en-US" sz="3000" dirty="0"/>
          </a:p>
        </p:txBody>
      </p:sp>
      <p:sp>
        <p:nvSpPr>
          <p:cNvPr id="16" name="Rectangle 15"/>
          <p:cNvSpPr/>
          <p:nvPr/>
        </p:nvSpPr>
        <p:spPr>
          <a:xfrm>
            <a:off x="2536634" y="1167745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system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28366" y="1606379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428100" y="2415236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97322" y="172994"/>
            <a:ext cx="5774724" cy="32209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532131" y="602298"/>
            <a:ext cx="1306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Cette</a:t>
            </a:r>
            <a:endParaRPr lang="en-US" sz="3000" dirty="0"/>
          </a:p>
        </p:txBody>
      </p:sp>
      <p:sp>
        <p:nvSpPr>
          <p:cNvPr id="39" name="Rectangle 38"/>
          <p:cNvSpPr/>
          <p:nvPr/>
        </p:nvSpPr>
        <p:spPr>
          <a:xfrm>
            <a:off x="8812813" y="1181847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this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423863" y="1606379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8423597" y="2415236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69557" y="1608445"/>
            <a:ext cx="5198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démocratie est un mauvais système, mais elle est le moins mauvais de tous les systèmes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0249"/>
              </p:ext>
            </p:extLst>
          </p:nvPr>
        </p:nvGraphicFramePr>
        <p:xfrm>
          <a:off x="318529" y="123568"/>
          <a:ext cx="3709774" cy="51816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8163">
                  <a:extLst>
                    <a:ext uri="{9D8B030D-6E8A-4147-A177-3AD203B41FA5}">
                      <a16:colId xmlns:a16="http://schemas.microsoft.com/office/drawing/2014/main" val="1434636792"/>
                    </a:ext>
                  </a:extLst>
                </a:gridCol>
                <a:gridCol w="1459867">
                  <a:extLst>
                    <a:ext uri="{9D8B030D-6E8A-4147-A177-3AD203B41FA5}">
                      <a16:colId xmlns:a16="http://schemas.microsoft.com/office/drawing/2014/main" val="1768530442"/>
                    </a:ext>
                  </a:extLst>
                </a:gridCol>
                <a:gridCol w="1851744">
                  <a:extLst>
                    <a:ext uri="{9D8B030D-6E8A-4147-A177-3AD203B41FA5}">
                      <a16:colId xmlns:a16="http://schemas.microsoft.com/office/drawing/2014/main" val="3834275686"/>
                    </a:ext>
                  </a:extLst>
                </a:gridCol>
              </a:tblGrid>
              <a:tr h="25766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Examples numbers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56731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1 , 2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7064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démocratie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809246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1 , 2 , 3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77745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13329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mauvais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89065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système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1 , 2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041685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1 , 4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182847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elle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744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35308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80931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9593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4677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1 , 4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40436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Saturne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10722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sixième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9556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planète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2 , 3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111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85876"/>
              </p:ext>
            </p:extLst>
          </p:nvPr>
        </p:nvGraphicFramePr>
        <p:xfrm>
          <a:off x="4028303" y="123568"/>
          <a:ext cx="3709774" cy="4876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8163">
                  <a:extLst>
                    <a:ext uri="{9D8B030D-6E8A-4147-A177-3AD203B41FA5}">
                      <a16:colId xmlns:a16="http://schemas.microsoft.com/office/drawing/2014/main" val="1434636792"/>
                    </a:ext>
                  </a:extLst>
                </a:gridCol>
                <a:gridCol w="1459867">
                  <a:extLst>
                    <a:ext uri="{9D8B030D-6E8A-4147-A177-3AD203B41FA5}">
                      <a16:colId xmlns:a16="http://schemas.microsoft.com/office/drawing/2014/main" val="1768530442"/>
                    </a:ext>
                  </a:extLst>
                </a:gridCol>
                <a:gridCol w="1851744">
                  <a:extLst>
                    <a:ext uri="{9D8B030D-6E8A-4147-A177-3AD203B41FA5}">
                      <a16:colId xmlns:a16="http://schemas.microsoft.com/office/drawing/2014/main" val="3834275686"/>
                    </a:ext>
                  </a:extLst>
                </a:gridCol>
              </a:tblGrid>
              <a:tr h="25766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Examples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56731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5744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solaire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35308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Cette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80931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visible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9593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4677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oeil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40436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210722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9556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enfants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11150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trouvent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0035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épinards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7358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dégoûtants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295643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moi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20624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je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52258"/>
                  </a:ext>
                </a:extLst>
              </a:tr>
              <a:tr h="25766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65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78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161" y="96950"/>
            <a:ext cx="5774724" cy="3220995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5401" y="504213"/>
            <a:ext cx="20047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planète</a:t>
            </a:r>
            <a:endParaRPr 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2530266" y="1104282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planet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2508" y="1631255"/>
            <a:ext cx="5198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Cette planète est visible à l’</a:t>
            </a:r>
            <a:r>
              <a:rPr lang="fr-FR" dirty="0" err="1"/>
              <a:t>oeil</a:t>
            </a:r>
            <a:r>
              <a:rPr lang="fr-FR" dirty="0"/>
              <a:t> nu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1913" y="2340617"/>
            <a:ext cx="5099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This planet is visible to the naked eye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70702" y="1530335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370436" y="2198358"/>
            <a:ext cx="1322173" cy="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913" y="2785058"/>
            <a:ext cx="5132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3102" y="2952555"/>
            <a:ext cx="5422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Extra : </a:t>
            </a:r>
            <a:r>
              <a:rPr lang="fr-FR" dirty="0" smtClean="0"/>
              <a:t>Saturne est la sixième planète du système solaire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4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4" y="890330"/>
            <a:ext cx="5883850" cy="48020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62335" y="4399005"/>
            <a:ext cx="1021492" cy="2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19" y="890330"/>
            <a:ext cx="5864762" cy="48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682" y="244303"/>
            <a:ext cx="5532095" cy="6460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53946" y="766119"/>
            <a:ext cx="4967416" cy="18864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53946" y="2652585"/>
            <a:ext cx="4967416" cy="5931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66301" y="3282780"/>
            <a:ext cx="4967416" cy="282145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55957" y="1479888"/>
            <a:ext cx="1981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/>
              <a:t>Menu 1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56779" y="2562841"/>
            <a:ext cx="1981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/>
              <a:t>Menu 2</a:t>
            </a:r>
            <a:endParaRPr lang="en-US" sz="4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55957" y="4205889"/>
            <a:ext cx="1981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smtClean="0"/>
              <a:t>Menu 3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2125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06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17315</TotalTime>
  <Words>303</Words>
  <Application>Microsoft Office PowerPoint</Application>
  <PresentationFormat>Widescreen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Shorouk Abdelaziz</dc:creator>
  <cp:lastModifiedBy>Shorouk Abdelaziz</cp:lastModifiedBy>
  <cp:revision>11</cp:revision>
  <dcterms:created xsi:type="dcterms:W3CDTF">2020-03-23T23:25:13Z</dcterms:created>
  <dcterms:modified xsi:type="dcterms:W3CDTF">2020-04-05T00:01:01Z</dcterms:modified>
</cp:coreProperties>
</file>