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944B4-9D6B-4936-8F9B-2D14127BDBA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0BB6697-4965-4738-8907-D2E601F761F3}">
      <dgm:prSet phldrT="[Текст]"/>
      <dgm:spPr/>
      <dgm:t>
        <a:bodyPr/>
        <a:lstStyle/>
        <a:p>
          <a:r>
            <a:rPr lang="ru-RU" dirty="0"/>
            <a:t>Этот курс</a:t>
          </a:r>
        </a:p>
      </dgm:t>
    </dgm:pt>
    <dgm:pt modelId="{29B5919D-BE88-43B3-AECE-AED2F2EF7EBC}" type="parTrans" cxnId="{FACC0516-480A-4791-9074-1F8B4D7EB830}">
      <dgm:prSet/>
      <dgm:spPr/>
      <dgm:t>
        <a:bodyPr/>
        <a:lstStyle/>
        <a:p>
          <a:endParaRPr lang="ru-RU"/>
        </a:p>
      </dgm:t>
    </dgm:pt>
    <dgm:pt modelId="{DCE19ABA-0AA7-41C4-AA9E-34879B9DE3BC}" type="sibTrans" cxnId="{FACC0516-480A-4791-9074-1F8B4D7EB830}">
      <dgm:prSet/>
      <dgm:spPr/>
      <dgm:t>
        <a:bodyPr/>
        <a:lstStyle/>
        <a:p>
          <a:endParaRPr lang="ru-RU"/>
        </a:p>
      </dgm:t>
    </dgm:pt>
    <dgm:pt modelId="{822D451E-3857-4D6E-9C34-1DA46762680C}">
      <dgm:prSet phldrT="[Текст]" custT="1"/>
      <dgm:spPr/>
      <dgm:t>
        <a:bodyPr/>
        <a:lstStyle/>
        <a:p>
          <a:r>
            <a:rPr lang="ru-RU" sz="2000" dirty="0"/>
            <a:t>Программирование</a:t>
          </a:r>
        </a:p>
      </dgm:t>
    </dgm:pt>
    <dgm:pt modelId="{AE3EC1E7-084F-49A5-B89E-D1FAEB0D79A7}" type="parTrans" cxnId="{9104C4D1-405F-44BE-B916-506A7CB0D17D}">
      <dgm:prSet/>
      <dgm:spPr/>
      <dgm:t>
        <a:bodyPr/>
        <a:lstStyle/>
        <a:p>
          <a:endParaRPr lang="ru-RU"/>
        </a:p>
      </dgm:t>
    </dgm:pt>
    <dgm:pt modelId="{A988BD9C-0488-457A-B4AF-D5FE7AB5FD35}" type="sibTrans" cxnId="{9104C4D1-405F-44BE-B916-506A7CB0D17D}">
      <dgm:prSet/>
      <dgm:spPr/>
      <dgm:t>
        <a:bodyPr/>
        <a:lstStyle/>
        <a:p>
          <a:endParaRPr lang="ru-RU"/>
        </a:p>
      </dgm:t>
    </dgm:pt>
    <dgm:pt modelId="{C1FCB3F6-6B14-4775-9F16-C0870B9CA126}">
      <dgm:prSet phldrT="[Текст]" custT="1"/>
      <dgm:spPr/>
      <dgm:t>
        <a:bodyPr/>
        <a:lstStyle/>
        <a:p>
          <a:r>
            <a:rPr lang="en-US" sz="2000" dirty="0"/>
            <a:t>DevOps</a:t>
          </a:r>
          <a:endParaRPr lang="ru-RU" sz="2000" dirty="0"/>
        </a:p>
      </dgm:t>
    </dgm:pt>
    <dgm:pt modelId="{A26BD382-DE3C-4E14-8524-DD2D602DE9ED}" type="parTrans" cxnId="{DA69B42F-1A29-4845-9851-7CF0EE3C687F}">
      <dgm:prSet/>
      <dgm:spPr/>
      <dgm:t>
        <a:bodyPr/>
        <a:lstStyle/>
        <a:p>
          <a:endParaRPr lang="ru-RU"/>
        </a:p>
      </dgm:t>
    </dgm:pt>
    <dgm:pt modelId="{665000F7-F342-4B1D-AE32-F9934E92DA33}" type="sibTrans" cxnId="{DA69B42F-1A29-4845-9851-7CF0EE3C687F}">
      <dgm:prSet/>
      <dgm:spPr/>
      <dgm:t>
        <a:bodyPr/>
        <a:lstStyle/>
        <a:p>
          <a:endParaRPr lang="ru-RU"/>
        </a:p>
      </dgm:t>
    </dgm:pt>
    <dgm:pt modelId="{A0E3AFFA-D64B-44AA-A3E5-A1E9BAD617BB}">
      <dgm:prSet phldrT="[Текст]" custT="1"/>
      <dgm:spPr/>
      <dgm:t>
        <a:bodyPr/>
        <a:lstStyle/>
        <a:p>
          <a:r>
            <a:rPr lang="ru-RU" sz="2000" dirty="0"/>
            <a:t>Аналитика</a:t>
          </a:r>
        </a:p>
      </dgm:t>
    </dgm:pt>
    <dgm:pt modelId="{D425FC83-D520-4785-966D-A18B553AD32C}" type="parTrans" cxnId="{2E43223A-01E0-412D-A968-05AA5A9AACB3}">
      <dgm:prSet/>
      <dgm:spPr/>
      <dgm:t>
        <a:bodyPr/>
        <a:lstStyle/>
        <a:p>
          <a:endParaRPr lang="ru-RU"/>
        </a:p>
      </dgm:t>
    </dgm:pt>
    <dgm:pt modelId="{2BC47B96-F4A5-4571-BDF0-7AAD96616554}" type="sibTrans" cxnId="{2E43223A-01E0-412D-A968-05AA5A9AACB3}">
      <dgm:prSet/>
      <dgm:spPr/>
      <dgm:t>
        <a:bodyPr/>
        <a:lstStyle/>
        <a:p>
          <a:endParaRPr lang="ru-RU"/>
        </a:p>
      </dgm:t>
    </dgm:pt>
    <dgm:pt modelId="{68FF502A-CE92-4A30-96E3-15DC39600063}">
      <dgm:prSet phldrT="[Текст]" custT="1"/>
      <dgm:spPr/>
      <dgm:t>
        <a:bodyPr/>
        <a:lstStyle/>
        <a:p>
          <a:r>
            <a:rPr lang="ru-RU" sz="2000" dirty="0"/>
            <a:t>Системное мышление</a:t>
          </a:r>
        </a:p>
      </dgm:t>
    </dgm:pt>
    <dgm:pt modelId="{E2668C41-4588-448E-B762-F94AFDB21AAA}" type="parTrans" cxnId="{19D4EA24-78DB-4365-A378-C38FB76EBD4B}">
      <dgm:prSet/>
      <dgm:spPr/>
      <dgm:t>
        <a:bodyPr/>
        <a:lstStyle/>
        <a:p>
          <a:endParaRPr lang="ru-RU"/>
        </a:p>
      </dgm:t>
    </dgm:pt>
    <dgm:pt modelId="{C07129FF-FD1C-41A8-9A9C-2646DFAC8E6A}" type="sibTrans" cxnId="{19D4EA24-78DB-4365-A378-C38FB76EBD4B}">
      <dgm:prSet/>
      <dgm:spPr/>
      <dgm:t>
        <a:bodyPr/>
        <a:lstStyle/>
        <a:p>
          <a:endParaRPr lang="ru-RU"/>
        </a:p>
      </dgm:t>
    </dgm:pt>
    <dgm:pt modelId="{65D7F7B4-C94B-4AE8-8267-912B05620BED}">
      <dgm:prSet phldrT="[Текст]" custT="1"/>
      <dgm:spPr/>
      <dgm:t>
        <a:bodyPr/>
        <a:lstStyle/>
        <a:p>
          <a:r>
            <a:rPr lang="en-US" sz="2000" dirty="0"/>
            <a:t>Data Science</a:t>
          </a:r>
          <a:endParaRPr lang="ru-RU" sz="2000" dirty="0"/>
        </a:p>
      </dgm:t>
    </dgm:pt>
    <dgm:pt modelId="{8AC90A9D-8D9C-448E-9E2C-DABC48E9B60C}" type="parTrans" cxnId="{B262E7A2-BDE8-4B85-A2D9-B222C336E3E0}">
      <dgm:prSet/>
      <dgm:spPr/>
      <dgm:t>
        <a:bodyPr/>
        <a:lstStyle/>
        <a:p>
          <a:endParaRPr lang="ru-RU"/>
        </a:p>
      </dgm:t>
    </dgm:pt>
    <dgm:pt modelId="{57B03DA2-B077-4CD6-96DD-BE670B0405BF}" type="sibTrans" cxnId="{B262E7A2-BDE8-4B85-A2D9-B222C336E3E0}">
      <dgm:prSet/>
      <dgm:spPr/>
      <dgm:t>
        <a:bodyPr/>
        <a:lstStyle/>
        <a:p>
          <a:endParaRPr lang="ru-RU"/>
        </a:p>
      </dgm:t>
    </dgm:pt>
    <dgm:pt modelId="{D603B6B3-A383-43EC-9577-3B27BB8F22BB}">
      <dgm:prSet phldrT="[Текст]" custT="1"/>
      <dgm:spPr/>
      <dgm:t>
        <a:bodyPr/>
        <a:lstStyle/>
        <a:p>
          <a:r>
            <a:rPr lang="en-US" sz="2000" dirty="0"/>
            <a:t>Machine Learning</a:t>
          </a:r>
          <a:endParaRPr lang="ru-RU" sz="2000" dirty="0"/>
        </a:p>
      </dgm:t>
    </dgm:pt>
    <dgm:pt modelId="{675D0A17-6A43-472D-9F25-E1E0A5DDB13E}" type="parTrans" cxnId="{CF56D106-2454-41FB-A24A-AA26F87D8BFA}">
      <dgm:prSet/>
      <dgm:spPr/>
      <dgm:t>
        <a:bodyPr/>
        <a:lstStyle/>
        <a:p>
          <a:endParaRPr lang="ru-RU"/>
        </a:p>
      </dgm:t>
    </dgm:pt>
    <dgm:pt modelId="{D34C8D98-4DE3-4474-9E6B-DBC6133733B8}" type="sibTrans" cxnId="{CF56D106-2454-41FB-A24A-AA26F87D8BFA}">
      <dgm:prSet/>
      <dgm:spPr/>
      <dgm:t>
        <a:bodyPr/>
        <a:lstStyle/>
        <a:p>
          <a:endParaRPr lang="ru-RU"/>
        </a:p>
      </dgm:t>
    </dgm:pt>
    <dgm:pt modelId="{B38F7822-2C84-44F5-8994-395310A54EE3}">
      <dgm:prSet phldrT="[Текст]" custT="1"/>
      <dgm:spPr/>
      <dgm:t>
        <a:bodyPr/>
        <a:lstStyle/>
        <a:p>
          <a:r>
            <a:rPr lang="ru-RU" sz="2000" dirty="0"/>
            <a:t>Предпринимательство</a:t>
          </a:r>
        </a:p>
      </dgm:t>
    </dgm:pt>
    <dgm:pt modelId="{77ED5CF4-4823-4BF7-BD2B-8E8FB317A167}" type="parTrans" cxnId="{A1232F8E-598E-4556-A26B-8FF57F8F6EF3}">
      <dgm:prSet/>
      <dgm:spPr/>
      <dgm:t>
        <a:bodyPr/>
        <a:lstStyle/>
        <a:p>
          <a:endParaRPr lang="ru-RU"/>
        </a:p>
      </dgm:t>
    </dgm:pt>
    <dgm:pt modelId="{CC09CD25-182A-471B-9643-E287F9D16D11}" type="sibTrans" cxnId="{A1232F8E-598E-4556-A26B-8FF57F8F6EF3}">
      <dgm:prSet/>
      <dgm:spPr/>
      <dgm:t>
        <a:bodyPr/>
        <a:lstStyle/>
        <a:p>
          <a:endParaRPr lang="ru-RU"/>
        </a:p>
      </dgm:t>
    </dgm:pt>
    <dgm:pt modelId="{1A4C0032-C812-4F5D-B043-413EB5A93355}">
      <dgm:prSet phldrT="[Текст]"/>
      <dgm:spPr/>
      <dgm:t>
        <a:bodyPr/>
        <a:lstStyle/>
        <a:p>
          <a:r>
            <a:rPr lang="en-US" dirty="0"/>
            <a:t>Data Engineering</a:t>
          </a:r>
          <a:endParaRPr lang="ru-RU" dirty="0"/>
        </a:p>
      </dgm:t>
    </dgm:pt>
    <dgm:pt modelId="{E618883D-C009-4C39-88E2-E23E1F70BAF5}" type="parTrans" cxnId="{5E8490C1-8BF6-4D7D-9910-630DCE462078}">
      <dgm:prSet/>
      <dgm:spPr/>
      <dgm:t>
        <a:bodyPr/>
        <a:lstStyle/>
        <a:p>
          <a:endParaRPr lang="ru-RU"/>
        </a:p>
      </dgm:t>
    </dgm:pt>
    <dgm:pt modelId="{E673C5E3-0451-491D-A3EF-9BB5FF06CB36}" type="sibTrans" cxnId="{5E8490C1-8BF6-4D7D-9910-630DCE462078}">
      <dgm:prSet/>
      <dgm:spPr/>
      <dgm:t>
        <a:bodyPr/>
        <a:lstStyle/>
        <a:p>
          <a:endParaRPr lang="ru-RU"/>
        </a:p>
      </dgm:t>
    </dgm:pt>
    <dgm:pt modelId="{742E47B3-FEA6-4B03-9F95-943FE24E2699}" type="pres">
      <dgm:prSet presAssocID="{2FF944B4-9D6B-4936-8F9B-2D14127BDBA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C2DFDA6-4D32-40A3-A504-A82710124057}" type="pres">
      <dgm:prSet presAssocID="{00BB6697-4965-4738-8907-D2E601F761F3}" presName="centerShape" presStyleLbl="node0" presStyleIdx="0" presStyleCnt="1"/>
      <dgm:spPr/>
    </dgm:pt>
    <dgm:pt modelId="{EF76681F-2232-4040-9A89-EFB307993D26}" type="pres">
      <dgm:prSet presAssocID="{AE3EC1E7-084F-49A5-B89E-D1FAEB0D79A7}" presName="Name9" presStyleLbl="parChTrans1D2" presStyleIdx="0" presStyleCnt="8"/>
      <dgm:spPr/>
    </dgm:pt>
    <dgm:pt modelId="{7A3CE23F-08F5-46E8-AA5C-9D50AD8282B2}" type="pres">
      <dgm:prSet presAssocID="{AE3EC1E7-084F-49A5-B89E-D1FAEB0D79A7}" presName="connTx" presStyleLbl="parChTrans1D2" presStyleIdx="0" presStyleCnt="8"/>
      <dgm:spPr/>
    </dgm:pt>
    <dgm:pt modelId="{473172C1-BF91-451A-BEA8-5FAAC3CA7D3D}" type="pres">
      <dgm:prSet presAssocID="{822D451E-3857-4D6E-9C34-1DA46762680C}" presName="node" presStyleLbl="node1" presStyleIdx="0" presStyleCnt="8" custScaleX="341022">
        <dgm:presLayoutVars>
          <dgm:bulletEnabled val="1"/>
        </dgm:presLayoutVars>
      </dgm:prSet>
      <dgm:spPr/>
    </dgm:pt>
    <dgm:pt modelId="{3627C670-50AC-4CDD-8078-0A398F4D2184}" type="pres">
      <dgm:prSet presAssocID="{A26BD382-DE3C-4E14-8524-DD2D602DE9ED}" presName="Name9" presStyleLbl="parChTrans1D2" presStyleIdx="1" presStyleCnt="8"/>
      <dgm:spPr/>
    </dgm:pt>
    <dgm:pt modelId="{FA7F3F8F-5C70-4674-B56A-D6051472D691}" type="pres">
      <dgm:prSet presAssocID="{A26BD382-DE3C-4E14-8524-DD2D602DE9ED}" presName="connTx" presStyleLbl="parChTrans1D2" presStyleIdx="1" presStyleCnt="8"/>
      <dgm:spPr/>
    </dgm:pt>
    <dgm:pt modelId="{DD77E491-B533-41D0-B5F4-E2F9E055DB99}" type="pres">
      <dgm:prSet presAssocID="{C1FCB3F6-6B14-4775-9F16-C0870B9CA126}" presName="node" presStyleLbl="node1" presStyleIdx="1" presStyleCnt="8" custScaleX="202277" custRadScaleRad="192631" custRadScaleInc="88759">
        <dgm:presLayoutVars>
          <dgm:bulletEnabled val="1"/>
        </dgm:presLayoutVars>
      </dgm:prSet>
      <dgm:spPr/>
    </dgm:pt>
    <dgm:pt modelId="{C4098084-4BED-4A88-943D-E9DDEE8D14F1}" type="pres">
      <dgm:prSet presAssocID="{D425FC83-D520-4785-966D-A18B553AD32C}" presName="Name9" presStyleLbl="parChTrans1D2" presStyleIdx="2" presStyleCnt="8"/>
      <dgm:spPr/>
    </dgm:pt>
    <dgm:pt modelId="{B3EC0123-591D-4A89-A4B3-98E0886A3746}" type="pres">
      <dgm:prSet presAssocID="{D425FC83-D520-4785-966D-A18B553AD32C}" presName="connTx" presStyleLbl="parChTrans1D2" presStyleIdx="2" presStyleCnt="8"/>
      <dgm:spPr/>
    </dgm:pt>
    <dgm:pt modelId="{243F9CB3-AC39-4F5E-BA05-5C724B5F1CCB}" type="pres">
      <dgm:prSet presAssocID="{A0E3AFFA-D64B-44AA-A3E5-A1E9BAD617BB}" presName="node" presStyleLbl="node1" presStyleIdx="2" presStyleCnt="8" custScaleX="247695" custRadScaleRad="158890" custRadScaleInc="2554">
        <dgm:presLayoutVars>
          <dgm:bulletEnabled val="1"/>
        </dgm:presLayoutVars>
      </dgm:prSet>
      <dgm:spPr/>
    </dgm:pt>
    <dgm:pt modelId="{801A58EA-C1D5-44FF-9EC9-DFBFFCBFE2A8}" type="pres">
      <dgm:prSet presAssocID="{E2668C41-4588-448E-B762-F94AFDB21AAA}" presName="Name9" presStyleLbl="parChTrans1D2" presStyleIdx="3" presStyleCnt="8"/>
      <dgm:spPr/>
    </dgm:pt>
    <dgm:pt modelId="{80894E4F-F59E-458D-9D4D-3D143C98DC03}" type="pres">
      <dgm:prSet presAssocID="{E2668C41-4588-448E-B762-F94AFDB21AAA}" presName="connTx" presStyleLbl="parChTrans1D2" presStyleIdx="3" presStyleCnt="8"/>
      <dgm:spPr/>
    </dgm:pt>
    <dgm:pt modelId="{8598760B-13F6-4AA6-9A02-24ECE9AA6301}" type="pres">
      <dgm:prSet presAssocID="{68FF502A-CE92-4A30-96E3-15DC39600063}" presName="node" presStyleLbl="node1" presStyleIdx="3" presStyleCnt="8" custScaleX="276125" custRadScaleRad="210893" custRadScaleInc="-98368">
        <dgm:presLayoutVars>
          <dgm:bulletEnabled val="1"/>
        </dgm:presLayoutVars>
      </dgm:prSet>
      <dgm:spPr/>
    </dgm:pt>
    <dgm:pt modelId="{5A647F29-D503-4AF8-85FA-126DDE9A7EF7}" type="pres">
      <dgm:prSet presAssocID="{8AC90A9D-8D9C-448E-9E2C-DABC48E9B60C}" presName="Name9" presStyleLbl="parChTrans1D2" presStyleIdx="4" presStyleCnt="8"/>
      <dgm:spPr/>
    </dgm:pt>
    <dgm:pt modelId="{9DD7661A-7FDF-42F0-8A06-AEC57457A869}" type="pres">
      <dgm:prSet presAssocID="{8AC90A9D-8D9C-448E-9E2C-DABC48E9B60C}" presName="connTx" presStyleLbl="parChTrans1D2" presStyleIdx="4" presStyleCnt="8"/>
      <dgm:spPr/>
    </dgm:pt>
    <dgm:pt modelId="{13B244C6-F271-4669-A7FE-17C0C77B7BB2}" type="pres">
      <dgm:prSet presAssocID="{65D7F7B4-C94B-4AE8-8267-912B05620BED}" presName="node" presStyleLbl="node1" presStyleIdx="4" presStyleCnt="8" custScaleX="317878">
        <dgm:presLayoutVars>
          <dgm:bulletEnabled val="1"/>
        </dgm:presLayoutVars>
      </dgm:prSet>
      <dgm:spPr/>
    </dgm:pt>
    <dgm:pt modelId="{F8DF4E51-7793-4EFB-9649-9F58118983A2}" type="pres">
      <dgm:prSet presAssocID="{675D0A17-6A43-472D-9F25-E1E0A5DDB13E}" presName="Name9" presStyleLbl="parChTrans1D2" presStyleIdx="5" presStyleCnt="8"/>
      <dgm:spPr/>
    </dgm:pt>
    <dgm:pt modelId="{B066050A-5788-4C11-9B9E-823592368487}" type="pres">
      <dgm:prSet presAssocID="{675D0A17-6A43-472D-9F25-E1E0A5DDB13E}" presName="connTx" presStyleLbl="parChTrans1D2" presStyleIdx="5" presStyleCnt="8"/>
      <dgm:spPr/>
    </dgm:pt>
    <dgm:pt modelId="{71EE50D2-EAAE-4F5C-8696-C644B0D27486}" type="pres">
      <dgm:prSet presAssocID="{D603B6B3-A383-43EC-9577-3B27BB8F22BB}" presName="node" presStyleLbl="node1" presStyleIdx="5" presStyleCnt="8" custScaleX="308356" custRadScaleRad="220686" custRadScaleInc="96946">
        <dgm:presLayoutVars>
          <dgm:bulletEnabled val="1"/>
        </dgm:presLayoutVars>
      </dgm:prSet>
      <dgm:spPr/>
    </dgm:pt>
    <dgm:pt modelId="{A4007C79-8DCA-472E-8190-828B31D5BE49}" type="pres">
      <dgm:prSet presAssocID="{77ED5CF4-4823-4BF7-BD2B-8E8FB317A167}" presName="Name9" presStyleLbl="parChTrans1D2" presStyleIdx="6" presStyleCnt="8"/>
      <dgm:spPr/>
    </dgm:pt>
    <dgm:pt modelId="{A227694F-6A2D-47CA-A5BE-CD0F6ED87F74}" type="pres">
      <dgm:prSet presAssocID="{77ED5CF4-4823-4BF7-BD2B-8E8FB317A167}" presName="connTx" presStyleLbl="parChTrans1D2" presStyleIdx="6" presStyleCnt="8"/>
      <dgm:spPr/>
    </dgm:pt>
    <dgm:pt modelId="{A6644E8B-8516-4A13-BFEC-B2E90A01DB1F}" type="pres">
      <dgm:prSet presAssocID="{B38F7822-2C84-44F5-8994-395310A54EE3}" presName="node" presStyleLbl="node1" presStyleIdx="6" presStyleCnt="8" custScaleX="419479" custRadScaleRad="178256" custRadScaleInc="5780">
        <dgm:presLayoutVars>
          <dgm:bulletEnabled val="1"/>
        </dgm:presLayoutVars>
      </dgm:prSet>
      <dgm:spPr/>
    </dgm:pt>
    <dgm:pt modelId="{E8194F06-BFF3-4F45-BD79-652A932FEE30}" type="pres">
      <dgm:prSet presAssocID="{E618883D-C009-4C39-88E2-E23E1F70BAF5}" presName="Name9" presStyleLbl="parChTrans1D2" presStyleIdx="7" presStyleCnt="8"/>
      <dgm:spPr/>
    </dgm:pt>
    <dgm:pt modelId="{6F3C14F8-3A1F-4AFF-AACA-5B8999796297}" type="pres">
      <dgm:prSet presAssocID="{E618883D-C009-4C39-88E2-E23E1F70BAF5}" presName="connTx" presStyleLbl="parChTrans1D2" presStyleIdx="7" presStyleCnt="8"/>
      <dgm:spPr/>
    </dgm:pt>
    <dgm:pt modelId="{B7BD5AF9-8E6E-4D9F-80D5-936F6927FE45}" type="pres">
      <dgm:prSet presAssocID="{1A4C0032-C812-4F5D-B043-413EB5A93355}" presName="node" presStyleLbl="node1" presStyleIdx="7" presStyleCnt="8" custScaleX="260754" custRadScaleRad="182383" custRadScaleInc="-95885">
        <dgm:presLayoutVars>
          <dgm:bulletEnabled val="1"/>
        </dgm:presLayoutVars>
      </dgm:prSet>
      <dgm:spPr/>
    </dgm:pt>
  </dgm:ptLst>
  <dgm:cxnLst>
    <dgm:cxn modelId="{0624FA02-29EF-49DC-9648-EE67AEE717CB}" type="presOf" srcId="{8AC90A9D-8D9C-448E-9E2C-DABC48E9B60C}" destId="{5A647F29-D503-4AF8-85FA-126DDE9A7EF7}" srcOrd="0" destOrd="0" presId="urn:microsoft.com/office/officeart/2005/8/layout/radial1"/>
    <dgm:cxn modelId="{CF56D106-2454-41FB-A24A-AA26F87D8BFA}" srcId="{00BB6697-4965-4738-8907-D2E601F761F3}" destId="{D603B6B3-A383-43EC-9577-3B27BB8F22BB}" srcOrd="5" destOrd="0" parTransId="{675D0A17-6A43-472D-9F25-E1E0A5DDB13E}" sibTransId="{D34C8D98-4DE3-4474-9E6B-DBC6133733B8}"/>
    <dgm:cxn modelId="{086A640D-F0F1-43A6-B6AA-D9E77EAD3606}" type="presOf" srcId="{A26BD382-DE3C-4E14-8524-DD2D602DE9ED}" destId="{FA7F3F8F-5C70-4674-B56A-D6051472D691}" srcOrd="1" destOrd="0" presId="urn:microsoft.com/office/officeart/2005/8/layout/radial1"/>
    <dgm:cxn modelId="{413E3614-20B7-4AAA-879A-6C73A4A2C528}" type="presOf" srcId="{E618883D-C009-4C39-88E2-E23E1F70BAF5}" destId="{E8194F06-BFF3-4F45-BD79-652A932FEE30}" srcOrd="0" destOrd="0" presId="urn:microsoft.com/office/officeart/2005/8/layout/radial1"/>
    <dgm:cxn modelId="{FACC0516-480A-4791-9074-1F8B4D7EB830}" srcId="{2FF944B4-9D6B-4936-8F9B-2D14127BDBA6}" destId="{00BB6697-4965-4738-8907-D2E601F761F3}" srcOrd="0" destOrd="0" parTransId="{29B5919D-BE88-43B3-AECE-AED2F2EF7EBC}" sibTransId="{DCE19ABA-0AA7-41C4-AA9E-34879B9DE3BC}"/>
    <dgm:cxn modelId="{19D4EA24-78DB-4365-A378-C38FB76EBD4B}" srcId="{00BB6697-4965-4738-8907-D2E601F761F3}" destId="{68FF502A-CE92-4A30-96E3-15DC39600063}" srcOrd="3" destOrd="0" parTransId="{E2668C41-4588-448E-B762-F94AFDB21AAA}" sibTransId="{C07129FF-FD1C-41A8-9A9C-2646DFAC8E6A}"/>
    <dgm:cxn modelId="{DA69B42F-1A29-4845-9851-7CF0EE3C687F}" srcId="{00BB6697-4965-4738-8907-D2E601F761F3}" destId="{C1FCB3F6-6B14-4775-9F16-C0870B9CA126}" srcOrd="1" destOrd="0" parTransId="{A26BD382-DE3C-4E14-8524-DD2D602DE9ED}" sibTransId="{665000F7-F342-4B1D-AE32-F9934E92DA33}"/>
    <dgm:cxn modelId="{2E43223A-01E0-412D-A968-05AA5A9AACB3}" srcId="{00BB6697-4965-4738-8907-D2E601F761F3}" destId="{A0E3AFFA-D64B-44AA-A3E5-A1E9BAD617BB}" srcOrd="2" destOrd="0" parTransId="{D425FC83-D520-4785-966D-A18B553AD32C}" sibTransId="{2BC47B96-F4A5-4571-BDF0-7AAD96616554}"/>
    <dgm:cxn modelId="{5E07D23C-1944-42D0-9154-CF7658C2618C}" type="presOf" srcId="{E2668C41-4588-448E-B762-F94AFDB21AAA}" destId="{801A58EA-C1D5-44FF-9EC9-DFBFFCBFE2A8}" srcOrd="0" destOrd="0" presId="urn:microsoft.com/office/officeart/2005/8/layout/radial1"/>
    <dgm:cxn modelId="{69A2F23D-D3F8-4AB3-AF2F-CE14EC1243BD}" type="presOf" srcId="{65D7F7B4-C94B-4AE8-8267-912B05620BED}" destId="{13B244C6-F271-4669-A7FE-17C0C77B7BB2}" srcOrd="0" destOrd="0" presId="urn:microsoft.com/office/officeart/2005/8/layout/radial1"/>
    <dgm:cxn modelId="{6AA5FA67-A7E8-43C2-9ABA-20F1B873C7AA}" type="presOf" srcId="{AE3EC1E7-084F-49A5-B89E-D1FAEB0D79A7}" destId="{7A3CE23F-08F5-46E8-AA5C-9D50AD8282B2}" srcOrd="1" destOrd="0" presId="urn:microsoft.com/office/officeart/2005/8/layout/radial1"/>
    <dgm:cxn modelId="{5E6A3E69-FC94-485F-837E-EEBA98CE96DB}" type="presOf" srcId="{E618883D-C009-4C39-88E2-E23E1F70BAF5}" destId="{6F3C14F8-3A1F-4AFF-AACA-5B8999796297}" srcOrd="1" destOrd="0" presId="urn:microsoft.com/office/officeart/2005/8/layout/radial1"/>
    <dgm:cxn modelId="{280E614C-ACD1-47C8-AE0C-767C39EFF09C}" type="presOf" srcId="{B38F7822-2C84-44F5-8994-395310A54EE3}" destId="{A6644E8B-8516-4A13-BFEC-B2E90A01DB1F}" srcOrd="0" destOrd="0" presId="urn:microsoft.com/office/officeart/2005/8/layout/radial1"/>
    <dgm:cxn modelId="{1EFED57F-B4D8-47A5-BB5F-7F8472036499}" type="presOf" srcId="{D425FC83-D520-4785-966D-A18B553AD32C}" destId="{C4098084-4BED-4A88-943D-E9DDEE8D14F1}" srcOrd="0" destOrd="0" presId="urn:microsoft.com/office/officeart/2005/8/layout/radial1"/>
    <dgm:cxn modelId="{76D42883-E575-4D07-A3DA-69A92754C96D}" type="presOf" srcId="{675D0A17-6A43-472D-9F25-E1E0A5DDB13E}" destId="{B066050A-5788-4C11-9B9E-823592368487}" srcOrd="1" destOrd="0" presId="urn:microsoft.com/office/officeart/2005/8/layout/radial1"/>
    <dgm:cxn modelId="{C69F1E84-E032-4853-A362-E42462FF75A3}" type="presOf" srcId="{E2668C41-4588-448E-B762-F94AFDB21AAA}" destId="{80894E4F-F59E-458D-9D4D-3D143C98DC03}" srcOrd="1" destOrd="0" presId="urn:microsoft.com/office/officeart/2005/8/layout/radial1"/>
    <dgm:cxn modelId="{084FBF8D-1A82-4E66-A4C7-90EA27A1F75B}" type="presOf" srcId="{68FF502A-CE92-4A30-96E3-15DC39600063}" destId="{8598760B-13F6-4AA6-9A02-24ECE9AA6301}" srcOrd="0" destOrd="0" presId="urn:microsoft.com/office/officeart/2005/8/layout/radial1"/>
    <dgm:cxn modelId="{A1232F8E-598E-4556-A26B-8FF57F8F6EF3}" srcId="{00BB6697-4965-4738-8907-D2E601F761F3}" destId="{B38F7822-2C84-44F5-8994-395310A54EE3}" srcOrd="6" destOrd="0" parTransId="{77ED5CF4-4823-4BF7-BD2B-8E8FB317A167}" sibTransId="{CC09CD25-182A-471B-9643-E287F9D16D11}"/>
    <dgm:cxn modelId="{5A1DA897-7229-4552-BC23-351EEB57EB50}" type="presOf" srcId="{675D0A17-6A43-472D-9F25-E1E0A5DDB13E}" destId="{F8DF4E51-7793-4EFB-9649-9F58118983A2}" srcOrd="0" destOrd="0" presId="urn:microsoft.com/office/officeart/2005/8/layout/radial1"/>
    <dgm:cxn modelId="{0D34749C-1BEA-4890-B929-9C224D51ACDF}" type="presOf" srcId="{00BB6697-4965-4738-8907-D2E601F761F3}" destId="{2C2DFDA6-4D32-40A3-A504-A82710124057}" srcOrd="0" destOrd="0" presId="urn:microsoft.com/office/officeart/2005/8/layout/radial1"/>
    <dgm:cxn modelId="{9C0208A0-F82F-45B7-AEC2-F9606B62D5A6}" type="presOf" srcId="{8AC90A9D-8D9C-448E-9E2C-DABC48E9B60C}" destId="{9DD7661A-7FDF-42F0-8A06-AEC57457A869}" srcOrd="1" destOrd="0" presId="urn:microsoft.com/office/officeart/2005/8/layout/radial1"/>
    <dgm:cxn modelId="{4F9289A1-394D-48E1-A771-584623EE4345}" type="presOf" srcId="{1A4C0032-C812-4F5D-B043-413EB5A93355}" destId="{B7BD5AF9-8E6E-4D9F-80D5-936F6927FE45}" srcOrd="0" destOrd="0" presId="urn:microsoft.com/office/officeart/2005/8/layout/radial1"/>
    <dgm:cxn modelId="{B262E7A2-BDE8-4B85-A2D9-B222C336E3E0}" srcId="{00BB6697-4965-4738-8907-D2E601F761F3}" destId="{65D7F7B4-C94B-4AE8-8267-912B05620BED}" srcOrd="4" destOrd="0" parTransId="{8AC90A9D-8D9C-448E-9E2C-DABC48E9B60C}" sibTransId="{57B03DA2-B077-4CD6-96DD-BE670B0405BF}"/>
    <dgm:cxn modelId="{8A0F5DA3-8256-4D49-AD6C-236FEF3F3D81}" type="presOf" srcId="{C1FCB3F6-6B14-4775-9F16-C0870B9CA126}" destId="{DD77E491-B533-41D0-B5F4-E2F9E055DB99}" srcOrd="0" destOrd="0" presId="urn:microsoft.com/office/officeart/2005/8/layout/radial1"/>
    <dgm:cxn modelId="{E81470A7-1652-4BCB-8F5D-B728BEB8CD7D}" type="presOf" srcId="{77ED5CF4-4823-4BF7-BD2B-8E8FB317A167}" destId="{A4007C79-8DCA-472E-8190-828B31D5BE49}" srcOrd="0" destOrd="0" presId="urn:microsoft.com/office/officeart/2005/8/layout/radial1"/>
    <dgm:cxn modelId="{E55A80A9-B9CD-47FE-98B5-22DAA7A642E8}" type="presOf" srcId="{A26BD382-DE3C-4E14-8524-DD2D602DE9ED}" destId="{3627C670-50AC-4CDD-8078-0A398F4D2184}" srcOrd="0" destOrd="0" presId="urn:microsoft.com/office/officeart/2005/8/layout/radial1"/>
    <dgm:cxn modelId="{2DC3CAAB-904F-45FB-B492-BEE13E94ACE6}" type="presOf" srcId="{A0E3AFFA-D64B-44AA-A3E5-A1E9BAD617BB}" destId="{243F9CB3-AC39-4F5E-BA05-5C724B5F1CCB}" srcOrd="0" destOrd="0" presId="urn:microsoft.com/office/officeart/2005/8/layout/radial1"/>
    <dgm:cxn modelId="{8F2CD1B8-465A-48CB-A815-A56DB7DAB554}" type="presOf" srcId="{77ED5CF4-4823-4BF7-BD2B-8E8FB317A167}" destId="{A227694F-6A2D-47CA-A5BE-CD0F6ED87F74}" srcOrd="1" destOrd="0" presId="urn:microsoft.com/office/officeart/2005/8/layout/radial1"/>
    <dgm:cxn modelId="{4DC152BF-6F7A-4B93-9B8C-DFD8E51505FB}" type="presOf" srcId="{2FF944B4-9D6B-4936-8F9B-2D14127BDBA6}" destId="{742E47B3-FEA6-4B03-9F95-943FE24E2699}" srcOrd="0" destOrd="0" presId="urn:microsoft.com/office/officeart/2005/8/layout/radial1"/>
    <dgm:cxn modelId="{5E8490C1-8BF6-4D7D-9910-630DCE462078}" srcId="{00BB6697-4965-4738-8907-D2E601F761F3}" destId="{1A4C0032-C812-4F5D-B043-413EB5A93355}" srcOrd="7" destOrd="0" parTransId="{E618883D-C009-4C39-88E2-E23E1F70BAF5}" sibTransId="{E673C5E3-0451-491D-A3EF-9BB5FF06CB36}"/>
    <dgm:cxn modelId="{1F8D05C6-A4B2-47D7-9D04-9F86A4B92D96}" type="presOf" srcId="{822D451E-3857-4D6E-9C34-1DA46762680C}" destId="{473172C1-BF91-451A-BEA8-5FAAC3CA7D3D}" srcOrd="0" destOrd="0" presId="urn:microsoft.com/office/officeart/2005/8/layout/radial1"/>
    <dgm:cxn modelId="{9104C4D1-405F-44BE-B916-506A7CB0D17D}" srcId="{00BB6697-4965-4738-8907-D2E601F761F3}" destId="{822D451E-3857-4D6E-9C34-1DA46762680C}" srcOrd="0" destOrd="0" parTransId="{AE3EC1E7-084F-49A5-B89E-D1FAEB0D79A7}" sibTransId="{A988BD9C-0488-457A-B4AF-D5FE7AB5FD35}"/>
    <dgm:cxn modelId="{A95E6DEC-950F-4292-A901-28800A0C4FC6}" type="presOf" srcId="{D603B6B3-A383-43EC-9577-3B27BB8F22BB}" destId="{71EE50D2-EAAE-4F5C-8696-C644B0D27486}" srcOrd="0" destOrd="0" presId="urn:microsoft.com/office/officeart/2005/8/layout/radial1"/>
    <dgm:cxn modelId="{4BC133F4-BDCB-4D78-B657-D135D461EEC6}" type="presOf" srcId="{D425FC83-D520-4785-966D-A18B553AD32C}" destId="{B3EC0123-591D-4A89-A4B3-98E0886A3746}" srcOrd="1" destOrd="0" presId="urn:microsoft.com/office/officeart/2005/8/layout/radial1"/>
    <dgm:cxn modelId="{0320DDF8-BEAE-4673-AC17-8BC90656DA53}" type="presOf" srcId="{AE3EC1E7-084F-49A5-B89E-D1FAEB0D79A7}" destId="{EF76681F-2232-4040-9A89-EFB307993D26}" srcOrd="0" destOrd="0" presId="urn:microsoft.com/office/officeart/2005/8/layout/radial1"/>
    <dgm:cxn modelId="{EE3A2DF7-AA8A-4869-933B-A372F9E47F69}" type="presParOf" srcId="{742E47B3-FEA6-4B03-9F95-943FE24E2699}" destId="{2C2DFDA6-4D32-40A3-A504-A82710124057}" srcOrd="0" destOrd="0" presId="urn:microsoft.com/office/officeart/2005/8/layout/radial1"/>
    <dgm:cxn modelId="{7DD08CEF-74A6-4F6D-AC5D-BB7435427BEC}" type="presParOf" srcId="{742E47B3-FEA6-4B03-9F95-943FE24E2699}" destId="{EF76681F-2232-4040-9A89-EFB307993D26}" srcOrd="1" destOrd="0" presId="urn:microsoft.com/office/officeart/2005/8/layout/radial1"/>
    <dgm:cxn modelId="{3C1C0E0A-701C-4867-852D-7158F5D53AE4}" type="presParOf" srcId="{EF76681F-2232-4040-9A89-EFB307993D26}" destId="{7A3CE23F-08F5-46E8-AA5C-9D50AD8282B2}" srcOrd="0" destOrd="0" presId="urn:microsoft.com/office/officeart/2005/8/layout/radial1"/>
    <dgm:cxn modelId="{0D4AC947-CBD4-406F-A8B8-DA3A3E541925}" type="presParOf" srcId="{742E47B3-FEA6-4B03-9F95-943FE24E2699}" destId="{473172C1-BF91-451A-BEA8-5FAAC3CA7D3D}" srcOrd="2" destOrd="0" presId="urn:microsoft.com/office/officeart/2005/8/layout/radial1"/>
    <dgm:cxn modelId="{288F2F4A-F1CD-48CD-A8DC-02C322A39F5D}" type="presParOf" srcId="{742E47B3-FEA6-4B03-9F95-943FE24E2699}" destId="{3627C670-50AC-4CDD-8078-0A398F4D2184}" srcOrd="3" destOrd="0" presId="urn:microsoft.com/office/officeart/2005/8/layout/radial1"/>
    <dgm:cxn modelId="{A1A5B81B-2ABA-4967-A97C-EE976153EFD8}" type="presParOf" srcId="{3627C670-50AC-4CDD-8078-0A398F4D2184}" destId="{FA7F3F8F-5C70-4674-B56A-D6051472D691}" srcOrd="0" destOrd="0" presId="urn:microsoft.com/office/officeart/2005/8/layout/radial1"/>
    <dgm:cxn modelId="{00F0BF27-234D-4D73-A42D-AB23AE22F147}" type="presParOf" srcId="{742E47B3-FEA6-4B03-9F95-943FE24E2699}" destId="{DD77E491-B533-41D0-B5F4-E2F9E055DB99}" srcOrd="4" destOrd="0" presId="urn:microsoft.com/office/officeart/2005/8/layout/radial1"/>
    <dgm:cxn modelId="{81F7D4BD-86ED-4FC0-B250-9FAEE5CA4221}" type="presParOf" srcId="{742E47B3-FEA6-4B03-9F95-943FE24E2699}" destId="{C4098084-4BED-4A88-943D-E9DDEE8D14F1}" srcOrd="5" destOrd="0" presId="urn:microsoft.com/office/officeart/2005/8/layout/radial1"/>
    <dgm:cxn modelId="{0F3383E3-C575-4A02-80CC-1F167E68F4AF}" type="presParOf" srcId="{C4098084-4BED-4A88-943D-E9DDEE8D14F1}" destId="{B3EC0123-591D-4A89-A4B3-98E0886A3746}" srcOrd="0" destOrd="0" presId="urn:microsoft.com/office/officeart/2005/8/layout/radial1"/>
    <dgm:cxn modelId="{DC38EC1A-159F-4710-A31A-B0ED8F5D643B}" type="presParOf" srcId="{742E47B3-FEA6-4B03-9F95-943FE24E2699}" destId="{243F9CB3-AC39-4F5E-BA05-5C724B5F1CCB}" srcOrd="6" destOrd="0" presId="urn:microsoft.com/office/officeart/2005/8/layout/radial1"/>
    <dgm:cxn modelId="{2B849633-CF05-4BC3-8CF8-22D9CB6E6E3E}" type="presParOf" srcId="{742E47B3-FEA6-4B03-9F95-943FE24E2699}" destId="{801A58EA-C1D5-44FF-9EC9-DFBFFCBFE2A8}" srcOrd="7" destOrd="0" presId="urn:microsoft.com/office/officeart/2005/8/layout/radial1"/>
    <dgm:cxn modelId="{24700025-380B-436D-A5C3-EF1B5CB669C2}" type="presParOf" srcId="{801A58EA-C1D5-44FF-9EC9-DFBFFCBFE2A8}" destId="{80894E4F-F59E-458D-9D4D-3D143C98DC03}" srcOrd="0" destOrd="0" presId="urn:microsoft.com/office/officeart/2005/8/layout/radial1"/>
    <dgm:cxn modelId="{9883C0B3-1A51-466F-B7D0-CC01C3F4B17F}" type="presParOf" srcId="{742E47B3-FEA6-4B03-9F95-943FE24E2699}" destId="{8598760B-13F6-4AA6-9A02-24ECE9AA6301}" srcOrd="8" destOrd="0" presId="urn:microsoft.com/office/officeart/2005/8/layout/radial1"/>
    <dgm:cxn modelId="{C8ADDE1F-3B5A-4A12-9750-9D369E0AAE5A}" type="presParOf" srcId="{742E47B3-FEA6-4B03-9F95-943FE24E2699}" destId="{5A647F29-D503-4AF8-85FA-126DDE9A7EF7}" srcOrd="9" destOrd="0" presId="urn:microsoft.com/office/officeart/2005/8/layout/radial1"/>
    <dgm:cxn modelId="{95BBDCAD-6BD4-46D9-B6EF-85AA34B0AAA5}" type="presParOf" srcId="{5A647F29-D503-4AF8-85FA-126DDE9A7EF7}" destId="{9DD7661A-7FDF-42F0-8A06-AEC57457A869}" srcOrd="0" destOrd="0" presId="urn:microsoft.com/office/officeart/2005/8/layout/radial1"/>
    <dgm:cxn modelId="{77349231-EA47-4C8F-9F1C-509024FB7632}" type="presParOf" srcId="{742E47B3-FEA6-4B03-9F95-943FE24E2699}" destId="{13B244C6-F271-4669-A7FE-17C0C77B7BB2}" srcOrd="10" destOrd="0" presId="urn:microsoft.com/office/officeart/2005/8/layout/radial1"/>
    <dgm:cxn modelId="{2F9B6974-2302-4A69-B30F-C81D12CA8DA5}" type="presParOf" srcId="{742E47B3-FEA6-4B03-9F95-943FE24E2699}" destId="{F8DF4E51-7793-4EFB-9649-9F58118983A2}" srcOrd="11" destOrd="0" presId="urn:microsoft.com/office/officeart/2005/8/layout/radial1"/>
    <dgm:cxn modelId="{E051EAAA-5331-40A7-A29C-1916A5C71FFA}" type="presParOf" srcId="{F8DF4E51-7793-4EFB-9649-9F58118983A2}" destId="{B066050A-5788-4C11-9B9E-823592368487}" srcOrd="0" destOrd="0" presId="urn:microsoft.com/office/officeart/2005/8/layout/radial1"/>
    <dgm:cxn modelId="{C7CF9397-9FCA-478D-A97B-02E401FDDA6B}" type="presParOf" srcId="{742E47B3-FEA6-4B03-9F95-943FE24E2699}" destId="{71EE50D2-EAAE-4F5C-8696-C644B0D27486}" srcOrd="12" destOrd="0" presId="urn:microsoft.com/office/officeart/2005/8/layout/radial1"/>
    <dgm:cxn modelId="{A34BBD78-2CC4-492F-954E-EFE4A7B8C2FF}" type="presParOf" srcId="{742E47B3-FEA6-4B03-9F95-943FE24E2699}" destId="{A4007C79-8DCA-472E-8190-828B31D5BE49}" srcOrd="13" destOrd="0" presId="urn:microsoft.com/office/officeart/2005/8/layout/radial1"/>
    <dgm:cxn modelId="{55C7D6B0-D5C6-4F8F-BFA4-11F5007CC709}" type="presParOf" srcId="{A4007C79-8DCA-472E-8190-828B31D5BE49}" destId="{A227694F-6A2D-47CA-A5BE-CD0F6ED87F74}" srcOrd="0" destOrd="0" presId="urn:microsoft.com/office/officeart/2005/8/layout/radial1"/>
    <dgm:cxn modelId="{D42803CB-5BDA-4281-815E-214058ACAF5A}" type="presParOf" srcId="{742E47B3-FEA6-4B03-9F95-943FE24E2699}" destId="{A6644E8B-8516-4A13-BFEC-B2E90A01DB1F}" srcOrd="14" destOrd="0" presId="urn:microsoft.com/office/officeart/2005/8/layout/radial1"/>
    <dgm:cxn modelId="{FBCD0969-7D1F-4EE8-8C32-F9DB0F40C99E}" type="presParOf" srcId="{742E47B3-FEA6-4B03-9F95-943FE24E2699}" destId="{E8194F06-BFF3-4F45-BD79-652A932FEE30}" srcOrd="15" destOrd="0" presId="urn:microsoft.com/office/officeart/2005/8/layout/radial1"/>
    <dgm:cxn modelId="{CBB519BC-6389-4172-B830-B9A661A6D55A}" type="presParOf" srcId="{E8194F06-BFF3-4F45-BD79-652A932FEE30}" destId="{6F3C14F8-3A1F-4AFF-AACA-5B8999796297}" srcOrd="0" destOrd="0" presId="urn:microsoft.com/office/officeart/2005/8/layout/radial1"/>
    <dgm:cxn modelId="{22F1CEEC-75FB-4099-9E75-F7A2EAD3F7F8}" type="presParOf" srcId="{742E47B3-FEA6-4B03-9F95-943FE24E2699}" destId="{B7BD5AF9-8E6E-4D9F-80D5-936F6927FE45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DFDA6-4D32-40A3-A504-A82710124057}">
      <dsp:nvSpPr>
        <dsp:cNvPr id="0" name=""/>
        <dsp:cNvSpPr/>
      </dsp:nvSpPr>
      <dsp:spPr>
        <a:xfrm>
          <a:off x="4965264" y="1558177"/>
          <a:ext cx="906370" cy="906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/>
            <a:t>Этот курс</a:t>
          </a:r>
        </a:p>
      </dsp:txBody>
      <dsp:txXfrm>
        <a:off x="5097999" y="1690912"/>
        <a:ext cx="640900" cy="640900"/>
      </dsp:txXfrm>
    </dsp:sp>
    <dsp:sp modelId="{EF76681F-2232-4040-9A89-EFB307993D26}">
      <dsp:nvSpPr>
        <dsp:cNvPr id="0" name=""/>
        <dsp:cNvSpPr/>
      </dsp:nvSpPr>
      <dsp:spPr>
        <a:xfrm rot="16200000">
          <a:off x="5101055" y="1232672"/>
          <a:ext cx="634788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634788" y="8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02580" y="1224913"/>
        <a:ext cx="31739" cy="31739"/>
      </dsp:txXfrm>
    </dsp:sp>
    <dsp:sp modelId="{473172C1-BF91-451A-BEA8-5FAAC3CA7D3D}">
      <dsp:nvSpPr>
        <dsp:cNvPr id="0" name=""/>
        <dsp:cNvSpPr/>
      </dsp:nvSpPr>
      <dsp:spPr>
        <a:xfrm>
          <a:off x="3872988" y="17018"/>
          <a:ext cx="3090921" cy="906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Программирование</a:t>
          </a:r>
        </a:p>
      </dsp:txBody>
      <dsp:txXfrm>
        <a:off x="4325643" y="149753"/>
        <a:ext cx="2185611" cy="640900"/>
      </dsp:txXfrm>
    </dsp:sp>
    <dsp:sp modelId="{3627C670-50AC-4CDD-8078-0A398F4D2184}">
      <dsp:nvSpPr>
        <dsp:cNvPr id="0" name=""/>
        <dsp:cNvSpPr/>
      </dsp:nvSpPr>
      <dsp:spPr>
        <a:xfrm rot="20098246">
          <a:off x="5745496" y="1434963"/>
          <a:ext cx="1780065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1780065" y="8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6591027" y="1398571"/>
        <a:ext cx="89003" cy="89003"/>
      </dsp:txXfrm>
    </dsp:sp>
    <dsp:sp modelId="{DD77E491-B533-41D0-B5F4-E2F9E055DB99}">
      <dsp:nvSpPr>
        <dsp:cNvPr id="0" name=""/>
        <dsp:cNvSpPr/>
      </dsp:nvSpPr>
      <dsp:spPr>
        <a:xfrm>
          <a:off x="7191721" y="302156"/>
          <a:ext cx="1833378" cy="906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DevOps</a:t>
          </a:r>
          <a:endParaRPr lang="ru-RU" sz="2000" kern="1200" dirty="0"/>
        </a:p>
      </dsp:txBody>
      <dsp:txXfrm>
        <a:off x="7460213" y="434891"/>
        <a:ext cx="1296394" cy="640900"/>
      </dsp:txXfrm>
    </dsp:sp>
    <dsp:sp modelId="{C4098084-4BED-4A88-943D-E9DDEE8D14F1}">
      <dsp:nvSpPr>
        <dsp:cNvPr id="0" name=""/>
        <dsp:cNvSpPr/>
      </dsp:nvSpPr>
      <dsp:spPr>
        <a:xfrm rot="34479">
          <a:off x="5871590" y="2012177"/>
          <a:ext cx="873335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873335" y="8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6286424" y="1998453"/>
        <a:ext cx="43666" cy="43666"/>
      </dsp:txXfrm>
    </dsp:sp>
    <dsp:sp modelId="{243F9CB3-AC39-4F5E-BA05-5C724B5F1CCB}">
      <dsp:nvSpPr>
        <dsp:cNvPr id="0" name=""/>
        <dsp:cNvSpPr/>
      </dsp:nvSpPr>
      <dsp:spPr>
        <a:xfrm>
          <a:off x="6744557" y="1582736"/>
          <a:ext cx="2245033" cy="906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Аналитика</a:t>
          </a:r>
        </a:p>
      </dsp:txBody>
      <dsp:txXfrm>
        <a:off x="7073334" y="1715471"/>
        <a:ext cx="1587479" cy="640900"/>
      </dsp:txXfrm>
    </dsp:sp>
    <dsp:sp modelId="{801A58EA-C1D5-44FF-9EC9-DFBFFCBFE2A8}">
      <dsp:nvSpPr>
        <dsp:cNvPr id="0" name=""/>
        <dsp:cNvSpPr/>
      </dsp:nvSpPr>
      <dsp:spPr>
        <a:xfrm rot="1372032">
          <a:off x="5760874" y="2550904"/>
          <a:ext cx="1912245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1912245" y="8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600" kern="1200"/>
        </a:p>
      </dsp:txBody>
      <dsp:txXfrm>
        <a:off x="6669191" y="2511208"/>
        <a:ext cx="95612" cy="95612"/>
      </dsp:txXfrm>
    </dsp:sp>
    <dsp:sp modelId="{8598760B-13F6-4AA6-9A02-24ECE9AA6301}">
      <dsp:nvSpPr>
        <dsp:cNvPr id="0" name=""/>
        <dsp:cNvSpPr/>
      </dsp:nvSpPr>
      <dsp:spPr>
        <a:xfrm>
          <a:off x="7161849" y="2821192"/>
          <a:ext cx="2502714" cy="906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Системное мышление</a:t>
          </a:r>
        </a:p>
      </dsp:txBody>
      <dsp:txXfrm>
        <a:off x="7528363" y="2953927"/>
        <a:ext cx="1769686" cy="640900"/>
      </dsp:txXfrm>
    </dsp:sp>
    <dsp:sp modelId="{5A647F29-D503-4AF8-85FA-126DDE9A7EF7}">
      <dsp:nvSpPr>
        <dsp:cNvPr id="0" name=""/>
        <dsp:cNvSpPr/>
      </dsp:nvSpPr>
      <dsp:spPr>
        <a:xfrm rot="5400000">
          <a:off x="5101055" y="2773832"/>
          <a:ext cx="634788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634788" y="8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402580" y="2766072"/>
        <a:ext cx="31739" cy="31739"/>
      </dsp:txXfrm>
    </dsp:sp>
    <dsp:sp modelId="{13B244C6-F271-4669-A7FE-17C0C77B7BB2}">
      <dsp:nvSpPr>
        <dsp:cNvPr id="0" name=""/>
        <dsp:cNvSpPr/>
      </dsp:nvSpPr>
      <dsp:spPr>
        <a:xfrm>
          <a:off x="3977873" y="3099336"/>
          <a:ext cx="2881151" cy="906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Science</a:t>
          </a:r>
          <a:endParaRPr lang="ru-RU" sz="2000" kern="1200" dirty="0"/>
        </a:p>
      </dsp:txBody>
      <dsp:txXfrm>
        <a:off x="4399808" y="3232071"/>
        <a:ext cx="2037281" cy="640900"/>
      </dsp:txXfrm>
    </dsp:sp>
    <dsp:sp modelId="{F8DF4E51-7793-4EFB-9649-9F58118983A2}">
      <dsp:nvSpPr>
        <dsp:cNvPr id="0" name=""/>
        <dsp:cNvSpPr/>
      </dsp:nvSpPr>
      <dsp:spPr>
        <a:xfrm rot="9408771">
          <a:off x="3053578" y="2581387"/>
          <a:ext cx="2030292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2030292" y="8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700" kern="1200"/>
        </a:p>
      </dsp:txBody>
      <dsp:txXfrm rot="10800000">
        <a:off x="4017967" y="2538739"/>
        <a:ext cx="101514" cy="101514"/>
      </dsp:txXfrm>
    </dsp:sp>
    <dsp:sp modelId="{71EE50D2-EAAE-4F5C-8696-C644B0D27486}">
      <dsp:nvSpPr>
        <dsp:cNvPr id="0" name=""/>
        <dsp:cNvSpPr/>
      </dsp:nvSpPr>
      <dsp:spPr>
        <a:xfrm>
          <a:off x="894633" y="2897320"/>
          <a:ext cx="2794847" cy="906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Learning</a:t>
          </a:r>
          <a:endParaRPr lang="ru-RU" sz="2000" kern="1200" dirty="0"/>
        </a:p>
      </dsp:txBody>
      <dsp:txXfrm>
        <a:off x="1303929" y="3030055"/>
        <a:ext cx="1976255" cy="640900"/>
      </dsp:txXfrm>
    </dsp:sp>
    <dsp:sp modelId="{A4007C79-8DCA-472E-8190-828B31D5BE49}">
      <dsp:nvSpPr>
        <dsp:cNvPr id="0" name=""/>
        <dsp:cNvSpPr/>
      </dsp:nvSpPr>
      <dsp:spPr>
        <a:xfrm rot="10878030">
          <a:off x="4564351" y="1988415"/>
          <a:ext cx="401081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401081" y="8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4754865" y="1986498"/>
        <a:ext cx="20054" cy="20054"/>
      </dsp:txXfrm>
    </dsp:sp>
    <dsp:sp modelId="{A6644E8B-8516-4A13-BFEC-B2E90A01DB1F}">
      <dsp:nvSpPr>
        <dsp:cNvPr id="0" name=""/>
        <dsp:cNvSpPr/>
      </dsp:nvSpPr>
      <dsp:spPr>
        <a:xfrm>
          <a:off x="770932" y="1495826"/>
          <a:ext cx="3802032" cy="906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Предпринимательство</a:t>
          </a:r>
        </a:p>
      </dsp:txBody>
      <dsp:txXfrm>
        <a:off x="1327727" y="1628561"/>
        <a:ext cx="2688442" cy="640900"/>
      </dsp:txXfrm>
    </dsp:sp>
    <dsp:sp modelId="{E8194F06-BFF3-4F45-BD79-652A932FEE30}">
      <dsp:nvSpPr>
        <dsp:cNvPr id="0" name=""/>
        <dsp:cNvSpPr/>
      </dsp:nvSpPr>
      <dsp:spPr>
        <a:xfrm rot="12205553">
          <a:off x="3560548" y="1524105"/>
          <a:ext cx="1504055" cy="16219"/>
        </a:xfrm>
        <a:custGeom>
          <a:avLst/>
          <a:gdLst/>
          <a:ahLst/>
          <a:cxnLst/>
          <a:rect l="0" t="0" r="0" b="0"/>
          <a:pathLst>
            <a:path>
              <a:moveTo>
                <a:pt x="0" y="8109"/>
              </a:moveTo>
              <a:lnTo>
                <a:pt x="1504055" y="810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4274974" y="1494613"/>
        <a:ext cx="75202" cy="75202"/>
      </dsp:txXfrm>
    </dsp:sp>
    <dsp:sp modelId="{B7BD5AF9-8E6E-4D9F-80D5-936F6927FE45}">
      <dsp:nvSpPr>
        <dsp:cNvPr id="0" name=""/>
        <dsp:cNvSpPr/>
      </dsp:nvSpPr>
      <dsp:spPr>
        <a:xfrm>
          <a:off x="1657619" y="440704"/>
          <a:ext cx="2363396" cy="9063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Engineering</a:t>
          </a:r>
          <a:endParaRPr lang="ru-RU" sz="2100" kern="1200" dirty="0"/>
        </a:p>
      </dsp:txBody>
      <dsp:txXfrm>
        <a:off x="2003730" y="573439"/>
        <a:ext cx="1671174" cy="640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7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12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1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9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1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9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33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100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79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25F5C8-9BFE-44F7-A420-9586012C79D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41CC0B-E41F-44A8-892F-66461B573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7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mpiler.com/python" TargetMode="External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other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mitrymakarov.ru/python/jupyter-notebook-14/" TargetMode="External"/><Relationship Id="rId5" Type="http://schemas.openxmlformats.org/officeDocument/2006/relationships/hyperlink" Target="https://docs.anaconda.com/anaconda/install/" TargetMode="External"/><Relationship Id="rId4" Type="http://schemas.openxmlformats.org/officeDocument/2006/relationships/hyperlink" Target="https://metanit.com/python/tutorial/1.3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D0FCF-BE49-4F17-95DE-A0CEC46E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b="1" dirty="0"/>
              <a:t>Инструменты программирования </a:t>
            </a:r>
            <a:br>
              <a:rPr lang="ru-RU" sz="4800" dirty="0"/>
            </a:br>
            <a:r>
              <a:rPr lang="ru-RU" sz="3600" dirty="0"/>
              <a:t>для решения предпринимательских задач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F15AC7-14AE-45B0-B93E-2DFF438F1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РАНХИГС 2024</a:t>
            </a:r>
          </a:p>
        </p:txBody>
      </p:sp>
    </p:spTree>
    <p:extLst>
      <p:ext uri="{BB962C8B-B14F-4D97-AF65-F5344CB8AC3E}">
        <p14:creationId xmlns:p14="http://schemas.microsoft.com/office/powerpoint/2010/main" val="168255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F699F-901B-47B1-B785-8BA59BC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Расширения языка </a:t>
            </a:r>
            <a:r>
              <a:rPr lang="en-US" sz="4000" dirty="0"/>
              <a:t>Python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51CCE-F1A1-4D48-9AC2-F4DA50D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D582C"/>
                </a:solidFill>
              </a:rPr>
              <a:t>Дополнительные библиотеки </a:t>
            </a:r>
            <a:r>
              <a:rPr lang="ru-RU" sz="2000" dirty="0"/>
              <a:t>(визуализация данных, работа с файловой системой, работа с БД, работа с изображениями, </a:t>
            </a:r>
            <a:r>
              <a:rPr lang="ru-RU" dirty="0"/>
              <a:t>машинное обучение, …)</a:t>
            </a:r>
            <a:endParaRPr lang="ru-RU" sz="2000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D582C"/>
                </a:solidFill>
              </a:rPr>
              <a:t>Фреймворки</a:t>
            </a:r>
            <a:r>
              <a:rPr lang="ru-RU" dirty="0"/>
              <a:t> (</a:t>
            </a:r>
            <a:r>
              <a:rPr lang="en-US" dirty="0"/>
              <a:t>Django, ROS)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D582C"/>
                </a:solidFill>
              </a:rPr>
              <a:t>Модули</a:t>
            </a:r>
            <a:r>
              <a:rPr lang="ru-RU" dirty="0"/>
              <a:t> на других языках программирования (С++)</a:t>
            </a:r>
            <a:endParaRPr lang="en-US" dirty="0"/>
          </a:p>
          <a:p>
            <a:pPr marL="90488" indent="176213">
              <a:buFont typeface="Arial" panose="020B0604020202020204" pitchFamily="34" charset="0"/>
              <a:buChar char="•"/>
            </a:pPr>
            <a:endParaRPr lang="en-US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Визуализация данных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бэк?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фронт?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/>
              <a:t>API (application programming interface)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89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0FB1F-47AF-47BA-823A-A62D6169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«Рабочее место» разработчика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C550B-B79E-43F1-9951-61746520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0488" indent="0">
              <a:buNone/>
            </a:pPr>
            <a:r>
              <a:rPr lang="en-US" b="1" dirty="0"/>
              <a:t>IDE – integrated development environment </a:t>
            </a:r>
            <a:endParaRPr lang="ru-RU" b="1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endParaRPr lang="ru-RU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sz="2000" dirty="0"/>
              <a:t>Spyder (</a:t>
            </a:r>
            <a:r>
              <a:rPr lang="ru-RU" sz="2000" dirty="0"/>
              <a:t>для </a:t>
            </a:r>
            <a:r>
              <a:rPr lang="en-US" sz="2000" dirty="0"/>
              <a:t>DS</a:t>
            </a:r>
            <a:r>
              <a:rPr lang="ru-RU" sz="2000" dirty="0"/>
              <a:t>, есть в </a:t>
            </a:r>
            <a:r>
              <a:rPr lang="en-US" dirty="0"/>
              <a:t>Anaconda)</a:t>
            </a:r>
            <a:endParaRPr lang="ru-RU" sz="2000" dirty="0"/>
          </a:p>
          <a:p>
            <a:pPr marL="90488" indent="0">
              <a:buNone/>
            </a:pPr>
            <a:r>
              <a:rPr lang="ru-RU" b="1" dirty="0"/>
              <a:t>Онлайн-среды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https://replit.com/</a:t>
            </a:r>
            <a:r>
              <a:rPr lang="ru-RU" dirty="0"/>
              <a:t> (код + можно добавлять папки и файлы. Ограничение: только 3 проекта в бесплатной версии)</a:t>
            </a:r>
            <a:endParaRPr lang="en-US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https://onecompiler.com/python</a:t>
            </a:r>
            <a:r>
              <a:rPr lang="en-US" dirty="0"/>
              <a:t> (</a:t>
            </a:r>
            <a:r>
              <a:rPr lang="ru-RU" dirty="0"/>
              <a:t>можно создавать только файлы с кодом)</a:t>
            </a:r>
            <a:endParaRPr lang="en-US" dirty="0"/>
          </a:p>
          <a:p>
            <a:pPr marL="90488" indent="0">
              <a:buNone/>
            </a:pPr>
            <a:r>
              <a:rPr lang="ru-RU" b="1" dirty="0"/>
              <a:t>«Блокноты» для исследователей</a:t>
            </a:r>
            <a:endParaRPr lang="en-US" b="1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(</a:t>
            </a:r>
            <a:r>
              <a:rPr lang="ru-RU" dirty="0"/>
              <a:t>есть в </a:t>
            </a:r>
            <a:r>
              <a:rPr lang="en-US" dirty="0"/>
              <a:t>Anaconda)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https://colab.research.google.com/</a:t>
            </a:r>
            <a:r>
              <a:rPr lang="en-US" dirty="0"/>
              <a:t> 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82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0FB1F-47AF-47BA-823A-A62D6169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Установка и быстрый старт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C550B-B79E-43F1-9951-61746520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0488" indent="0">
              <a:buNone/>
            </a:pPr>
            <a:r>
              <a:rPr lang="en-US" b="1" dirty="0" err="1"/>
              <a:t>Pycharm</a:t>
            </a:r>
            <a:endParaRPr lang="ru-RU" b="1" dirty="0"/>
          </a:p>
          <a:p>
            <a:pPr marL="90488" indent="0">
              <a:buNone/>
            </a:pPr>
            <a:r>
              <a:rPr lang="ru-RU" dirty="0"/>
              <a:t>1) Можно запустить установку через </a:t>
            </a:r>
            <a:r>
              <a:rPr lang="en-US" dirty="0"/>
              <a:t>Anaconda Navigator</a:t>
            </a:r>
            <a:endParaRPr lang="ru-RU" dirty="0"/>
          </a:p>
          <a:p>
            <a:pPr marL="90488" indent="0">
              <a:buNone/>
            </a:pPr>
            <a:r>
              <a:rPr lang="ru-RU" dirty="0"/>
              <a:t>2) Установить самостоятельно: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Сначала установить </a:t>
            </a:r>
            <a:r>
              <a:rPr lang="en-US" dirty="0"/>
              <a:t>Python</a:t>
            </a:r>
            <a:r>
              <a:rPr lang="ru-RU" dirty="0"/>
              <a:t> (качайте последнюю версию)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ru-RU" dirty="0"/>
              <a:t> </a:t>
            </a:r>
            <a:endParaRPr lang="en-US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Установить </a:t>
            </a:r>
            <a:r>
              <a:rPr lang="en-US" dirty="0"/>
              <a:t>PyCharm</a:t>
            </a:r>
            <a:r>
              <a:rPr lang="ru-RU" dirty="0"/>
              <a:t> и подключить к нему </a:t>
            </a:r>
            <a:r>
              <a:rPr lang="en-US" dirty="0"/>
              <a:t>Python</a:t>
            </a:r>
            <a:r>
              <a:rPr lang="ru-RU" dirty="0"/>
              <a:t> (если уже установили </a:t>
            </a:r>
            <a:r>
              <a:rPr lang="en-US" dirty="0"/>
              <a:t>Python</a:t>
            </a:r>
            <a:r>
              <a:rPr lang="ru-RU" dirty="0"/>
              <a:t>, то </a:t>
            </a:r>
            <a:r>
              <a:rPr lang="en-US" dirty="0"/>
              <a:t>PyCharm</a:t>
            </a:r>
            <a:r>
              <a:rPr lang="ru-RU" dirty="0"/>
              <a:t> найдет и подставит его самостоятельно)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https://www.jetbrains.com/pycharm/download/other.html</a:t>
            </a:r>
            <a:r>
              <a:rPr lang="en-US" dirty="0"/>
              <a:t> </a:t>
            </a:r>
            <a:r>
              <a:rPr lang="ru-RU" dirty="0"/>
              <a:t> </a:t>
            </a:r>
          </a:p>
          <a:p>
            <a:pPr marL="90488" indent="0">
              <a:buNone/>
            </a:pPr>
            <a:r>
              <a:rPr lang="ru-RU" dirty="0" err="1"/>
              <a:t>Туториал</a:t>
            </a:r>
            <a:r>
              <a:rPr lang="ru-RU" dirty="0"/>
              <a:t> по установке и быстрому старту: </a:t>
            </a:r>
            <a:r>
              <a:rPr lang="en-US" dirty="0">
                <a:hlinkClick r:id="rId4"/>
              </a:rPr>
              <a:t>https://metanit.com/python/tutorial/1.3.php</a:t>
            </a:r>
            <a:r>
              <a:rPr lang="ru-RU" dirty="0"/>
              <a:t> </a:t>
            </a:r>
            <a:endParaRPr lang="en-US" dirty="0"/>
          </a:p>
          <a:p>
            <a:pPr marL="90488" indent="0">
              <a:buNone/>
            </a:pPr>
            <a:r>
              <a:rPr lang="en-US" b="1" dirty="0"/>
              <a:t>Anaconda + </a:t>
            </a:r>
            <a:r>
              <a:rPr lang="en-US" b="1" dirty="0" err="1"/>
              <a:t>Jupyter</a:t>
            </a:r>
            <a:endParaRPr lang="ru-RU" b="1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100" dirty="0"/>
              <a:t>Скачать </a:t>
            </a:r>
            <a:r>
              <a:rPr lang="en-US" sz="2100" dirty="0">
                <a:hlinkClick r:id="rId5"/>
              </a:rPr>
              <a:t>https://docs.anaconda.com/anaconda/install/</a:t>
            </a:r>
            <a:r>
              <a:rPr lang="en-US" sz="2100" dirty="0"/>
              <a:t> </a:t>
            </a:r>
            <a:endParaRPr lang="ru-RU" sz="2100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100" dirty="0" err="1"/>
              <a:t>Туториал</a:t>
            </a:r>
            <a:r>
              <a:rPr lang="ru-RU" sz="2100" dirty="0"/>
              <a:t> по установке и быстрому старту: </a:t>
            </a:r>
            <a:r>
              <a:rPr lang="en-US" dirty="0">
                <a:hlinkClick r:id="rId6"/>
              </a:rPr>
              <a:t>https://www.dmitrymakarov.ru/python/jupyter-notebook-14/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65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0DCC1-C573-4FA9-9E5A-F2CDE875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Место курса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F1D96D79-9DE6-4823-9A1A-F57CC1736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04177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07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6AFE7-C3EE-4E1B-9BA2-E15B4DE1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устроен курс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A0822-A5C1-4AC3-BCAB-50C183307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solidFill>
                  <a:srgbClr val="BD582C"/>
                </a:solidFill>
              </a:rPr>
              <a:t>Лекции</a:t>
            </a:r>
            <a:r>
              <a:rPr lang="ru-RU" sz="2400" dirty="0"/>
              <a:t> Вебинар</a:t>
            </a:r>
          </a:p>
          <a:p>
            <a:r>
              <a:rPr lang="ru-RU" sz="2400" b="1" dirty="0">
                <a:solidFill>
                  <a:srgbClr val="BD582C"/>
                </a:solidFill>
              </a:rPr>
              <a:t>Материалы </a:t>
            </a:r>
            <a:r>
              <a:rPr lang="ru-RU" sz="2400" dirty="0"/>
              <a:t>Презентация, файлы с кодом, доп. файлы, ссылки</a:t>
            </a:r>
          </a:p>
          <a:p>
            <a:r>
              <a:rPr lang="ru-RU" sz="2400" b="1" dirty="0">
                <a:solidFill>
                  <a:srgbClr val="BD582C"/>
                </a:solidFill>
              </a:rPr>
              <a:t>Домашнее задание*</a:t>
            </a:r>
            <a:r>
              <a:rPr lang="ru-RU" sz="2400" dirty="0"/>
              <a:t> На странице с занятием</a:t>
            </a:r>
          </a:p>
          <a:p>
            <a:r>
              <a:rPr lang="ru-RU" sz="2400" b="1" dirty="0">
                <a:solidFill>
                  <a:srgbClr val="BD582C"/>
                </a:solidFill>
              </a:rPr>
              <a:t>Итоговая работа </a:t>
            </a:r>
            <a:r>
              <a:rPr lang="ru-RU" sz="2400" dirty="0"/>
              <a:t>В «Занятия 11 и 12» -</a:t>
            </a:r>
            <a:r>
              <a:rPr lang="en-US" sz="2400" dirty="0"/>
              <a:t>&gt;</a:t>
            </a:r>
            <a:r>
              <a:rPr lang="ru-RU" sz="2400" dirty="0"/>
              <a:t> «Домашнее задание № 5 и пояснительная записка». Только ДЗ №5 обязательно к сдаче</a:t>
            </a:r>
          </a:p>
          <a:p>
            <a:r>
              <a:rPr lang="ru-RU" sz="1800" dirty="0"/>
              <a:t>*ДЗ помогает в ходе курса собрать пояснительную записку (эссе). Его можно делать сразу после занятия или за несколько занятий сразу.</a:t>
            </a:r>
          </a:p>
          <a:p>
            <a:r>
              <a:rPr lang="ru-RU" sz="2400" b="1" dirty="0">
                <a:solidFill>
                  <a:srgbClr val="BD582C"/>
                </a:solidFill>
              </a:rPr>
              <a:t>Итоги</a:t>
            </a:r>
            <a:r>
              <a:rPr lang="ru-RU" sz="2400" dirty="0"/>
              <a:t> Зачет с оценкой (оценивается эссе)</a:t>
            </a:r>
          </a:p>
        </p:txBody>
      </p:sp>
    </p:spTree>
    <p:extLst>
      <p:ext uri="{BB962C8B-B14F-4D97-AF65-F5344CB8AC3E}">
        <p14:creationId xmlns:p14="http://schemas.microsoft.com/office/powerpoint/2010/main" val="420443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FB648-7AF8-41F3-8312-EA7E1DC6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Зачем предпринимателю понимать в разработке? (дискуссия)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F0F9F-0CB3-474C-8DF1-3B67CBF3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Небольшой стартап </a:t>
            </a:r>
            <a:r>
              <a:rPr lang="ru-RU" sz="2400" dirty="0"/>
              <a:t>- предприниматель = разработчик продукта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«Гуманитарий» </a:t>
            </a:r>
            <a:r>
              <a:rPr lang="ru-RU" sz="2400" dirty="0"/>
              <a:t>- программирование без программирования (</a:t>
            </a:r>
            <a:r>
              <a:rPr lang="en-US" sz="2400" dirty="0" err="1"/>
              <a:t>Bitrix</a:t>
            </a:r>
            <a:r>
              <a:rPr lang="en-US" sz="2400" dirty="0"/>
              <a:t>)</a:t>
            </a:r>
            <a:endParaRPr lang="ru-RU" sz="2400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Большой стартап </a:t>
            </a:r>
            <a:r>
              <a:rPr lang="ru-RU" sz="2400" dirty="0"/>
              <a:t>– найм команды или заказ на фрилансе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Венчур</a:t>
            </a:r>
            <a:r>
              <a:rPr lang="ru-RU" sz="2400" dirty="0"/>
              <a:t> – оценка стартапов</a:t>
            </a:r>
            <a:endParaRPr lang="en-US" sz="2400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Руководитель отдела, маркетолог (продвижение продукта или заказ решения для существующего продукта)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Служба безопасности (сохранность чувствительных данных). </a:t>
            </a:r>
            <a:r>
              <a:rPr lang="ru-RU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Комплайенс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Офлайн бизнес, понимание как можно применить современные разработки в секторах, где "традиционно" технологии не используют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45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FB648-7AF8-41F3-8312-EA7E1DC6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Когда точно НЕ НУЖНО ИТ, программирование, разработка? (дискуссия)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F0F9F-0CB3-474C-8DF1-3B67CBF3E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D582C"/>
                </a:solidFill>
              </a:rPr>
              <a:t>Существующее решение ИДЕАЛЬНО подходит вашему бизнесу и встраивается без проблем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Сам продукт никак не связан с ИТ (кройка и шитье – ателье, няни –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Youdo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Avito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погрузочные работы, стройка)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Есть готовое решение (санкции – импортозамещение, производитель прекратил поддержку, хочется оптимизировать или потребовалось расширение функционала, в продукте обнаружена ошибка)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Стройка: проектирование (архитектурные решения, документация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генерация и проверка планов,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BIM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модели, бухгалтерия,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CRM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реклама)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Церковь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ktivGrotesk"/>
              </a:rPr>
              <a:t>Думаю про то, что в случае есть варианты цифровизации - например в случае погрузки песка - автоматический анализ его объема с камер наблюдения. Дальше уже вопрос целесообразности этих действий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746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C65B2-57EF-4A15-BE7A-59522D52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Заблуждения о программировании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FFD9C-6CBE-482A-BE06-0E71D5B6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Навыки </a:t>
            </a:r>
            <a:r>
              <a:rPr lang="ru-RU" sz="2400" dirty="0"/>
              <a:t>программирования нужны только программистам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/>
              <a:t>Программирование –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это дар</a:t>
            </a:r>
            <a:r>
              <a:rPr lang="ru-RU" sz="2400" dirty="0"/>
              <a:t>, не доступный «гуманитарию»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/>
              <a:t>Хороший программист – тот, который </a:t>
            </a:r>
            <a:r>
              <a:rPr lang="ru-RU" sz="2400" dirty="0">
                <a:solidFill>
                  <a:srgbClr val="BD582C"/>
                </a:solidFill>
              </a:rPr>
              <a:t>быстро пишет код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400" dirty="0"/>
              <a:t>Можно научиться программированию </a:t>
            </a:r>
            <a:r>
              <a:rPr lang="ru-RU" sz="2400" dirty="0">
                <a:solidFill>
                  <a:srgbClr val="BD582C"/>
                </a:solidFill>
              </a:rPr>
              <a:t>на курсах за полгода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344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F699F-901B-47B1-B785-8BA59BC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Направления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51CCE-F1A1-4D48-9AC2-F4DA50D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176213">
              <a:buFont typeface="Arial" panose="020B0604020202020204" pitchFamily="34" charset="0"/>
              <a:buChar char="•"/>
            </a:pPr>
            <a:r>
              <a:rPr lang="en-US" sz="2000" dirty="0"/>
              <a:t>Enterprise</a:t>
            </a:r>
            <a:r>
              <a:rPr lang="ru-RU" sz="2000" dirty="0"/>
              <a:t>-системы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000" dirty="0"/>
              <a:t>«Железные» разработки и встраиваемые системы, «интернет вещей»</a:t>
            </a:r>
            <a:endParaRPr lang="ru-RU" sz="2000" dirty="0">
              <a:solidFill>
                <a:srgbClr val="BD582C"/>
              </a:solidFill>
            </a:endParaRP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000" dirty="0"/>
              <a:t>Мобильная разработка +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/>
              <a:t>Web-</a:t>
            </a:r>
            <a:r>
              <a:rPr lang="ru-RU" dirty="0"/>
              <a:t>разработка +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Фреймворки и </a:t>
            </a:r>
            <a:r>
              <a:rPr lang="en-US" dirty="0"/>
              <a:t>API (</a:t>
            </a:r>
            <a:r>
              <a:rPr lang="ru-RU" dirty="0"/>
              <a:t>бэкенд, </a:t>
            </a:r>
            <a:r>
              <a:rPr lang="ru-RU" dirty="0" err="1"/>
              <a:t>фронтенд</a:t>
            </a:r>
            <a:r>
              <a:rPr lang="ru-RU" dirty="0"/>
              <a:t>) +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Инструменты </a:t>
            </a:r>
            <a:r>
              <a:rPr lang="en-US" dirty="0"/>
              <a:t>DevOps </a:t>
            </a:r>
            <a:r>
              <a:rPr lang="ru-RU" dirty="0"/>
              <a:t>(в т.ч. виртуализация и </a:t>
            </a:r>
            <a:r>
              <a:rPr lang="ru-RU" dirty="0" err="1"/>
              <a:t>контенеризация</a:t>
            </a:r>
            <a:r>
              <a:rPr lang="ru-RU" dirty="0"/>
              <a:t>) +, </a:t>
            </a:r>
            <a:r>
              <a:rPr lang="en-US" dirty="0" err="1"/>
              <a:t>MLOps</a:t>
            </a:r>
            <a:r>
              <a:rPr lang="ru-RU" dirty="0"/>
              <a:t> +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Исследователям: </a:t>
            </a:r>
            <a:r>
              <a:rPr lang="en-US" dirty="0"/>
              <a:t>DS/ML/AI…</a:t>
            </a:r>
            <a:r>
              <a:rPr lang="ru-RU" dirty="0"/>
              <a:t>+</a:t>
            </a:r>
            <a:endParaRPr lang="en-US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Библиотеки и компоненты +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Математика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F699F-901B-47B1-B785-8BA59BC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Языки программирования (дискуссия)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51CCE-F1A1-4D48-9AC2-F4DA50D0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488" indent="0">
              <a:buNone/>
            </a:pPr>
            <a:r>
              <a:rPr lang="ru-RU" dirty="0"/>
              <a:t>Давайте вместе соберем этот список</a:t>
            </a:r>
            <a:endParaRPr lang="en-US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sz="2000" dirty="0"/>
              <a:t>Python</a:t>
            </a:r>
            <a:endParaRPr lang="ru-RU" sz="2000" dirty="0"/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Qt (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визуальная разработка)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название точно не известно, но бэкенд)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ava, Scala, Swift, C++, C#, Pascal, Basic (VBA),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javascript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(в т.ч.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HTML5), Fortran, Assembler, Erlang (Elixir), SQL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Фреймворки тоже можно: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Node.JS, Angular, React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0488" indent="0">
              <a:buNone/>
            </a:pPr>
            <a:r>
              <a:rPr lang="ru-RU" dirty="0"/>
              <a:t>Возможные причины: разные задачи, люди разные (структура мышления, психотипы), внести свою лепту или выделиться – придумать новый язык</a:t>
            </a:r>
          </a:p>
        </p:txBody>
      </p:sp>
    </p:spTree>
    <p:extLst>
      <p:ext uri="{BB962C8B-B14F-4D97-AF65-F5344CB8AC3E}">
        <p14:creationId xmlns:p14="http://schemas.microsoft.com/office/powerpoint/2010/main" val="256392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F699F-901B-47B1-B785-8BA59BC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Python – </a:t>
            </a:r>
            <a:r>
              <a:rPr lang="ru-RU" sz="4000" dirty="0"/>
              <a:t>где хорош и где нет? (дискуссия)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FED216E-D459-4A77-9149-8A11F9B3D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pPr marL="90488" indent="0">
              <a:buNone/>
            </a:pPr>
            <a:r>
              <a:rPr lang="ru-RU" sz="2000" dirty="0"/>
              <a:t>Определим вместе: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BD582C"/>
                </a:solidFill>
              </a:rPr>
              <a:t>Enterprise</a:t>
            </a:r>
            <a:r>
              <a:rPr lang="ru-RU" sz="2000" dirty="0">
                <a:solidFill>
                  <a:srgbClr val="BD582C"/>
                </a:solidFill>
              </a:rPr>
              <a:t>-системы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BD582C"/>
                </a:solidFill>
              </a:rPr>
              <a:t>«Железные» разработки </a:t>
            </a:r>
            <a:r>
              <a:rPr lang="ru-RU" sz="2000" dirty="0"/>
              <a:t>и встраиваемые системы, </a:t>
            </a:r>
            <a:r>
              <a:rPr lang="ru-RU" sz="2000" dirty="0">
                <a:solidFill>
                  <a:srgbClr val="BD582C"/>
                </a:solidFill>
              </a:rPr>
              <a:t>«интернет вещей»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BD582C"/>
                </a:solidFill>
              </a:rPr>
              <a:t>Мобильная разработка</a:t>
            </a:r>
            <a:r>
              <a:rPr lang="en-US" sz="2000" dirty="0">
                <a:solidFill>
                  <a:srgbClr val="BD582C"/>
                </a:solidFill>
              </a:rPr>
              <a:t> (</a:t>
            </a:r>
            <a:r>
              <a:rPr lang="ru-RU" sz="2000" dirty="0">
                <a:solidFill>
                  <a:srgbClr val="BD582C"/>
                </a:solidFill>
              </a:rPr>
              <a:t>сервер)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D582C"/>
                </a:solidFill>
              </a:rPr>
              <a:t>Web-</a:t>
            </a:r>
            <a:r>
              <a:rPr lang="ru-RU" dirty="0">
                <a:solidFill>
                  <a:srgbClr val="BD582C"/>
                </a:solidFill>
              </a:rPr>
              <a:t>разработка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D582C"/>
                </a:solidFill>
              </a:rPr>
              <a:t>Фреймворки и </a:t>
            </a:r>
            <a:r>
              <a:rPr lang="en-US" dirty="0">
                <a:solidFill>
                  <a:srgbClr val="BD582C"/>
                </a:solidFill>
              </a:rPr>
              <a:t>API (</a:t>
            </a:r>
            <a:r>
              <a:rPr lang="ru-RU" dirty="0">
                <a:solidFill>
                  <a:srgbClr val="BD582C"/>
                </a:solidFill>
              </a:rPr>
              <a:t>бэкенд, </a:t>
            </a:r>
            <a:r>
              <a:rPr lang="ru-RU" sz="2100" dirty="0" err="1"/>
              <a:t>фронтенд</a:t>
            </a:r>
            <a:r>
              <a:rPr lang="ru-RU" dirty="0">
                <a:solidFill>
                  <a:srgbClr val="BD582C"/>
                </a:solidFill>
              </a:rPr>
              <a:t>)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Инструменты </a:t>
            </a:r>
            <a:r>
              <a:rPr lang="en-US" dirty="0">
                <a:highlight>
                  <a:srgbClr val="FFFF00"/>
                </a:highlight>
              </a:rPr>
              <a:t>DevOps </a:t>
            </a:r>
            <a:r>
              <a:rPr lang="ru-RU" dirty="0">
                <a:highlight>
                  <a:srgbClr val="FFFF00"/>
                </a:highlight>
              </a:rPr>
              <a:t>(в т.ч. виртуализация и контейнеризация), </a:t>
            </a:r>
            <a:r>
              <a:rPr lang="en-US" dirty="0" err="1">
                <a:highlight>
                  <a:srgbClr val="FFFF00"/>
                </a:highlight>
              </a:rPr>
              <a:t>MLOps</a:t>
            </a:r>
            <a:endParaRPr lang="ru-RU" dirty="0">
              <a:highlight>
                <a:srgbClr val="FFFF00"/>
              </a:highlight>
            </a:endParaRP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>
                <a:highlight>
                  <a:srgbClr val="FFFF00"/>
                </a:highlight>
              </a:rPr>
              <a:t>Исследователям: </a:t>
            </a:r>
            <a:r>
              <a:rPr lang="en-US" dirty="0">
                <a:highlight>
                  <a:srgbClr val="FFFF00"/>
                </a:highlight>
              </a:rPr>
              <a:t>DS/ML/AI…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D582C"/>
                </a:solidFill>
              </a:rPr>
              <a:t>Библиотеки и компоненты</a:t>
            </a:r>
          </a:p>
          <a:p>
            <a:pPr marL="90488" indent="176213">
              <a:buFont typeface="Arial" panose="020B0604020202020204" pitchFamily="34" charset="0"/>
              <a:buChar char="•"/>
            </a:pPr>
            <a:r>
              <a:rPr lang="ru-RU" dirty="0"/>
              <a:t>Математика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9005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</TotalTime>
  <Words>835</Words>
  <Application>Microsoft Office PowerPoint</Application>
  <PresentationFormat>Широкоэкранный</PresentationFormat>
  <Paragraphs>99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AktivGrotesk</vt:lpstr>
      <vt:lpstr>Arial</vt:lpstr>
      <vt:lpstr>Calibri</vt:lpstr>
      <vt:lpstr>Calibri Light</vt:lpstr>
      <vt:lpstr>Ретро</vt:lpstr>
      <vt:lpstr>Инструменты программирования  для решения предпринимательских задач</vt:lpstr>
      <vt:lpstr>Место курса</vt:lpstr>
      <vt:lpstr>Как устроен курс</vt:lpstr>
      <vt:lpstr>Зачем предпринимателю понимать в разработке? (дискуссия)</vt:lpstr>
      <vt:lpstr>Когда точно НЕ НУЖНО ИТ, программирование, разработка? (дискуссия)</vt:lpstr>
      <vt:lpstr>Заблуждения о программировании</vt:lpstr>
      <vt:lpstr>Направления разработки</vt:lpstr>
      <vt:lpstr>Языки программирования (дискуссия)</vt:lpstr>
      <vt:lpstr>Python – где хорош и где нет? (дискуссия)</vt:lpstr>
      <vt:lpstr>Расширения языка Python</vt:lpstr>
      <vt:lpstr>«Рабочее место» разработчика</vt:lpstr>
      <vt:lpstr>Установка и быстрый старт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программирования  для решения предпринимательских задач</dc:title>
  <dc:creator>ad-min</dc:creator>
  <cp:lastModifiedBy>ad-min</cp:lastModifiedBy>
  <cp:revision>22</cp:revision>
  <dcterms:created xsi:type="dcterms:W3CDTF">2024-09-11T14:25:32Z</dcterms:created>
  <dcterms:modified xsi:type="dcterms:W3CDTF">2024-09-18T12:15:08Z</dcterms:modified>
</cp:coreProperties>
</file>