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1" r:id="rId3"/>
  </p:sldMasterIdLst>
  <p:notesMasterIdLst>
    <p:notesMasterId r:id="rId5"/>
  </p:notesMasterIdLst>
  <p:handoutMasterIdLst>
    <p:handoutMasterId r:id="rId18"/>
  </p:handoutMasterIdLst>
  <p:sldIdLst>
    <p:sldId id="256" r:id="rId4"/>
    <p:sldId id="257" r:id="rId6"/>
    <p:sldId id="258" r:id="rId7"/>
    <p:sldId id="259" r:id="rId8"/>
    <p:sldId id="264" r:id="rId9"/>
    <p:sldId id="260" r:id="rId10"/>
    <p:sldId id="265" r:id="rId11"/>
    <p:sldId id="266" r:id="rId12"/>
    <p:sldId id="261" r:id="rId13"/>
    <p:sldId id="271" r:id="rId14"/>
    <p:sldId id="262" r:id="rId15"/>
    <p:sldId id="269" r:id="rId16"/>
    <p:sldId id="278"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7275"/>
    <a:srgbClr val="97AF7F"/>
    <a:srgbClr val="ECE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2" autoAdjust="0"/>
    <p:restoredTop sz="94660"/>
  </p:normalViewPr>
  <p:slideViewPr>
    <p:cSldViewPr snapToGrid="0" showGuides="1">
      <p:cViewPr>
        <p:scale>
          <a:sx n="66" d="100"/>
          <a:sy n="66" d="100"/>
        </p:scale>
        <p:origin x="1416" y="1044"/>
      </p:cViewPr>
      <p:guideLst>
        <p:guide orient="horz" pos="2135"/>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44C5E-7DDF-4985-8199-0786A1E10A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E4C24-0D9E-4760-A94C-1E9E31C074D2}"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76C68A-E856-4BA3-AF4E-D2A5D90816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97F34A-7FE2-46F4-B38D-2AC5B291D235}" type="slidenum">
              <a:rPr lang="zh-CN" altLang="en-US" smtClean="0"/>
            </a:fld>
            <a:endParaRPr lang="zh-CN" altLang="en-US"/>
          </a:p>
        </p:txBody>
      </p:sp>
    </p:spTree>
  </p:cSld>
  <p:clrMapOvr>
    <a:masterClrMapping/>
  </p:clrMapOvr>
  <p:transition spd="slow" advTm="3000">
    <p:fade/>
  </p:transition>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3" Type="http://schemas.openxmlformats.org/officeDocument/2006/relationships/theme" Target="../theme/theme1.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6C68A-E856-4BA3-AF4E-D2A5D90816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7F34A-7FE2-46F4-B38D-2AC5B291D2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transition spd="slow" advTm="3000">
    <p:fade/>
  </p:transition>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6" Type="http://schemas.openxmlformats.org/officeDocument/2006/relationships/notesSlide" Target="../notesSlides/notesSlide2.xml"/><Relationship Id="rId15" Type="http://schemas.openxmlformats.org/officeDocument/2006/relationships/slideLayout" Target="../slideLayouts/slideLayout2.xml"/><Relationship Id="rId14" Type="http://schemas.openxmlformats.org/officeDocument/2006/relationships/tags" Target="../tags/tag12.xml"/><Relationship Id="rId13" Type="http://schemas.openxmlformats.org/officeDocument/2006/relationships/image" Target="../media/image5.png"/><Relationship Id="rId12" Type="http://schemas.openxmlformats.org/officeDocument/2006/relationships/tags" Target="../tags/tag11.xml"/><Relationship Id="rId11" Type="http://schemas.openxmlformats.org/officeDocument/2006/relationships/image" Target="../media/image4.png"/><Relationship Id="rId10" Type="http://schemas.openxmlformats.org/officeDocument/2006/relationships/tags" Target="../tags/tag10.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flipV="1">
            <a:off x="0" y="0"/>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直角三角形 6"/>
          <p:cNvSpPr/>
          <p:nvPr/>
        </p:nvSpPr>
        <p:spPr>
          <a:xfrm rot="10800000" flipV="1">
            <a:off x="9942576" y="4809743"/>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45628">
            <a:off x="1870960" y="-366857"/>
            <a:ext cx="4754880" cy="733711"/>
          </a:xfrm>
          <a:prstGeom prst="roundRect">
            <a:avLst>
              <a:gd name="adj" fmla="val 50000"/>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8973386" y="6008036"/>
            <a:ext cx="1353600" cy="1353312"/>
          </a:xfrm>
          <a:prstGeom prst="ellipse">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45628">
            <a:off x="10229088" y="3625993"/>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247377" y="-676656"/>
            <a:ext cx="1353600" cy="1353312"/>
          </a:xfrm>
          <a:prstGeom prst="ellipse">
            <a:avLst/>
          </a:prstGeom>
          <a:solidFill>
            <a:srgbClr val="ECE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rot="19045628">
            <a:off x="286066" y="6732800"/>
            <a:ext cx="2735133" cy="268683"/>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 name="直接连接符 13"/>
          <p:cNvCxnSpPr/>
          <p:nvPr/>
        </p:nvCxnSpPr>
        <p:spPr>
          <a:xfrm flipV="1">
            <a:off x="1352550" y="5539072"/>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0243631" y="4190635"/>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16" name="矩形: 圆角 15"/>
          <p:cNvSpPr/>
          <p:nvPr/>
        </p:nvSpPr>
        <p:spPr>
          <a:xfrm>
            <a:off x="10243631" y="41910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p:cNvSpPr/>
          <p:nvPr/>
        </p:nvSpPr>
        <p:spPr>
          <a:xfrm>
            <a:off x="10589512" y="698868"/>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a:spLocks noChangeAspect="1"/>
          </p:cNvSpPr>
          <p:nvPr/>
        </p:nvSpPr>
        <p:spPr>
          <a:xfrm>
            <a:off x="545015" y="4723488"/>
            <a:ext cx="748891" cy="748732"/>
          </a:xfrm>
          <a:prstGeom prst="ellipse">
            <a:avLst/>
          </a:prstGeom>
          <a:noFill/>
          <a:ln>
            <a:solidFill>
              <a:srgbClr val="467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10732172" y="-1005351"/>
            <a:ext cx="1353569" cy="2029479"/>
            <a:chOff x="8213262" y="-1107440"/>
            <a:chExt cx="1353569" cy="2029479"/>
          </a:xfrm>
        </p:grpSpPr>
        <p:cxnSp>
          <p:nvCxnSpPr>
            <p:cNvPr id="21" name="直接连接符 20"/>
            <p:cNvCxnSpPr/>
            <p:nvPr/>
          </p:nvCxnSpPr>
          <p:spPr>
            <a:xfrm>
              <a:off x="8890031" y="-4312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661431" y="-5074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432831" y="-65444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372631" y="-67208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144031" y="-476155"/>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566831" y="-934212"/>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213262" y="-1107440"/>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grpSp>
      <p:sp>
        <p:nvSpPr>
          <p:cNvPr id="29" name="ïṥ1iḑé"/>
          <p:cNvSpPr txBox="1"/>
          <p:nvPr/>
        </p:nvSpPr>
        <p:spPr>
          <a:xfrm>
            <a:off x="5122534" y="1972223"/>
            <a:ext cx="4702298" cy="707886"/>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altLang="zh-CN" sz="4000" b="1" dirty="0">
                <a:solidFill>
                  <a:srgbClr val="467275"/>
                </a:solidFill>
                <a:cs typeface="+mn-ea"/>
                <a:sym typeface="+mn-lt"/>
              </a:rPr>
              <a:t>WORK REPORT</a:t>
            </a:r>
            <a:endParaRPr kumimoji="0" lang="en-GB" altLang="zh-CN" sz="4000" b="1" i="0" u="none" strike="noStrike" kern="1200" cap="none" spc="0" normalizeH="0" baseline="0" noProof="0" dirty="0">
              <a:ln>
                <a:noFill/>
              </a:ln>
              <a:solidFill>
                <a:srgbClr val="467275"/>
              </a:solidFill>
              <a:effectLst/>
              <a:uLnTx/>
              <a:uFillTx/>
              <a:cs typeface="+mn-ea"/>
              <a:sym typeface="+mn-lt"/>
            </a:endParaRPr>
          </a:p>
        </p:txBody>
      </p:sp>
      <p:sp>
        <p:nvSpPr>
          <p:cNvPr id="30" name="íṣliḋe"/>
          <p:cNvSpPr txBox="1"/>
          <p:nvPr/>
        </p:nvSpPr>
        <p:spPr>
          <a:xfrm>
            <a:off x="1476887" y="3201373"/>
            <a:ext cx="8849929" cy="1014730"/>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None/>
              <a:defRPr sz="6600" b="1" kern="1200" spc="0">
                <a:solidFill>
                  <a:schemeClr val="bg1"/>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6000" b="0" i="0" u="none" strike="noStrike" kern="1200" cap="none" spc="300" normalizeH="0" baseline="0" noProof="0" dirty="0">
                <a:ln>
                  <a:noFill/>
                </a:ln>
                <a:solidFill>
                  <a:srgbClr val="467275"/>
                </a:solidFill>
                <a:effectLst/>
                <a:uLnTx/>
                <a:uFillTx/>
                <a:latin typeface="字魂59号-创粗黑" panose="00000500000000000000" pitchFamily="2" charset="-122"/>
                <a:ea typeface="字魂59号-创粗黑" panose="00000500000000000000" pitchFamily="2" charset="-122"/>
                <a:cs typeface="+mn-ea"/>
                <a:sym typeface="+mn-lt"/>
              </a:rPr>
              <a:t>DrawShot</a:t>
            </a:r>
            <a:r>
              <a:rPr kumimoji="0" lang="zh-CN" altLang="en-US" sz="6000" b="0" i="0" u="none" strike="noStrike" kern="1200" cap="none" spc="300" normalizeH="0" baseline="0" noProof="0" dirty="0">
                <a:ln>
                  <a:noFill/>
                </a:ln>
                <a:solidFill>
                  <a:srgbClr val="467275"/>
                </a:solidFill>
                <a:effectLst/>
                <a:uLnTx/>
                <a:uFillTx/>
                <a:latin typeface="字魂59号-创粗黑" panose="00000500000000000000" pitchFamily="2" charset="-122"/>
                <a:ea typeface="字魂59号-创粗黑" panose="00000500000000000000" pitchFamily="2" charset="-122"/>
                <a:cs typeface="+mn-ea"/>
                <a:sym typeface="+mn-lt"/>
              </a:rPr>
              <a:t>项目总结汇报</a:t>
            </a:r>
            <a:endParaRPr kumimoji="0" lang="zh-CN" altLang="en-US" sz="6000" b="0" i="0" u="none" strike="noStrike" kern="1200" cap="none" spc="300" normalizeH="0" baseline="0" noProof="0" dirty="0">
              <a:ln>
                <a:noFill/>
              </a:ln>
              <a:solidFill>
                <a:srgbClr val="467275"/>
              </a:solidFill>
              <a:effectLst/>
              <a:uLnTx/>
              <a:uFillTx/>
              <a:latin typeface="字魂59号-创粗黑" panose="00000500000000000000" pitchFamily="2" charset="-122"/>
              <a:ea typeface="字魂59号-创粗黑" panose="000005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par>
                                <p:cTn id="37" presetID="16" presetClass="entr" presetSubtype="21"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arn(inVertic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6" grpId="0" animBg="1"/>
      <p:bldP spid="17" grpId="0" animBg="1"/>
      <p:bldP spid="18" grpId="0" animBg="1"/>
      <p:bldP spid="29"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1900" y="337120"/>
            <a:ext cx="569081" cy="502939"/>
            <a:chOff x="11251350" y="5442520"/>
            <a:chExt cx="569081" cy="502939"/>
          </a:xfrm>
        </p:grpSpPr>
        <p:sp>
          <p:nvSpPr>
            <p:cNvPr id="4" name="矩形: 圆角 3"/>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11597231" y="5722288"/>
              <a:ext cx="223200" cy="223171"/>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íṣliḋe"/>
          <p:cNvSpPr txBox="1"/>
          <p:nvPr/>
        </p:nvSpPr>
        <p:spPr>
          <a:xfrm>
            <a:off x="981075" y="205740"/>
            <a:ext cx="3868420" cy="521970"/>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None/>
              <a:defRPr sz="6600" b="1" kern="1200" spc="0">
                <a:solidFill>
                  <a:schemeClr val="bg1"/>
                </a:solidFill>
                <a:latin typeface="+mn-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2800" b="0" i="0" u="none" strike="noStrike" kern="1200" cap="none" spc="300" normalizeH="0" baseline="0" noProof="0" dirty="0">
                <a:ln>
                  <a:noFill/>
                </a:ln>
                <a:solidFill>
                  <a:srgbClr val="467275"/>
                </a:solidFill>
                <a:effectLst/>
                <a:uLnTx/>
                <a:uFillTx/>
                <a:ea typeface="+mn-ea"/>
                <a:cs typeface="+mn-ea"/>
                <a:sym typeface="+mn-lt"/>
              </a:rPr>
              <a:t>总结</a:t>
            </a:r>
            <a:r>
              <a:rPr lang="zh-CN" altLang="en-US" sz="2800" b="0" spc="300" noProof="0" dirty="0">
                <a:ln>
                  <a:noFill/>
                </a:ln>
                <a:solidFill>
                  <a:srgbClr val="467275"/>
                </a:solidFill>
                <a:effectLst/>
                <a:uLnTx/>
                <a:uFillTx/>
                <a:ea typeface="+mn-ea"/>
                <a:cs typeface="+mn-ea"/>
                <a:sym typeface="+mn-lt"/>
              </a:rPr>
              <a:t>项目开发的经验</a:t>
            </a:r>
            <a:endParaRPr kumimoji="0" lang="zh-CN" altLang="en-US" sz="2800" b="0" i="0" u="none" strike="noStrike" kern="1200" cap="none" spc="300" normalizeH="0" baseline="0" noProof="0" dirty="0">
              <a:ln>
                <a:noFill/>
              </a:ln>
              <a:solidFill>
                <a:srgbClr val="467275"/>
              </a:solidFill>
              <a:effectLst/>
              <a:uLnTx/>
              <a:uFillTx/>
              <a:ea typeface="+mn-ea"/>
              <a:cs typeface="+mn-ea"/>
              <a:sym typeface="+mn-lt"/>
            </a:endParaRPr>
          </a:p>
        </p:txBody>
      </p:sp>
      <p:sp>
        <p:nvSpPr>
          <p:cNvPr id="8" name="矩形: 圆角 7"/>
          <p:cNvSpPr/>
          <p:nvPr/>
        </p:nvSpPr>
        <p:spPr>
          <a:xfrm rot="19045628">
            <a:off x="7781961" y="7496010"/>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10731599" y="5449308"/>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10" name="Rounded Rectangle"/>
          <p:cNvSpPr/>
          <p:nvPr/>
        </p:nvSpPr>
        <p:spPr>
          <a:xfrm>
            <a:off x="1189322" y="1861790"/>
            <a:ext cx="2833032" cy="3507764"/>
          </a:xfrm>
          <a:prstGeom prst="roundRect">
            <a:avLst/>
          </a:prstGeom>
          <a:solidFill>
            <a:srgbClr val="97AF7F">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13" name="Isosceles Triangle 23"/>
          <p:cNvSpPr/>
          <p:nvPr/>
        </p:nvSpPr>
        <p:spPr>
          <a:xfrm rot="5400000">
            <a:off x="5802981" y="2102943"/>
            <a:ext cx="371815" cy="320530"/>
          </a:xfrm>
          <a:prstGeom prst="triangle">
            <a:avLst/>
          </a:prstGeom>
          <a:solidFill>
            <a:srgbClr val="467275"/>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Isosceles Triangle 26"/>
          <p:cNvSpPr/>
          <p:nvPr/>
        </p:nvSpPr>
        <p:spPr>
          <a:xfrm rot="5400000">
            <a:off x="5802981" y="3517195"/>
            <a:ext cx="371815" cy="320530"/>
          </a:xfrm>
          <a:prstGeom prst="triangle">
            <a:avLst/>
          </a:prstGeom>
          <a:solidFill>
            <a:srgbClr val="97AF7F"/>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Isosceles Triangle 29"/>
          <p:cNvSpPr/>
          <p:nvPr/>
        </p:nvSpPr>
        <p:spPr>
          <a:xfrm rot="5400000">
            <a:off x="5802981" y="4763990"/>
            <a:ext cx="371815" cy="320530"/>
          </a:xfrm>
          <a:prstGeom prst="triangle">
            <a:avLst/>
          </a:prstGeom>
          <a:solidFill>
            <a:srgbClr val="467275"/>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矩形 15"/>
          <p:cNvSpPr/>
          <p:nvPr/>
        </p:nvSpPr>
        <p:spPr>
          <a:xfrm>
            <a:off x="6229679" y="1715539"/>
            <a:ext cx="2716468" cy="547669"/>
          </a:xfrm>
          <a:prstGeom prst="rect">
            <a:avLst/>
          </a:prstGeom>
        </p:spPr>
        <p:txBody>
          <a:bodyPr vert="horz" lIns="91440" tIns="45720" rIns="91440" bIns="45720" rtlCol="0" anchor="b">
            <a:normAutofit/>
          </a:bodyPr>
          <a:lstStyle/>
          <a:p>
            <a:pPr lvl="0">
              <a:defRPr/>
            </a:pPr>
            <a:r>
              <a:rPr lang="zh-CN" altLang="en-US" sz="2000" b="1" cap="all" dirty="0">
                <a:solidFill>
                  <a:prstClr val="black">
                    <a:lumMod val="75000"/>
                    <a:lumOff val="25000"/>
                  </a:prstClr>
                </a:solidFill>
                <a:cs typeface="+mn-ea"/>
                <a:sym typeface="+mn-lt"/>
              </a:rPr>
              <a:t>项目分析</a:t>
            </a:r>
            <a:endParaRPr lang="zh-CN" altLang="en-US" sz="2000" b="1" cap="all" dirty="0">
              <a:solidFill>
                <a:prstClr val="black">
                  <a:lumMod val="75000"/>
                  <a:lumOff val="25000"/>
                </a:prstClr>
              </a:solidFill>
              <a:cs typeface="+mn-ea"/>
              <a:sym typeface="+mn-lt"/>
            </a:endParaRPr>
          </a:p>
        </p:txBody>
      </p:sp>
      <p:sp>
        <p:nvSpPr>
          <p:cNvPr id="17" name="ïṥ1ïde"/>
          <p:cNvSpPr txBox="1"/>
          <p:nvPr/>
        </p:nvSpPr>
        <p:spPr>
          <a:xfrm>
            <a:off x="6218196" y="2263070"/>
            <a:ext cx="5000838" cy="929640"/>
          </a:xfrm>
          <a:prstGeom prst="rect">
            <a:avLst/>
          </a:prstGeom>
        </p:spPr>
        <p:txBody>
          <a:bodyPr wrap="square" rtlCol="0">
            <a:spAutoFit/>
          </a:bodyPr>
          <a:lstStyle>
            <a:defPPr>
              <a:defRPr lang="zh-CN"/>
            </a:defPPr>
            <a:lvl1pPr>
              <a:lnSpc>
                <a:spcPts val="1500"/>
              </a:lnSpc>
              <a:defRPr sz="900"/>
            </a:lvl1pPr>
          </a:lstStyle>
          <a:p>
            <a:pPr>
              <a:lnSpc>
                <a:spcPct val="130000"/>
              </a:lnSpc>
            </a:pPr>
            <a:r>
              <a:rPr lang="zh-CN" altLang="en-US" sz="1400" dirty="0">
                <a:solidFill>
                  <a:prstClr val="black">
                    <a:lumMod val="75000"/>
                    <a:lumOff val="25000"/>
                  </a:prstClr>
                </a:solidFill>
                <a:cs typeface="+mn-ea"/>
                <a:sym typeface="+mn-lt"/>
              </a:rPr>
              <a:t>定好开发的功能，以及具体实现方法，在正式编写代码前要考虑改方法的可行性，切忌不要编写一半后更换方法。要学会正确的找bug方法，不然很可能一个bug找很久都解决不了。</a:t>
            </a:r>
            <a:endParaRPr lang="zh-CN" altLang="en-US" sz="1400" dirty="0">
              <a:solidFill>
                <a:prstClr val="black">
                  <a:lumMod val="75000"/>
                  <a:lumOff val="25000"/>
                </a:prstClr>
              </a:solidFill>
              <a:cs typeface="+mn-ea"/>
              <a:sym typeface="+mn-lt"/>
            </a:endParaRPr>
          </a:p>
        </p:txBody>
      </p:sp>
      <p:sp>
        <p:nvSpPr>
          <p:cNvPr id="18" name="矩形 17"/>
          <p:cNvSpPr/>
          <p:nvPr/>
        </p:nvSpPr>
        <p:spPr>
          <a:xfrm>
            <a:off x="6223911" y="3141867"/>
            <a:ext cx="2716468" cy="547669"/>
          </a:xfrm>
          <a:prstGeom prst="rect">
            <a:avLst/>
          </a:prstGeom>
        </p:spPr>
        <p:txBody>
          <a:bodyPr vert="horz" lIns="91440" tIns="45720" rIns="91440" bIns="45720" rtlCol="0" anchor="b">
            <a:normAutofit/>
          </a:bodyPr>
          <a:lstStyle/>
          <a:p>
            <a:pPr lvl="0">
              <a:defRPr/>
            </a:pPr>
            <a:r>
              <a:rPr lang="zh-CN" altLang="en-US" sz="2000" b="1" cap="all" dirty="0">
                <a:solidFill>
                  <a:prstClr val="black">
                    <a:lumMod val="75000"/>
                    <a:lumOff val="25000"/>
                  </a:prstClr>
                </a:solidFill>
                <a:cs typeface="+mn-ea"/>
                <a:sym typeface="+mn-lt"/>
              </a:rPr>
              <a:t>代码编写</a:t>
            </a:r>
            <a:endParaRPr lang="zh-CN" altLang="en-US" sz="2000" b="1" cap="all" dirty="0">
              <a:solidFill>
                <a:prstClr val="black">
                  <a:lumMod val="75000"/>
                  <a:lumOff val="25000"/>
                </a:prstClr>
              </a:solidFill>
              <a:cs typeface="+mn-ea"/>
              <a:sym typeface="+mn-lt"/>
            </a:endParaRPr>
          </a:p>
        </p:txBody>
      </p:sp>
      <p:sp>
        <p:nvSpPr>
          <p:cNvPr id="19" name="ïṥ1ïde"/>
          <p:cNvSpPr txBox="1"/>
          <p:nvPr/>
        </p:nvSpPr>
        <p:spPr>
          <a:xfrm>
            <a:off x="6218143" y="3613833"/>
            <a:ext cx="5000838" cy="929640"/>
          </a:xfrm>
          <a:prstGeom prst="rect">
            <a:avLst/>
          </a:prstGeom>
        </p:spPr>
        <p:txBody>
          <a:bodyPr wrap="square" rtlCol="0">
            <a:spAutoFit/>
          </a:bodyPr>
          <a:lstStyle>
            <a:defPPr>
              <a:defRPr lang="zh-CN"/>
            </a:defPPr>
            <a:lvl1pPr>
              <a:lnSpc>
                <a:spcPts val="1500"/>
              </a:lnSpc>
              <a:defRPr sz="900"/>
            </a:lvl1pPr>
          </a:lstStyle>
          <a:p>
            <a:pPr>
              <a:lnSpc>
                <a:spcPct val="130000"/>
              </a:lnSpc>
            </a:pPr>
            <a:r>
              <a:rPr lang="zh-CN" altLang="en-US" sz="1400" dirty="0">
                <a:solidFill>
                  <a:prstClr val="black">
                    <a:lumMod val="75000"/>
                    <a:lumOff val="25000"/>
                  </a:prstClr>
                </a:solidFill>
                <a:cs typeface="+mn-ea"/>
                <a:sym typeface="+mn-lt"/>
              </a:rPr>
              <a:t>编写代码思考解决问题方法的时候不要心急，面对没学过的知识，没用过的方法函数要有耐心的去试，去使用，在这个过程中真正了解该方法函数的意义。</a:t>
            </a:r>
            <a:endParaRPr lang="en-US" altLang="zh-CN" sz="1400" dirty="0">
              <a:solidFill>
                <a:prstClr val="black">
                  <a:lumMod val="75000"/>
                  <a:lumOff val="25000"/>
                </a:prstClr>
              </a:solidFill>
              <a:cs typeface="+mn-ea"/>
              <a:sym typeface="+mn-lt"/>
            </a:endParaRPr>
          </a:p>
        </p:txBody>
      </p:sp>
      <p:sp>
        <p:nvSpPr>
          <p:cNvPr id="20" name="矩形 19"/>
          <p:cNvSpPr/>
          <p:nvPr/>
        </p:nvSpPr>
        <p:spPr>
          <a:xfrm>
            <a:off x="6235447" y="4481926"/>
            <a:ext cx="2716468" cy="547669"/>
          </a:xfrm>
          <a:prstGeom prst="rect">
            <a:avLst/>
          </a:prstGeom>
        </p:spPr>
        <p:txBody>
          <a:bodyPr vert="horz" lIns="91440" tIns="45720" rIns="91440" bIns="45720" rtlCol="0" anchor="b">
            <a:normAutofit/>
          </a:bodyPr>
          <a:lstStyle/>
          <a:p>
            <a:pPr lvl="0">
              <a:defRPr/>
            </a:pPr>
            <a:r>
              <a:rPr lang="zh-CN" altLang="en-US" sz="2000" b="1" cap="all" dirty="0">
                <a:solidFill>
                  <a:prstClr val="black">
                    <a:lumMod val="75000"/>
                    <a:lumOff val="25000"/>
                  </a:prstClr>
                </a:solidFill>
                <a:cs typeface="+mn-ea"/>
                <a:sym typeface="+mn-lt"/>
              </a:rPr>
              <a:t>团队合作</a:t>
            </a:r>
            <a:endParaRPr lang="zh-CN" altLang="en-US" sz="2000" b="1" cap="all" dirty="0">
              <a:solidFill>
                <a:prstClr val="black">
                  <a:lumMod val="75000"/>
                  <a:lumOff val="25000"/>
                </a:prstClr>
              </a:solidFill>
              <a:cs typeface="+mn-ea"/>
              <a:sym typeface="+mn-lt"/>
            </a:endParaRPr>
          </a:p>
        </p:txBody>
      </p:sp>
      <p:sp>
        <p:nvSpPr>
          <p:cNvPr id="21" name="ïṥ1ïde"/>
          <p:cNvSpPr txBox="1"/>
          <p:nvPr/>
        </p:nvSpPr>
        <p:spPr>
          <a:xfrm>
            <a:off x="6235394" y="4898647"/>
            <a:ext cx="5000838" cy="1489075"/>
          </a:xfrm>
          <a:prstGeom prst="rect">
            <a:avLst/>
          </a:prstGeom>
        </p:spPr>
        <p:txBody>
          <a:bodyPr wrap="square" rtlCol="0">
            <a:spAutoFit/>
          </a:bodyPr>
          <a:lstStyle>
            <a:defPPr>
              <a:defRPr lang="zh-CN"/>
            </a:defPPr>
            <a:lvl1pPr>
              <a:lnSpc>
                <a:spcPts val="1500"/>
              </a:lnSpc>
              <a:defRPr sz="900"/>
            </a:lvl1pPr>
          </a:lstStyle>
          <a:p>
            <a:pPr>
              <a:lnSpc>
                <a:spcPct val="130000"/>
              </a:lnSpc>
            </a:pPr>
            <a:r>
              <a:rPr lang="zh-CN" altLang="en-US" sz="1400" dirty="0">
                <a:solidFill>
                  <a:prstClr val="black">
                    <a:lumMod val="75000"/>
                    <a:lumOff val="25000"/>
                  </a:prstClr>
                </a:solidFill>
                <a:cs typeface="+mn-ea"/>
                <a:sym typeface="+mn-lt"/>
              </a:rPr>
              <a:t>团队开发注释是非常重要的，写注释会影响团队开发的进度、影响成员之间沟通交流，不好的注释会导致项目开发缓慢。同样团队之间的有效的沟通交流也是很重要的，最好是有耐心，并且每天任务完成时进行板块之间的交流，一起讨论出现但未能解决问题的解决方法，模块的方向等。</a:t>
            </a:r>
            <a:endParaRPr lang="en-US" altLang="zh-CN" sz="1400" dirty="0">
              <a:solidFill>
                <a:prstClr val="black">
                  <a:lumMod val="75000"/>
                  <a:lumOff val="25000"/>
                </a:prstClr>
              </a:solidFill>
              <a:cs typeface="+mn-ea"/>
              <a:sym typeface="+mn-lt"/>
            </a:endParaRPr>
          </a:p>
        </p:txBody>
      </p:sp>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l="5238" t="8674" r="36722"/>
          <a:stretch>
            <a:fillRect/>
          </a:stretch>
        </p:blipFill>
        <p:spPr>
          <a:xfrm>
            <a:off x="980995" y="1874211"/>
            <a:ext cx="3629537" cy="3606908"/>
          </a:xfrm>
          <a:prstGeom prst="roundRect">
            <a:avLst/>
          </a:prstGeom>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3" grpId="0" animBg="1"/>
      <p:bldP spid="14" grpId="0" animBg="1"/>
      <p:bldP spid="15" grpId="0" bldLvl="0" animBg="1"/>
      <p:bldP spid="16" grpId="0"/>
      <p:bldP spid="17" grpId="0"/>
      <p:bldP spid="18"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4809744"/>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2554372" flipV="1">
            <a:off x="-1998821" y="3588456"/>
            <a:ext cx="4754880" cy="733711"/>
          </a:xfrm>
          <a:prstGeom prst="roundRect">
            <a:avLst>
              <a:gd name="adj" fmla="val 50000"/>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2554372" flipH="1">
            <a:off x="9715816" y="-65333"/>
            <a:ext cx="2735133" cy="268683"/>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 name="直接连接符 6"/>
          <p:cNvCxnSpPr/>
          <p:nvPr/>
        </p:nvCxnSpPr>
        <p:spPr>
          <a:xfrm flipH="1" flipV="1">
            <a:off x="10926282" y="624173"/>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8" name="椭圆 7"/>
          <p:cNvSpPr>
            <a:spLocks noChangeAspect="1"/>
          </p:cNvSpPr>
          <p:nvPr/>
        </p:nvSpPr>
        <p:spPr>
          <a:xfrm flipH="1">
            <a:off x="2680871" y="6483634"/>
            <a:ext cx="748891" cy="748732"/>
          </a:xfrm>
          <a:prstGeom prst="ellipse">
            <a:avLst/>
          </a:prstGeom>
          <a:noFill/>
          <a:ln>
            <a:solidFill>
              <a:srgbClr val="467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243631" y="6121032"/>
            <a:ext cx="1353600" cy="1353312"/>
          </a:xfrm>
          <a:prstGeom prst="ellipse">
            <a:avLst/>
          </a:prstGeom>
          <a:solidFill>
            <a:srgbClr val="ECE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11597231" y="5722288"/>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594197" y="340920"/>
            <a:ext cx="1250663" cy="369332"/>
          </a:xfrm>
          <a:prstGeom prst="rect">
            <a:avLst/>
          </a:prstGeom>
          <a:noFill/>
        </p:spPr>
        <p:txBody>
          <a:bodyPr wrap="none" rtlCol="0">
            <a:spAutoFit/>
          </a:bodyPr>
          <a:lstStyle/>
          <a:p>
            <a:r>
              <a:rPr lang="en-US" altLang="zh-CN" dirty="0">
                <a:cs typeface="+mn-ea"/>
                <a:sym typeface="+mn-lt"/>
              </a:rPr>
              <a:t>LOGO HERE</a:t>
            </a:r>
            <a:endParaRPr lang="zh-CN" altLang="en-US" dirty="0">
              <a:cs typeface="+mn-ea"/>
              <a:sym typeface="+mn-lt"/>
            </a:endParaRPr>
          </a:p>
        </p:txBody>
      </p:sp>
      <p:sp>
        <p:nvSpPr>
          <p:cNvPr id="13" name="ïṥ1iḑé"/>
          <p:cNvSpPr txBox="1"/>
          <p:nvPr/>
        </p:nvSpPr>
        <p:spPr>
          <a:xfrm>
            <a:off x="2844864" y="1748368"/>
            <a:ext cx="4702298" cy="1015663"/>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6000" dirty="0">
                <a:solidFill>
                  <a:srgbClr val="467275"/>
                </a:solidFill>
                <a:cs typeface="+mn-ea"/>
                <a:sym typeface="+mn-lt"/>
              </a:rPr>
              <a:t>Part 04</a:t>
            </a:r>
            <a:endParaRPr kumimoji="0" lang="en-GB" altLang="zh-CN" sz="6000" b="0" i="0" u="none" strike="noStrike" kern="1200" cap="none" spc="0" normalizeH="0" baseline="0" noProof="0" dirty="0">
              <a:ln>
                <a:noFill/>
              </a:ln>
              <a:solidFill>
                <a:srgbClr val="467275"/>
              </a:solidFill>
              <a:effectLst/>
              <a:uLnTx/>
              <a:uFillTx/>
              <a:cs typeface="+mn-ea"/>
              <a:sym typeface="+mn-lt"/>
            </a:endParaRPr>
          </a:p>
        </p:txBody>
      </p:sp>
      <p:sp>
        <p:nvSpPr>
          <p:cNvPr id="14" name="íṣliḋe"/>
          <p:cNvSpPr txBox="1"/>
          <p:nvPr/>
        </p:nvSpPr>
        <p:spPr>
          <a:xfrm>
            <a:off x="2809042" y="2762477"/>
            <a:ext cx="6839047" cy="922020"/>
          </a:xfrm>
          <a:prstGeom prst="rect">
            <a:avLst/>
          </a:prstGeom>
        </p:spPr>
        <p:txBody>
          <a:bodyPr vert="horz" wrap="square" lIns="91440" tIns="45720" rIns="91440" bIns="45720" rtlCol="0" anchor="t">
            <a:spAutoFit/>
          </a:bodyPr>
          <a:lstStyle>
            <a:defPPr>
              <a:defRPr lang="zh-CN"/>
            </a:defPPr>
            <a:lvl1pPr marR="0" lvl="0" indent="0" fontAlgn="auto">
              <a:lnSpc>
                <a:spcPct val="100000"/>
              </a:lnSpc>
              <a:spcBef>
                <a:spcPct val="0"/>
              </a:spcBef>
              <a:spcAft>
                <a:spcPts val="0"/>
              </a:spcAft>
              <a:buClrTx/>
              <a:buSzTx/>
              <a:buFontTx/>
              <a:buNone/>
              <a:defRPr kumimoji="0" sz="8000" b="0" i="0" u="none" strike="noStrike" cap="none" spc="300" normalizeH="0" baseline="0">
                <a:ln>
                  <a:noFill/>
                </a:ln>
                <a:solidFill>
                  <a:srgbClr val="467275"/>
                </a:solidFill>
                <a:effectLst/>
                <a:uLnTx/>
                <a:uFillTx/>
                <a:latin typeface="字魂59号-创粗黑" panose="00000500000000000000" pitchFamily="2" charset="-122"/>
                <a:ea typeface="字魂59号-创粗黑" panose="00000500000000000000" pitchFamily="2" charset="-122"/>
                <a:cs typeface="+mn-ea"/>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5400" spc="0" dirty="0">
                <a:latin typeface="+mn-lt"/>
                <a:ea typeface="+mn-ea"/>
                <a:sym typeface="+mn-lt"/>
              </a:rPr>
              <a:t>项目的未来工作计划</a:t>
            </a:r>
            <a:endParaRPr lang="en-US" altLang="zh-CN" sz="5400" spc="0" dirty="0">
              <a:latin typeface="+mn-lt"/>
              <a:ea typeface="+mn-ea"/>
              <a:sym typeface="+mn-lt"/>
            </a:endParaRPr>
          </a:p>
        </p:txBody>
      </p:sp>
      <p:grpSp>
        <p:nvGrpSpPr>
          <p:cNvPr id="16" name="组合 15"/>
          <p:cNvGrpSpPr/>
          <p:nvPr/>
        </p:nvGrpSpPr>
        <p:grpSpPr>
          <a:xfrm rot="10800000">
            <a:off x="9443718" y="5833872"/>
            <a:ext cx="1353569" cy="2029479"/>
            <a:chOff x="8213262" y="-1107440"/>
            <a:chExt cx="1353569" cy="2029479"/>
          </a:xfrm>
        </p:grpSpPr>
        <p:cxnSp>
          <p:nvCxnSpPr>
            <p:cNvPr id="17" name="直接连接符 16"/>
            <p:cNvCxnSpPr/>
            <p:nvPr/>
          </p:nvCxnSpPr>
          <p:spPr>
            <a:xfrm>
              <a:off x="8890031" y="-4312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661431" y="-5074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432831" y="-65444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372631" y="-67208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144031" y="-476155"/>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566831" y="-934212"/>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213262" y="-1107440"/>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1900" y="337120"/>
            <a:ext cx="569081" cy="502939"/>
            <a:chOff x="11251350" y="5442520"/>
            <a:chExt cx="569081" cy="502939"/>
          </a:xfrm>
        </p:grpSpPr>
        <p:sp>
          <p:nvSpPr>
            <p:cNvPr id="4" name="矩形: 圆角 3"/>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11597231" y="5722288"/>
              <a:ext cx="223200" cy="223171"/>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íṣliḋe"/>
          <p:cNvSpPr txBox="1"/>
          <p:nvPr/>
        </p:nvSpPr>
        <p:spPr>
          <a:xfrm>
            <a:off x="980981" y="205629"/>
            <a:ext cx="2674200" cy="523220"/>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None/>
              <a:defRPr sz="6600" b="1" kern="1200" spc="0">
                <a:solidFill>
                  <a:schemeClr val="bg1"/>
                </a:solidFill>
                <a:latin typeface="+mn-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300" normalizeH="0" baseline="0" noProof="0" dirty="0">
                <a:ln>
                  <a:noFill/>
                </a:ln>
                <a:solidFill>
                  <a:srgbClr val="467275"/>
                </a:solidFill>
                <a:effectLst/>
                <a:uLnTx/>
                <a:uFillTx/>
                <a:ea typeface="+mn-ea"/>
                <a:cs typeface="+mn-ea"/>
                <a:sym typeface="+mn-lt"/>
              </a:rPr>
              <a:t>项目进展情况</a:t>
            </a:r>
            <a:endParaRPr kumimoji="0" lang="zh-CN" altLang="en-US" sz="2800" b="0" i="0" u="none" strike="noStrike" kern="1200" cap="none" spc="300" normalizeH="0" baseline="0" noProof="0" dirty="0">
              <a:ln>
                <a:noFill/>
              </a:ln>
              <a:solidFill>
                <a:srgbClr val="467275"/>
              </a:solidFill>
              <a:effectLst/>
              <a:uLnTx/>
              <a:uFillTx/>
              <a:ea typeface="+mn-ea"/>
              <a:cs typeface="+mn-ea"/>
              <a:sym typeface="+mn-lt"/>
            </a:endParaRPr>
          </a:p>
        </p:txBody>
      </p:sp>
      <p:sp>
        <p:nvSpPr>
          <p:cNvPr id="8" name="矩形: 圆角 7"/>
          <p:cNvSpPr/>
          <p:nvPr/>
        </p:nvSpPr>
        <p:spPr>
          <a:xfrm rot="19045628">
            <a:off x="7781961" y="7496010"/>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10731599" y="5449308"/>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grpSp>
        <p:nvGrpSpPr>
          <p:cNvPr id="10" name="îś1ïdè"/>
          <p:cNvGrpSpPr/>
          <p:nvPr/>
        </p:nvGrpSpPr>
        <p:grpSpPr>
          <a:xfrm>
            <a:off x="6963410" y="1298575"/>
            <a:ext cx="4448810" cy="3913431"/>
            <a:chOff x="7631104" y="2009753"/>
            <a:chExt cx="2735773" cy="2386618"/>
          </a:xfrm>
        </p:grpSpPr>
        <p:sp>
          <p:nvSpPr>
            <p:cNvPr id="14" name="íṡḻiďé"/>
            <p:cNvSpPr txBox="1"/>
            <p:nvPr/>
          </p:nvSpPr>
          <p:spPr>
            <a:xfrm>
              <a:off x="7659479" y="2312773"/>
              <a:ext cx="2685610" cy="250555"/>
            </a:xfrm>
            <a:prstGeom prst="rect">
              <a:avLst/>
            </a:prstGeom>
            <a:noFill/>
          </p:spPr>
          <p:txBody>
            <a:bodyPr wrap="square">
              <a:spAutoFit/>
            </a:bodyPr>
            <a:lstStyle/>
            <a:p>
              <a:pPr lvl="0">
                <a:lnSpc>
                  <a:spcPct val="130000"/>
                </a:lnSpc>
              </a:pPr>
              <a:r>
                <a:rPr lang="zh-CN" altLang="en-US" sz="1600" dirty="0">
                  <a:solidFill>
                    <a:prstClr val="black">
                      <a:lumMod val="75000"/>
                      <a:lumOff val="25000"/>
                    </a:prstClr>
                  </a:solidFill>
                  <a:cs typeface="+mn-ea"/>
                  <a:sym typeface="+mn-lt"/>
                </a:rPr>
                <a:t>实现自定义区域的截图以及长截图</a:t>
              </a:r>
              <a:endParaRPr lang="zh-CN" altLang="en-US" sz="1600" dirty="0">
                <a:solidFill>
                  <a:prstClr val="black">
                    <a:lumMod val="75000"/>
                    <a:lumOff val="25000"/>
                  </a:prstClr>
                </a:solidFill>
                <a:cs typeface="+mn-ea"/>
                <a:sym typeface="+mn-lt"/>
              </a:endParaRPr>
            </a:p>
          </p:txBody>
        </p:sp>
        <p:sp>
          <p:nvSpPr>
            <p:cNvPr id="15" name="ísḻïde"/>
            <p:cNvSpPr txBox="1"/>
            <p:nvPr/>
          </p:nvSpPr>
          <p:spPr>
            <a:xfrm>
              <a:off x="7659479" y="2009753"/>
              <a:ext cx="1188369" cy="243197"/>
            </a:xfrm>
            <a:prstGeom prst="rect">
              <a:avLst/>
            </a:prstGeom>
            <a:noFill/>
            <a:effectLst/>
          </p:spPr>
          <p:txBody>
            <a:bodyPr wrap="square">
              <a:spAutoFit/>
            </a:bodyPr>
            <a:lstStyle/>
            <a:p>
              <a:pPr lvl="0">
                <a:defRPr/>
              </a:pPr>
              <a:r>
                <a:rPr lang="zh-CN" altLang="en-US" sz="2000" b="1" cap="all" dirty="0">
                  <a:solidFill>
                    <a:prstClr val="black">
                      <a:lumMod val="75000"/>
                      <a:lumOff val="25000"/>
                    </a:prstClr>
                  </a:solidFill>
                  <a:cs typeface="+mn-ea"/>
                  <a:sym typeface="+mn-lt"/>
                </a:rPr>
                <a:t>截图</a:t>
              </a:r>
              <a:endParaRPr lang="zh-CN" altLang="en-US" sz="2000" b="1" cap="all" dirty="0">
                <a:solidFill>
                  <a:prstClr val="black">
                    <a:lumMod val="75000"/>
                    <a:lumOff val="25000"/>
                  </a:prstClr>
                </a:solidFill>
                <a:cs typeface="+mn-ea"/>
                <a:sym typeface="+mn-lt"/>
              </a:endParaRPr>
            </a:p>
          </p:txBody>
        </p:sp>
        <p:sp>
          <p:nvSpPr>
            <p:cNvPr id="16" name="iś1ïḓè"/>
            <p:cNvSpPr txBox="1"/>
            <p:nvPr/>
          </p:nvSpPr>
          <p:spPr>
            <a:xfrm>
              <a:off x="7681267" y="2909508"/>
              <a:ext cx="2685610" cy="836087"/>
            </a:xfrm>
            <a:prstGeom prst="rect">
              <a:avLst/>
            </a:prstGeom>
            <a:noFill/>
          </p:spPr>
          <p:txBody>
            <a:bodyPr wrap="square">
              <a:spAutoFit/>
            </a:bodyPr>
            <a:lstStyle/>
            <a:p>
              <a:pPr lvl="0">
                <a:lnSpc>
                  <a:spcPct val="130000"/>
                </a:lnSpc>
              </a:pPr>
              <a:r>
                <a:rPr lang="zh-CN" altLang="en-US" sz="1600" dirty="0">
                  <a:solidFill>
                    <a:prstClr val="black">
                      <a:lumMod val="75000"/>
                      <a:lumOff val="25000"/>
                    </a:prstClr>
                  </a:solidFill>
                  <a:cs typeface="+mn-ea"/>
                  <a:sym typeface="+mn-lt"/>
                </a:rPr>
                <a:t>解决文本绘画多次运行会出现bug和保存的图片不清晰的问题</a:t>
              </a:r>
              <a:endParaRPr lang="zh-CN" altLang="en-US" sz="1600" dirty="0">
                <a:solidFill>
                  <a:prstClr val="black">
                    <a:lumMod val="75000"/>
                    <a:lumOff val="25000"/>
                  </a:prstClr>
                </a:solidFill>
                <a:cs typeface="+mn-ea"/>
                <a:sym typeface="+mn-lt"/>
              </a:endParaRPr>
            </a:p>
            <a:p>
              <a:pPr lvl="0">
                <a:lnSpc>
                  <a:spcPct val="130000"/>
                </a:lnSpc>
              </a:pPr>
              <a:r>
                <a:rPr lang="zh-CN" altLang="en-US" sz="1600" dirty="0">
                  <a:solidFill>
                    <a:prstClr val="black">
                      <a:lumMod val="75000"/>
                      <a:lumOff val="25000"/>
                    </a:prstClr>
                  </a:solidFill>
                  <a:cs typeface="+mn-ea"/>
                  <a:sym typeface="+mn-lt"/>
                </a:rPr>
                <a:t>能够在原有绘图操作基础上新增调节图片明暗度的操作、绘画操作的</a:t>
              </a:r>
              <a:r>
                <a:rPr lang="en-US" altLang="zh-CN" sz="1600" dirty="0">
                  <a:solidFill>
                    <a:prstClr val="black">
                      <a:lumMod val="75000"/>
                      <a:lumOff val="25000"/>
                    </a:prstClr>
                  </a:solidFill>
                  <a:cs typeface="+mn-ea"/>
                  <a:sym typeface="+mn-lt"/>
                </a:rPr>
                <a:t>redo</a:t>
              </a:r>
              <a:r>
                <a:rPr lang="zh-CN" altLang="en-US" sz="1600" dirty="0">
                  <a:solidFill>
                    <a:prstClr val="black">
                      <a:lumMod val="75000"/>
                      <a:lumOff val="25000"/>
                    </a:prstClr>
                  </a:solidFill>
                  <a:cs typeface="+mn-ea"/>
                  <a:sym typeface="+mn-lt"/>
                </a:rPr>
                <a:t>操作</a:t>
              </a:r>
              <a:endParaRPr lang="zh-CN" altLang="en-US" sz="1600" dirty="0">
                <a:solidFill>
                  <a:prstClr val="black">
                    <a:lumMod val="75000"/>
                    <a:lumOff val="25000"/>
                  </a:prstClr>
                </a:solidFill>
                <a:cs typeface="+mn-ea"/>
                <a:sym typeface="+mn-lt"/>
              </a:endParaRPr>
            </a:p>
          </p:txBody>
        </p:sp>
        <p:sp>
          <p:nvSpPr>
            <p:cNvPr id="17" name="íṧḻíďê"/>
            <p:cNvSpPr txBox="1"/>
            <p:nvPr/>
          </p:nvSpPr>
          <p:spPr>
            <a:xfrm>
              <a:off x="7631104" y="2652597"/>
              <a:ext cx="1188369" cy="243197"/>
            </a:xfrm>
            <a:prstGeom prst="rect">
              <a:avLst/>
            </a:prstGeom>
            <a:noFill/>
            <a:effectLst/>
          </p:spPr>
          <p:txBody>
            <a:bodyPr wrap="square">
              <a:spAutoFit/>
            </a:bodyPr>
            <a:lstStyle/>
            <a:p>
              <a:pPr lvl="0">
                <a:defRPr/>
              </a:pPr>
              <a:r>
                <a:rPr lang="zh-CN" altLang="en-US" sz="2000" b="1" cap="all" dirty="0">
                  <a:solidFill>
                    <a:prstClr val="black">
                      <a:lumMod val="75000"/>
                      <a:lumOff val="25000"/>
                    </a:prstClr>
                  </a:solidFill>
                  <a:cs typeface="+mn-ea"/>
                  <a:sym typeface="+mn-lt"/>
                </a:rPr>
                <a:t>绘图</a:t>
              </a:r>
              <a:endParaRPr lang="zh-CN" altLang="en-US" sz="2000" b="1" cap="all" dirty="0">
                <a:solidFill>
                  <a:prstClr val="black">
                    <a:lumMod val="75000"/>
                    <a:lumOff val="25000"/>
                  </a:prstClr>
                </a:solidFill>
                <a:cs typeface="+mn-ea"/>
                <a:sym typeface="+mn-lt"/>
              </a:endParaRPr>
            </a:p>
          </p:txBody>
        </p:sp>
        <p:sp>
          <p:nvSpPr>
            <p:cNvPr id="18" name="iṡḻîḑé"/>
            <p:cNvSpPr txBox="1"/>
            <p:nvPr/>
          </p:nvSpPr>
          <p:spPr>
            <a:xfrm>
              <a:off x="7666573" y="4145816"/>
              <a:ext cx="2685610" cy="250555"/>
            </a:xfrm>
            <a:prstGeom prst="rect">
              <a:avLst/>
            </a:prstGeom>
            <a:noFill/>
          </p:spPr>
          <p:txBody>
            <a:bodyPr wrap="square">
              <a:spAutoFit/>
            </a:bodyPr>
            <a:lstStyle/>
            <a:p>
              <a:pPr lvl="0">
                <a:lnSpc>
                  <a:spcPct val="130000"/>
                </a:lnSpc>
              </a:pPr>
              <a:r>
                <a:rPr lang="zh-CN" altLang="en-US" sz="1600" dirty="0">
                  <a:solidFill>
                    <a:prstClr val="black">
                      <a:lumMod val="75000"/>
                      <a:lumOff val="25000"/>
                    </a:prstClr>
                  </a:solidFill>
                  <a:cs typeface="+mn-ea"/>
                  <a:sym typeface="+mn-lt"/>
                </a:rPr>
                <a:t>U</a:t>
              </a:r>
              <a:r>
                <a:rPr lang="en-US" altLang="zh-CN" sz="1600" dirty="0">
                  <a:solidFill>
                    <a:prstClr val="black">
                      <a:lumMod val="75000"/>
                      <a:lumOff val="25000"/>
                    </a:prstClr>
                  </a:solidFill>
                  <a:cs typeface="+mn-ea"/>
                  <a:sym typeface="+mn-lt"/>
                </a:rPr>
                <a:t>I</a:t>
              </a:r>
              <a:r>
                <a:rPr lang="zh-CN" altLang="en-US" sz="1600" dirty="0">
                  <a:solidFill>
                    <a:prstClr val="black">
                      <a:lumMod val="75000"/>
                      <a:lumOff val="25000"/>
                    </a:prstClr>
                  </a:solidFill>
                  <a:cs typeface="+mn-ea"/>
                  <a:sym typeface="+mn-lt"/>
                </a:rPr>
                <a:t>界面可以实现各种语言的切换</a:t>
              </a:r>
              <a:endParaRPr lang="zh-CN" altLang="en-US" sz="1600" dirty="0">
                <a:solidFill>
                  <a:prstClr val="black">
                    <a:lumMod val="75000"/>
                    <a:lumOff val="25000"/>
                  </a:prstClr>
                </a:solidFill>
                <a:cs typeface="+mn-ea"/>
                <a:sym typeface="+mn-lt"/>
              </a:endParaRPr>
            </a:p>
          </p:txBody>
        </p:sp>
        <p:sp>
          <p:nvSpPr>
            <p:cNvPr id="19" name="ísľíḑé"/>
            <p:cNvSpPr txBox="1"/>
            <p:nvPr/>
          </p:nvSpPr>
          <p:spPr>
            <a:xfrm>
              <a:off x="7697701" y="3879751"/>
              <a:ext cx="1188369" cy="243197"/>
            </a:xfrm>
            <a:prstGeom prst="rect">
              <a:avLst/>
            </a:prstGeom>
            <a:noFill/>
            <a:effectLst/>
          </p:spPr>
          <p:txBody>
            <a:bodyPr wrap="square">
              <a:spAutoFit/>
            </a:bodyPr>
            <a:lstStyle/>
            <a:p>
              <a:pPr lvl="0">
                <a:defRPr/>
              </a:pPr>
              <a:r>
                <a:rPr lang="en-US" altLang="zh-CN" sz="2000" b="1" cap="all" dirty="0">
                  <a:solidFill>
                    <a:prstClr val="black">
                      <a:lumMod val="75000"/>
                      <a:lumOff val="25000"/>
                    </a:prstClr>
                  </a:solidFill>
                  <a:cs typeface="+mn-ea"/>
                  <a:sym typeface="+mn-lt"/>
                </a:rPr>
                <a:t>Ui</a:t>
              </a:r>
              <a:r>
                <a:rPr lang="zh-CN" altLang="en-US" sz="2000" b="1" cap="all" dirty="0">
                  <a:solidFill>
                    <a:prstClr val="black">
                      <a:lumMod val="75000"/>
                      <a:lumOff val="25000"/>
                    </a:prstClr>
                  </a:solidFill>
                  <a:cs typeface="+mn-ea"/>
                  <a:sym typeface="+mn-lt"/>
                </a:rPr>
                <a:t>界面</a:t>
              </a:r>
              <a:endParaRPr lang="zh-CN" altLang="en-US" sz="2000" b="1" cap="all" dirty="0">
                <a:solidFill>
                  <a:prstClr val="black">
                    <a:lumMod val="75000"/>
                    <a:lumOff val="25000"/>
                  </a:prstClr>
                </a:solidFill>
                <a:cs typeface="+mn-ea"/>
                <a:sym typeface="+mn-lt"/>
              </a:endParaRPr>
            </a:p>
          </p:txBody>
        </p:sp>
      </p:grpSp>
      <p:sp>
        <p:nvSpPr>
          <p:cNvPr id="23" name="Rectangle 4"/>
          <p:cNvSpPr>
            <a:spLocks noChangeArrowheads="1"/>
          </p:cNvSpPr>
          <p:nvPr/>
        </p:nvSpPr>
        <p:spPr bwMode="auto">
          <a:xfrm>
            <a:off x="1008004" y="1622499"/>
            <a:ext cx="5087995" cy="123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200000"/>
              </a:lnSpc>
            </a:pPr>
            <a:r>
              <a:rPr lang="en-US" altLang="zh-CN" sz="2000" dirty="0">
                <a:solidFill>
                  <a:prstClr val="black">
                    <a:lumMod val="75000"/>
                    <a:lumOff val="25000"/>
                  </a:prstClr>
                </a:solidFill>
                <a:cs typeface="+mn-ea"/>
                <a:sym typeface="+mn-lt"/>
              </a:rPr>
              <a:t>  </a:t>
            </a:r>
            <a:r>
              <a:rPr lang="zh-CN" altLang="en-US" sz="2000" dirty="0">
                <a:solidFill>
                  <a:prstClr val="black">
                    <a:lumMod val="75000"/>
                    <a:lumOff val="25000"/>
                  </a:prstClr>
                </a:solidFill>
                <a:cs typeface="+mn-ea"/>
                <a:sym typeface="+mn-lt"/>
              </a:rPr>
              <a:t>项目的基本功能已经实现完毕，还有一些更高级的功能等待实现</a:t>
            </a:r>
            <a:endParaRPr lang="zh-CN" altLang="en-US" sz="2000" dirty="0">
              <a:solidFill>
                <a:prstClr val="black">
                  <a:lumMod val="75000"/>
                  <a:lumOff val="25000"/>
                </a:prstClr>
              </a:solidFill>
              <a:cs typeface="+mn-ea"/>
              <a:sym typeface="+mn-lt"/>
            </a:endParaRPr>
          </a:p>
        </p:txBody>
      </p:sp>
      <p:sp>
        <p:nvSpPr>
          <p:cNvPr id="24" name="Rectangle 22"/>
          <p:cNvSpPr>
            <a:spLocks noChangeArrowheads="1"/>
          </p:cNvSpPr>
          <p:nvPr/>
        </p:nvSpPr>
        <p:spPr bwMode="auto">
          <a:xfrm>
            <a:off x="957580" y="3762450"/>
            <a:ext cx="4682067" cy="165100"/>
          </a:xfrm>
          <a:prstGeom prst="rect">
            <a:avLst/>
          </a:prstGeom>
          <a:solidFill>
            <a:srgbClr val="467275">
              <a:alpha val="10000"/>
            </a:srgbClr>
          </a:solidFill>
          <a:ln>
            <a:noFill/>
          </a:ln>
        </p:spPr>
        <p:txBody>
          <a:bodyPr/>
          <a:lstStyle/>
          <a:p>
            <a:endParaRPr lang="zh-CN" altLang="en-US" sz="2400">
              <a:cs typeface="+mn-ea"/>
              <a:sym typeface="+mn-lt"/>
            </a:endParaRPr>
          </a:p>
        </p:txBody>
      </p:sp>
      <p:sp>
        <p:nvSpPr>
          <p:cNvPr id="25" name="Rectangle 23"/>
          <p:cNvSpPr>
            <a:spLocks noChangeArrowheads="1"/>
          </p:cNvSpPr>
          <p:nvPr/>
        </p:nvSpPr>
        <p:spPr bwMode="auto">
          <a:xfrm>
            <a:off x="955675" y="3762375"/>
            <a:ext cx="4284345" cy="210820"/>
          </a:xfrm>
          <a:prstGeom prst="rect">
            <a:avLst/>
          </a:prstGeom>
          <a:solidFill>
            <a:srgbClr val="467275"/>
          </a:solidFill>
          <a:ln>
            <a:noFill/>
          </a:ln>
        </p:spPr>
        <p:txBody>
          <a:bodyPr/>
          <a:lstStyle/>
          <a:p>
            <a:endParaRPr lang="zh-CN" altLang="en-US" sz="2400">
              <a:cs typeface="+mn-ea"/>
              <a:sym typeface="+mn-lt"/>
            </a:endParaRPr>
          </a:p>
        </p:txBody>
      </p:sp>
      <p:sp>
        <p:nvSpPr>
          <p:cNvPr id="26" name="Freeform 24"/>
          <p:cNvSpPr/>
          <p:nvPr/>
        </p:nvSpPr>
        <p:spPr bwMode="auto">
          <a:xfrm>
            <a:off x="5004612" y="3285353"/>
            <a:ext cx="389467" cy="444500"/>
          </a:xfrm>
          <a:custGeom>
            <a:avLst/>
            <a:gdLst>
              <a:gd name="T0" fmla="*/ 125 w 125"/>
              <a:gd name="T1" fmla="*/ 62 h 144"/>
              <a:gd name="T2" fmla="*/ 62 w 125"/>
              <a:gd name="T3" fmla="*/ 0 h 144"/>
              <a:gd name="T4" fmla="*/ 0 w 125"/>
              <a:gd name="T5" fmla="*/ 62 h 144"/>
              <a:gd name="T6" fmla="*/ 51 w 125"/>
              <a:gd name="T7" fmla="*/ 124 h 144"/>
              <a:gd name="T8" fmla="*/ 55 w 125"/>
              <a:gd name="T9" fmla="*/ 130 h 144"/>
              <a:gd name="T10" fmla="*/ 62 w 125"/>
              <a:gd name="T11" fmla="*/ 144 h 144"/>
              <a:gd name="T12" fmla="*/ 70 w 125"/>
              <a:gd name="T13" fmla="*/ 130 h 144"/>
              <a:gd name="T14" fmla="*/ 74 w 125"/>
              <a:gd name="T15" fmla="*/ 124 h 144"/>
              <a:gd name="T16" fmla="*/ 125 w 125"/>
              <a:gd name="T17" fmla="*/ 6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4">
                <a:moveTo>
                  <a:pt x="125" y="62"/>
                </a:moveTo>
                <a:cubicBezTo>
                  <a:pt x="125" y="28"/>
                  <a:pt x="97" y="0"/>
                  <a:pt x="62" y="0"/>
                </a:cubicBezTo>
                <a:cubicBezTo>
                  <a:pt x="28" y="0"/>
                  <a:pt x="0" y="28"/>
                  <a:pt x="0" y="62"/>
                </a:cubicBezTo>
                <a:cubicBezTo>
                  <a:pt x="0" y="93"/>
                  <a:pt x="22" y="118"/>
                  <a:pt x="51" y="124"/>
                </a:cubicBezTo>
                <a:cubicBezTo>
                  <a:pt x="55" y="130"/>
                  <a:pt x="55" y="130"/>
                  <a:pt x="55" y="130"/>
                </a:cubicBezTo>
                <a:cubicBezTo>
                  <a:pt x="62" y="144"/>
                  <a:pt x="62" y="144"/>
                  <a:pt x="62" y="144"/>
                </a:cubicBezTo>
                <a:cubicBezTo>
                  <a:pt x="70" y="130"/>
                  <a:pt x="70" y="130"/>
                  <a:pt x="70" y="130"/>
                </a:cubicBezTo>
                <a:cubicBezTo>
                  <a:pt x="74" y="124"/>
                  <a:pt x="74" y="124"/>
                  <a:pt x="74" y="124"/>
                </a:cubicBezTo>
                <a:cubicBezTo>
                  <a:pt x="103" y="118"/>
                  <a:pt x="125" y="93"/>
                  <a:pt x="125" y="62"/>
                </a:cubicBezTo>
                <a:close/>
              </a:path>
            </a:pathLst>
          </a:custGeom>
          <a:solidFill>
            <a:srgbClr val="467275"/>
          </a:solidFill>
          <a:ln>
            <a:noFill/>
          </a:ln>
        </p:spPr>
        <p:txBody>
          <a:bodyPr/>
          <a:lstStyle/>
          <a:p>
            <a:endParaRPr lang="zh-CN" altLang="en-US" sz="2400">
              <a:cs typeface="+mn-ea"/>
              <a:sym typeface="+mn-lt"/>
            </a:endParaRPr>
          </a:p>
        </p:txBody>
      </p:sp>
      <p:sp>
        <p:nvSpPr>
          <p:cNvPr id="27" name="Rectangle 25"/>
          <p:cNvSpPr>
            <a:spLocks noChangeArrowheads="1"/>
          </p:cNvSpPr>
          <p:nvPr/>
        </p:nvSpPr>
        <p:spPr bwMode="auto">
          <a:xfrm>
            <a:off x="957580" y="4499050"/>
            <a:ext cx="4682067" cy="165100"/>
          </a:xfrm>
          <a:prstGeom prst="rect">
            <a:avLst/>
          </a:prstGeom>
          <a:solidFill>
            <a:srgbClr val="97AF7F">
              <a:alpha val="10000"/>
            </a:srgbClr>
          </a:solidFill>
          <a:ln>
            <a:noFill/>
          </a:ln>
        </p:spPr>
        <p:txBody>
          <a:bodyPr/>
          <a:lstStyle/>
          <a:p>
            <a:endParaRPr lang="zh-CN" altLang="en-US" sz="2400">
              <a:cs typeface="+mn-ea"/>
              <a:sym typeface="+mn-lt"/>
            </a:endParaRPr>
          </a:p>
        </p:txBody>
      </p:sp>
      <p:sp>
        <p:nvSpPr>
          <p:cNvPr id="28" name="Rectangle 26"/>
          <p:cNvSpPr>
            <a:spLocks noChangeArrowheads="1"/>
          </p:cNvSpPr>
          <p:nvPr/>
        </p:nvSpPr>
        <p:spPr bwMode="auto">
          <a:xfrm>
            <a:off x="957580" y="4498975"/>
            <a:ext cx="4236720" cy="165100"/>
          </a:xfrm>
          <a:prstGeom prst="rect">
            <a:avLst/>
          </a:prstGeom>
          <a:solidFill>
            <a:srgbClr val="97AF7F"/>
          </a:solidFill>
          <a:ln>
            <a:noFill/>
          </a:ln>
        </p:spPr>
        <p:txBody>
          <a:bodyPr/>
          <a:lstStyle/>
          <a:p>
            <a:endParaRPr lang="zh-CN" altLang="en-US" sz="2400">
              <a:cs typeface="+mn-ea"/>
              <a:sym typeface="+mn-lt"/>
            </a:endParaRPr>
          </a:p>
        </p:txBody>
      </p:sp>
      <p:sp>
        <p:nvSpPr>
          <p:cNvPr id="29" name="Rectangle 27"/>
          <p:cNvSpPr>
            <a:spLocks noChangeArrowheads="1"/>
          </p:cNvSpPr>
          <p:nvPr/>
        </p:nvSpPr>
        <p:spPr bwMode="auto">
          <a:xfrm>
            <a:off x="957580" y="5212366"/>
            <a:ext cx="4682067" cy="165100"/>
          </a:xfrm>
          <a:prstGeom prst="rect">
            <a:avLst/>
          </a:prstGeom>
          <a:solidFill>
            <a:srgbClr val="467275">
              <a:alpha val="10000"/>
            </a:srgbClr>
          </a:solidFill>
          <a:ln>
            <a:noFill/>
          </a:ln>
        </p:spPr>
        <p:txBody>
          <a:bodyPr/>
          <a:lstStyle/>
          <a:p>
            <a:endParaRPr lang="zh-CN" altLang="en-US" sz="2400">
              <a:cs typeface="+mn-ea"/>
              <a:sym typeface="+mn-lt"/>
            </a:endParaRPr>
          </a:p>
        </p:txBody>
      </p:sp>
      <p:sp>
        <p:nvSpPr>
          <p:cNvPr id="30" name="Rectangle 28"/>
          <p:cNvSpPr>
            <a:spLocks noChangeArrowheads="1"/>
          </p:cNvSpPr>
          <p:nvPr/>
        </p:nvSpPr>
        <p:spPr bwMode="auto">
          <a:xfrm>
            <a:off x="981710" y="5203190"/>
            <a:ext cx="4212590" cy="173355"/>
          </a:xfrm>
          <a:prstGeom prst="rect">
            <a:avLst/>
          </a:prstGeom>
          <a:solidFill>
            <a:srgbClr val="467275"/>
          </a:solidFill>
          <a:ln>
            <a:noFill/>
          </a:ln>
        </p:spPr>
        <p:txBody>
          <a:bodyPr/>
          <a:lstStyle/>
          <a:p>
            <a:endParaRPr lang="zh-CN" altLang="en-US" sz="2400">
              <a:cs typeface="+mn-ea"/>
              <a:sym typeface="+mn-lt"/>
            </a:endParaRPr>
          </a:p>
        </p:txBody>
      </p:sp>
      <p:sp>
        <p:nvSpPr>
          <p:cNvPr id="31" name="Rectangle 29"/>
          <p:cNvSpPr>
            <a:spLocks noChangeArrowheads="1"/>
          </p:cNvSpPr>
          <p:nvPr/>
        </p:nvSpPr>
        <p:spPr bwMode="auto">
          <a:xfrm>
            <a:off x="5091500" y="3400711"/>
            <a:ext cx="211455" cy="16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 typeface="Arial" panose="020B0604020202020204" pitchFamily="34" charset="0"/>
              <a:buNone/>
            </a:pPr>
            <a:r>
              <a:rPr lang="en-US" altLang="zh-CN" sz="1100" b="1" cap="all" dirty="0">
                <a:solidFill>
                  <a:schemeClr val="bg1"/>
                </a:solidFill>
                <a:cs typeface="+mn-ea"/>
                <a:sym typeface="+mn-lt"/>
              </a:rPr>
              <a:t>90%</a:t>
            </a:r>
            <a:endParaRPr lang="en-US" altLang="zh-CN" sz="1100" b="1" cap="all" dirty="0">
              <a:solidFill>
                <a:schemeClr val="bg1"/>
              </a:solidFill>
              <a:cs typeface="+mn-ea"/>
              <a:sym typeface="+mn-lt"/>
            </a:endParaRPr>
          </a:p>
        </p:txBody>
      </p:sp>
      <p:sp>
        <p:nvSpPr>
          <p:cNvPr id="32" name="Freeform 30"/>
          <p:cNvSpPr/>
          <p:nvPr/>
        </p:nvSpPr>
        <p:spPr bwMode="auto">
          <a:xfrm>
            <a:off x="5004550" y="4054550"/>
            <a:ext cx="389467" cy="444500"/>
          </a:xfrm>
          <a:custGeom>
            <a:avLst/>
            <a:gdLst>
              <a:gd name="T0" fmla="*/ 125 w 125"/>
              <a:gd name="T1" fmla="*/ 62 h 144"/>
              <a:gd name="T2" fmla="*/ 62 w 125"/>
              <a:gd name="T3" fmla="*/ 0 h 144"/>
              <a:gd name="T4" fmla="*/ 0 w 125"/>
              <a:gd name="T5" fmla="*/ 62 h 144"/>
              <a:gd name="T6" fmla="*/ 51 w 125"/>
              <a:gd name="T7" fmla="*/ 124 h 144"/>
              <a:gd name="T8" fmla="*/ 55 w 125"/>
              <a:gd name="T9" fmla="*/ 130 h 144"/>
              <a:gd name="T10" fmla="*/ 62 w 125"/>
              <a:gd name="T11" fmla="*/ 144 h 144"/>
              <a:gd name="T12" fmla="*/ 70 w 125"/>
              <a:gd name="T13" fmla="*/ 130 h 144"/>
              <a:gd name="T14" fmla="*/ 74 w 125"/>
              <a:gd name="T15" fmla="*/ 124 h 144"/>
              <a:gd name="T16" fmla="*/ 125 w 125"/>
              <a:gd name="T17" fmla="*/ 6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4">
                <a:moveTo>
                  <a:pt x="125" y="62"/>
                </a:moveTo>
                <a:cubicBezTo>
                  <a:pt x="125" y="28"/>
                  <a:pt x="97" y="0"/>
                  <a:pt x="62" y="0"/>
                </a:cubicBezTo>
                <a:cubicBezTo>
                  <a:pt x="28" y="0"/>
                  <a:pt x="0" y="28"/>
                  <a:pt x="0" y="62"/>
                </a:cubicBezTo>
                <a:cubicBezTo>
                  <a:pt x="0" y="93"/>
                  <a:pt x="22" y="118"/>
                  <a:pt x="51" y="124"/>
                </a:cubicBezTo>
                <a:cubicBezTo>
                  <a:pt x="55" y="130"/>
                  <a:pt x="55" y="130"/>
                  <a:pt x="55" y="130"/>
                </a:cubicBezTo>
                <a:cubicBezTo>
                  <a:pt x="62" y="144"/>
                  <a:pt x="62" y="144"/>
                  <a:pt x="62" y="144"/>
                </a:cubicBezTo>
                <a:cubicBezTo>
                  <a:pt x="70" y="130"/>
                  <a:pt x="70" y="130"/>
                  <a:pt x="70" y="130"/>
                </a:cubicBezTo>
                <a:cubicBezTo>
                  <a:pt x="74" y="124"/>
                  <a:pt x="74" y="124"/>
                  <a:pt x="74" y="124"/>
                </a:cubicBezTo>
                <a:cubicBezTo>
                  <a:pt x="103" y="118"/>
                  <a:pt x="125" y="93"/>
                  <a:pt x="125" y="62"/>
                </a:cubicBezTo>
                <a:close/>
              </a:path>
            </a:pathLst>
          </a:custGeom>
          <a:solidFill>
            <a:srgbClr val="97AF7F"/>
          </a:solidFill>
          <a:ln>
            <a:noFill/>
          </a:ln>
        </p:spPr>
        <p:txBody>
          <a:bodyPr/>
          <a:lstStyle/>
          <a:p>
            <a:endParaRPr lang="zh-CN" altLang="en-US" sz="2400">
              <a:cs typeface="+mn-ea"/>
              <a:sym typeface="+mn-lt"/>
            </a:endParaRPr>
          </a:p>
        </p:txBody>
      </p:sp>
      <p:sp>
        <p:nvSpPr>
          <p:cNvPr id="33" name="Rectangle 31"/>
          <p:cNvSpPr>
            <a:spLocks noChangeArrowheads="1"/>
          </p:cNvSpPr>
          <p:nvPr/>
        </p:nvSpPr>
        <p:spPr bwMode="auto">
          <a:xfrm>
            <a:off x="5077470" y="4165463"/>
            <a:ext cx="211455" cy="16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100" b="1" cap="all" dirty="0">
                <a:solidFill>
                  <a:schemeClr val="bg1"/>
                </a:solidFill>
                <a:cs typeface="+mn-ea"/>
                <a:sym typeface="+mn-lt"/>
              </a:rPr>
              <a:t>90%</a:t>
            </a:r>
            <a:endParaRPr lang="en-US" altLang="zh-CN" sz="1100" b="1" cap="all" dirty="0">
              <a:solidFill>
                <a:schemeClr val="bg1"/>
              </a:solidFill>
              <a:cs typeface="+mn-ea"/>
              <a:sym typeface="+mn-lt"/>
            </a:endParaRPr>
          </a:p>
        </p:txBody>
      </p:sp>
      <p:sp>
        <p:nvSpPr>
          <p:cNvPr id="34" name="Freeform 32"/>
          <p:cNvSpPr/>
          <p:nvPr/>
        </p:nvSpPr>
        <p:spPr bwMode="auto">
          <a:xfrm>
            <a:off x="5004454" y="4753050"/>
            <a:ext cx="389467" cy="444500"/>
          </a:xfrm>
          <a:custGeom>
            <a:avLst/>
            <a:gdLst>
              <a:gd name="T0" fmla="*/ 125 w 125"/>
              <a:gd name="T1" fmla="*/ 62 h 144"/>
              <a:gd name="T2" fmla="*/ 62 w 125"/>
              <a:gd name="T3" fmla="*/ 0 h 144"/>
              <a:gd name="T4" fmla="*/ 0 w 125"/>
              <a:gd name="T5" fmla="*/ 62 h 144"/>
              <a:gd name="T6" fmla="*/ 51 w 125"/>
              <a:gd name="T7" fmla="*/ 124 h 144"/>
              <a:gd name="T8" fmla="*/ 55 w 125"/>
              <a:gd name="T9" fmla="*/ 130 h 144"/>
              <a:gd name="T10" fmla="*/ 62 w 125"/>
              <a:gd name="T11" fmla="*/ 144 h 144"/>
              <a:gd name="T12" fmla="*/ 70 w 125"/>
              <a:gd name="T13" fmla="*/ 130 h 144"/>
              <a:gd name="T14" fmla="*/ 74 w 125"/>
              <a:gd name="T15" fmla="*/ 124 h 144"/>
              <a:gd name="T16" fmla="*/ 125 w 125"/>
              <a:gd name="T17" fmla="*/ 6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4">
                <a:moveTo>
                  <a:pt x="125" y="62"/>
                </a:moveTo>
                <a:cubicBezTo>
                  <a:pt x="125" y="28"/>
                  <a:pt x="97" y="0"/>
                  <a:pt x="62" y="0"/>
                </a:cubicBezTo>
                <a:cubicBezTo>
                  <a:pt x="28" y="0"/>
                  <a:pt x="0" y="28"/>
                  <a:pt x="0" y="62"/>
                </a:cubicBezTo>
                <a:cubicBezTo>
                  <a:pt x="0" y="93"/>
                  <a:pt x="22" y="118"/>
                  <a:pt x="51" y="124"/>
                </a:cubicBezTo>
                <a:cubicBezTo>
                  <a:pt x="55" y="130"/>
                  <a:pt x="55" y="130"/>
                  <a:pt x="55" y="130"/>
                </a:cubicBezTo>
                <a:cubicBezTo>
                  <a:pt x="62" y="144"/>
                  <a:pt x="62" y="144"/>
                  <a:pt x="62" y="144"/>
                </a:cubicBezTo>
                <a:cubicBezTo>
                  <a:pt x="70" y="130"/>
                  <a:pt x="70" y="130"/>
                  <a:pt x="70" y="130"/>
                </a:cubicBezTo>
                <a:cubicBezTo>
                  <a:pt x="74" y="124"/>
                  <a:pt x="74" y="124"/>
                  <a:pt x="74" y="124"/>
                </a:cubicBezTo>
                <a:cubicBezTo>
                  <a:pt x="103" y="118"/>
                  <a:pt x="125" y="93"/>
                  <a:pt x="125" y="62"/>
                </a:cubicBezTo>
                <a:close/>
              </a:path>
            </a:pathLst>
          </a:custGeom>
          <a:solidFill>
            <a:srgbClr val="467275"/>
          </a:solidFill>
          <a:ln>
            <a:noFill/>
          </a:ln>
        </p:spPr>
        <p:txBody>
          <a:bodyPr/>
          <a:lstStyle/>
          <a:p>
            <a:endParaRPr lang="zh-CN" altLang="en-US" sz="2400">
              <a:cs typeface="+mn-ea"/>
              <a:sym typeface="+mn-lt"/>
            </a:endParaRPr>
          </a:p>
        </p:txBody>
      </p:sp>
      <p:sp>
        <p:nvSpPr>
          <p:cNvPr id="35" name="Rectangle 33"/>
          <p:cNvSpPr>
            <a:spLocks noChangeArrowheads="1"/>
          </p:cNvSpPr>
          <p:nvPr/>
        </p:nvSpPr>
        <p:spPr bwMode="auto">
          <a:xfrm>
            <a:off x="5077374" y="4890633"/>
            <a:ext cx="211455" cy="16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100" b="1" cap="all" dirty="0">
                <a:solidFill>
                  <a:schemeClr val="bg1"/>
                </a:solidFill>
                <a:cs typeface="+mn-ea"/>
                <a:sym typeface="+mn-lt"/>
              </a:rPr>
              <a:t>90%</a:t>
            </a:r>
            <a:endParaRPr lang="en-US" altLang="zh-CN" sz="1100" b="1" cap="all" dirty="0">
              <a:solidFill>
                <a:schemeClr val="bg1"/>
              </a:solidFill>
              <a:cs typeface="+mn-ea"/>
              <a:sym typeface="+mn-lt"/>
            </a:endParaRPr>
          </a:p>
        </p:txBody>
      </p:sp>
      <p:sp>
        <p:nvSpPr>
          <p:cNvPr id="36" name="Rectangle 34"/>
          <p:cNvSpPr>
            <a:spLocks noChangeArrowheads="1"/>
          </p:cNvSpPr>
          <p:nvPr/>
        </p:nvSpPr>
        <p:spPr bwMode="auto">
          <a:xfrm>
            <a:off x="846846" y="3343571"/>
            <a:ext cx="69342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spcBef>
                <a:spcPct val="0"/>
              </a:spcBef>
              <a:defRPr/>
            </a:pPr>
            <a:r>
              <a:rPr lang="zh-CN" altLang="en-US" sz="2000" b="1" cap="all" dirty="0">
                <a:solidFill>
                  <a:prstClr val="black">
                    <a:lumMod val="75000"/>
                    <a:lumOff val="25000"/>
                  </a:prstClr>
                </a:solidFill>
                <a:cs typeface="+mn-ea"/>
                <a:sym typeface="+mn-lt"/>
              </a:rPr>
              <a:t>截屏</a:t>
            </a:r>
            <a:endParaRPr lang="zh-CN" altLang="en-US" sz="2000" b="1" cap="all" dirty="0">
              <a:solidFill>
                <a:prstClr val="black">
                  <a:lumMod val="75000"/>
                  <a:lumOff val="25000"/>
                </a:prstClr>
              </a:solidFill>
              <a:cs typeface="+mn-ea"/>
              <a:sym typeface="+mn-lt"/>
            </a:endParaRPr>
          </a:p>
        </p:txBody>
      </p:sp>
      <p:sp>
        <p:nvSpPr>
          <p:cNvPr id="37" name="Rectangle 35"/>
          <p:cNvSpPr>
            <a:spLocks noChangeArrowheads="1"/>
          </p:cNvSpPr>
          <p:nvPr/>
        </p:nvSpPr>
        <p:spPr bwMode="auto">
          <a:xfrm>
            <a:off x="846845" y="4084404"/>
            <a:ext cx="69342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spcBef>
                <a:spcPct val="0"/>
              </a:spcBef>
              <a:defRPr/>
            </a:pPr>
            <a:r>
              <a:rPr lang="zh-CN" altLang="en-US" sz="2000" b="1" cap="all" dirty="0">
                <a:solidFill>
                  <a:prstClr val="black">
                    <a:lumMod val="75000"/>
                    <a:lumOff val="25000"/>
                  </a:prstClr>
                </a:solidFill>
                <a:cs typeface="+mn-ea"/>
                <a:sym typeface="+mn-lt"/>
              </a:rPr>
              <a:t>绘图</a:t>
            </a:r>
            <a:endParaRPr lang="zh-CN" altLang="en-US" sz="2000" b="1" cap="all" dirty="0">
              <a:solidFill>
                <a:prstClr val="black">
                  <a:lumMod val="75000"/>
                  <a:lumOff val="25000"/>
                </a:prstClr>
              </a:solidFill>
              <a:cs typeface="+mn-ea"/>
              <a:sym typeface="+mn-lt"/>
            </a:endParaRPr>
          </a:p>
        </p:txBody>
      </p:sp>
      <p:sp>
        <p:nvSpPr>
          <p:cNvPr id="38" name="Rectangle 36"/>
          <p:cNvSpPr>
            <a:spLocks noChangeArrowheads="1"/>
          </p:cNvSpPr>
          <p:nvPr/>
        </p:nvSpPr>
        <p:spPr bwMode="auto">
          <a:xfrm>
            <a:off x="846845" y="4806187"/>
            <a:ext cx="9499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spcBef>
                <a:spcPct val="0"/>
              </a:spcBef>
              <a:defRPr/>
            </a:pPr>
            <a:r>
              <a:rPr lang="en-US" altLang="zh-CN" sz="2000" b="1" cap="all" dirty="0">
                <a:solidFill>
                  <a:prstClr val="black">
                    <a:lumMod val="75000"/>
                    <a:lumOff val="25000"/>
                  </a:prstClr>
                </a:solidFill>
                <a:cs typeface="+mn-ea"/>
                <a:sym typeface="+mn-lt"/>
              </a:rPr>
              <a:t>Ui</a:t>
            </a:r>
            <a:r>
              <a:rPr lang="zh-CN" altLang="en-US" sz="2000" b="1" cap="all" dirty="0">
                <a:solidFill>
                  <a:prstClr val="black">
                    <a:lumMod val="75000"/>
                    <a:lumOff val="25000"/>
                  </a:prstClr>
                </a:solidFill>
                <a:cs typeface="+mn-ea"/>
                <a:sym typeface="+mn-lt"/>
              </a:rPr>
              <a:t>界面</a:t>
            </a:r>
            <a:endParaRPr lang="zh-CN" altLang="en-US" sz="2000" b="1" cap="all" dirty="0">
              <a:solidFill>
                <a:prstClr val="black">
                  <a:lumMod val="75000"/>
                  <a:lumOff val="25000"/>
                </a:prstClr>
              </a:solidFill>
              <a:cs typeface="+mn-ea"/>
              <a:sym typeface="+mn-lt"/>
            </a:endParaRPr>
          </a:p>
        </p:txBody>
      </p:sp>
      <p:sp>
        <p:nvSpPr>
          <p:cNvPr id="39" name="Line 37"/>
          <p:cNvSpPr>
            <a:spLocks noChangeShapeType="1"/>
          </p:cNvSpPr>
          <p:nvPr/>
        </p:nvSpPr>
        <p:spPr bwMode="auto">
          <a:xfrm>
            <a:off x="6101683" y="2951767"/>
            <a:ext cx="0" cy="2783417"/>
          </a:xfrm>
          <a:prstGeom prst="line">
            <a:avLst/>
          </a:prstGeom>
          <a:noFill/>
          <a:ln w="6350">
            <a:solidFill>
              <a:srgbClr val="97AF7F"/>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cs typeface="+mn-ea"/>
              <a:sym typeface="+mn-lt"/>
            </a:endParaRPr>
          </a:p>
        </p:txBody>
      </p:sp>
      <p:sp>
        <p:nvSpPr>
          <p:cNvPr id="100" name="文本框 99"/>
          <p:cNvSpPr txBox="1"/>
          <p:nvPr/>
        </p:nvSpPr>
        <p:spPr>
          <a:xfrm>
            <a:off x="7112000" y="5495925"/>
            <a:ext cx="5080000" cy="891540"/>
          </a:xfrm>
          <a:prstGeom prst="rect">
            <a:avLst/>
          </a:prstGeom>
          <a:noFill/>
          <a:ln w="9525">
            <a:noFill/>
          </a:ln>
        </p:spPr>
        <p:txBody>
          <a:bodyPr>
            <a:spAutoFit/>
          </a:bodyPr>
          <a:p>
            <a:pPr marL="228600" indent="-228600"/>
            <a:r>
              <a:rPr lang="en-US" altLang="zh-CN" sz="2000" b="1" cap="all" dirty="0">
                <a:solidFill>
                  <a:prstClr val="black">
                    <a:lumMod val="75000"/>
                    <a:lumOff val="25000"/>
                  </a:prstClr>
                </a:solidFill>
                <a:cs typeface="+mn-ea"/>
              </a:rPr>
              <a:t>录屏：</a:t>
            </a:r>
            <a:endParaRPr lang="zh-CN" altLang="en-US" sz="1600" b="0" dirty="0">
              <a:solidFill>
                <a:prstClr val="black">
                  <a:lumMod val="75000"/>
                  <a:lumOff val="25000"/>
                </a:prstClr>
              </a:solidFill>
              <a:cs typeface="+mn-ea"/>
            </a:endParaRPr>
          </a:p>
          <a:p>
            <a:pPr marL="228600" indent="-228600"/>
            <a:endParaRPr lang="zh-CN" altLang="en-US" sz="1600" b="0" dirty="0">
              <a:solidFill>
                <a:prstClr val="black">
                  <a:lumMod val="75000"/>
                  <a:lumOff val="25000"/>
                </a:prstClr>
              </a:solidFill>
              <a:cs typeface="+mn-ea"/>
            </a:endParaRPr>
          </a:p>
          <a:p>
            <a:pPr marL="228600" indent="-228600"/>
            <a:r>
              <a:rPr lang="zh-CN" altLang="en-US" sz="1600" b="0" dirty="0">
                <a:solidFill>
                  <a:prstClr val="black">
                    <a:lumMod val="75000"/>
                    <a:lumOff val="25000"/>
                  </a:prstClr>
                </a:solidFill>
                <a:cs typeface="+mn-ea"/>
              </a:rPr>
              <a:t>解决录屏不清晰的问题</a:t>
            </a:r>
            <a:endParaRPr lang="zh-CN" altLang="en-US" sz="1600" b="0" dirty="0">
              <a:solidFill>
                <a:prstClr val="black">
                  <a:lumMod val="75000"/>
                  <a:lumOff val="25000"/>
                </a:prstClr>
              </a:solidFill>
              <a:cs typeface="+mn-ea"/>
            </a:endParaRPr>
          </a:p>
        </p:txBody>
      </p:sp>
      <p:sp>
        <p:nvSpPr>
          <p:cNvPr id="2" name="Rectangle 26"/>
          <p:cNvSpPr>
            <a:spLocks noChangeArrowheads="1"/>
          </p:cNvSpPr>
          <p:nvPr>
            <p:custDataLst>
              <p:tags r:id="rId1"/>
            </p:custDataLst>
          </p:nvPr>
        </p:nvSpPr>
        <p:spPr bwMode="auto">
          <a:xfrm>
            <a:off x="955675" y="6022975"/>
            <a:ext cx="4262755" cy="165100"/>
          </a:xfrm>
          <a:prstGeom prst="rect">
            <a:avLst/>
          </a:prstGeom>
          <a:solidFill>
            <a:srgbClr val="97AF7F"/>
          </a:solidFill>
          <a:ln>
            <a:noFill/>
          </a:ln>
        </p:spPr>
        <p:txBody>
          <a:bodyPr/>
          <a:p>
            <a:endParaRPr lang="zh-CN" altLang="en-US" sz="2400">
              <a:cs typeface="+mn-ea"/>
              <a:sym typeface="+mn-lt"/>
            </a:endParaRPr>
          </a:p>
        </p:txBody>
      </p:sp>
      <p:sp>
        <p:nvSpPr>
          <p:cNvPr id="3" name="Freeform 30"/>
          <p:cNvSpPr/>
          <p:nvPr>
            <p:custDataLst>
              <p:tags r:id="rId2"/>
            </p:custDataLst>
          </p:nvPr>
        </p:nvSpPr>
        <p:spPr bwMode="auto">
          <a:xfrm>
            <a:off x="5004550" y="5477585"/>
            <a:ext cx="389467" cy="444500"/>
          </a:xfrm>
          <a:custGeom>
            <a:avLst/>
            <a:gdLst>
              <a:gd name="T0" fmla="*/ 125 w 125"/>
              <a:gd name="T1" fmla="*/ 62 h 144"/>
              <a:gd name="T2" fmla="*/ 62 w 125"/>
              <a:gd name="T3" fmla="*/ 0 h 144"/>
              <a:gd name="T4" fmla="*/ 0 w 125"/>
              <a:gd name="T5" fmla="*/ 62 h 144"/>
              <a:gd name="T6" fmla="*/ 51 w 125"/>
              <a:gd name="T7" fmla="*/ 124 h 144"/>
              <a:gd name="T8" fmla="*/ 55 w 125"/>
              <a:gd name="T9" fmla="*/ 130 h 144"/>
              <a:gd name="T10" fmla="*/ 62 w 125"/>
              <a:gd name="T11" fmla="*/ 144 h 144"/>
              <a:gd name="T12" fmla="*/ 70 w 125"/>
              <a:gd name="T13" fmla="*/ 130 h 144"/>
              <a:gd name="T14" fmla="*/ 74 w 125"/>
              <a:gd name="T15" fmla="*/ 124 h 144"/>
              <a:gd name="T16" fmla="*/ 125 w 125"/>
              <a:gd name="T17" fmla="*/ 6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4">
                <a:moveTo>
                  <a:pt x="125" y="62"/>
                </a:moveTo>
                <a:cubicBezTo>
                  <a:pt x="125" y="28"/>
                  <a:pt x="97" y="0"/>
                  <a:pt x="62" y="0"/>
                </a:cubicBezTo>
                <a:cubicBezTo>
                  <a:pt x="28" y="0"/>
                  <a:pt x="0" y="28"/>
                  <a:pt x="0" y="62"/>
                </a:cubicBezTo>
                <a:cubicBezTo>
                  <a:pt x="0" y="93"/>
                  <a:pt x="22" y="118"/>
                  <a:pt x="51" y="124"/>
                </a:cubicBezTo>
                <a:cubicBezTo>
                  <a:pt x="55" y="130"/>
                  <a:pt x="55" y="130"/>
                  <a:pt x="55" y="130"/>
                </a:cubicBezTo>
                <a:cubicBezTo>
                  <a:pt x="62" y="144"/>
                  <a:pt x="62" y="144"/>
                  <a:pt x="62" y="144"/>
                </a:cubicBezTo>
                <a:cubicBezTo>
                  <a:pt x="70" y="130"/>
                  <a:pt x="70" y="130"/>
                  <a:pt x="70" y="130"/>
                </a:cubicBezTo>
                <a:cubicBezTo>
                  <a:pt x="74" y="124"/>
                  <a:pt x="74" y="124"/>
                  <a:pt x="74" y="124"/>
                </a:cubicBezTo>
                <a:cubicBezTo>
                  <a:pt x="103" y="118"/>
                  <a:pt x="125" y="93"/>
                  <a:pt x="125" y="62"/>
                </a:cubicBezTo>
                <a:close/>
              </a:path>
            </a:pathLst>
          </a:custGeom>
          <a:solidFill>
            <a:srgbClr val="97AF7F"/>
          </a:solidFill>
          <a:ln>
            <a:noFill/>
          </a:ln>
        </p:spPr>
        <p:txBody>
          <a:bodyPr/>
          <a:p>
            <a:endParaRPr lang="zh-CN" altLang="en-US" sz="2400">
              <a:cs typeface="+mn-ea"/>
              <a:sym typeface="+mn-lt"/>
            </a:endParaRPr>
          </a:p>
        </p:txBody>
      </p:sp>
      <p:sp>
        <p:nvSpPr>
          <p:cNvPr id="43" name="文本框 42"/>
          <p:cNvSpPr txBox="1"/>
          <p:nvPr/>
        </p:nvSpPr>
        <p:spPr>
          <a:xfrm>
            <a:off x="4899660" y="5593715"/>
            <a:ext cx="494665" cy="260350"/>
          </a:xfrm>
          <a:prstGeom prst="rect">
            <a:avLst/>
          </a:prstGeom>
          <a:noFill/>
        </p:spPr>
        <p:txBody>
          <a:bodyPr wrap="square" rtlCol="0">
            <a:spAutoFit/>
          </a:bodyPr>
          <a:p>
            <a:pPr algn="ctr">
              <a:buClrTx/>
              <a:buSzTx/>
              <a:buFontTx/>
            </a:pPr>
            <a:r>
              <a:rPr lang="en-US" altLang="zh-CN" sz="1100" b="1" cap="all" dirty="0">
                <a:solidFill>
                  <a:schemeClr val="bg1"/>
                </a:solidFill>
                <a:cs typeface="+mn-ea"/>
              </a:rPr>
              <a:t>90%</a:t>
            </a:r>
            <a:endParaRPr lang="en-US" altLang="zh-CN" sz="1100" b="1" cap="all" dirty="0">
              <a:solidFill>
                <a:schemeClr val="bg1"/>
              </a:solidFill>
              <a:cs typeface="+mn-ea"/>
            </a:endParaRPr>
          </a:p>
        </p:txBody>
      </p:sp>
      <p:sp>
        <p:nvSpPr>
          <p:cNvPr id="45" name="Rectangle 36"/>
          <p:cNvSpPr>
            <a:spLocks noChangeArrowheads="1"/>
          </p:cNvSpPr>
          <p:nvPr>
            <p:custDataLst>
              <p:tags r:id="rId3"/>
            </p:custDataLst>
          </p:nvPr>
        </p:nvSpPr>
        <p:spPr bwMode="auto">
          <a:xfrm>
            <a:off x="846845" y="5593587"/>
            <a:ext cx="69342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lvl="0">
              <a:spcBef>
                <a:spcPct val="0"/>
              </a:spcBef>
              <a:defRPr/>
            </a:pPr>
            <a:r>
              <a:rPr lang="zh-CN" altLang="en-US" sz="2000" b="1" cap="all" dirty="0">
                <a:solidFill>
                  <a:prstClr val="black">
                    <a:lumMod val="75000"/>
                    <a:lumOff val="25000"/>
                  </a:prstClr>
                </a:solidFill>
                <a:cs typeface="+mn-ea"/>
                <a:sym typeface="+mn-lt"/>
              </a:rPr>
              <a:t>录屏</a:t>
            </a:r>
            <a:endParaRPr lang="zh-CN" altLang="en-US" sz="2000" b="1" cap="all" dirty="0">
              <a:solidFill>
                <a:prstClr val="black">
                  <a:lumMod val="75000"/>
                  <a:lumOff val="25000"/>
                </a:prstClr>
              </a:solidFill>
              <a:cs typeface="+mn-ea"/>
              <a:sym typeface="+mn-lt"/>
            </a:endParaRPr>
          </a:p>
        </p:txBody>
      </p:sp>
      <p:sp>
        <p:nvSpPr>
          <p:cNvPr id="46" name="Rectangle 25"/>
          <p:cNvSpPr>
            <a:spLocks noChangeArrowheads="1"/>
          </p:cNvSpPr>
          <p:nvPr>
            <p:custDataLst>
              <p:tags r:id="rId4"/>
            </p:custDataLst>
          </p:nvPr>
        </p:nvSpPr>
        <p:spPr bwMode="auto">
          <a:xfrm>
            <a:off x="955675" y="6023050"/>
            <a:ext cx="4682067" cy="165100"/>
          </a:xfrm>
          <a:prstGeom prst="rect">
            <a:avLst/>
          </a:prstGeom>
          <a:solidFill>
            <a:srgbClr val="97AF7F">
              <a:alpha val="10000"/>
            </a:srgbClr>
          </a:solidFill>
          <a:ln>
            <a:noFill/>
          </a:ln>
        </p:spPr>
        <p:txBody>
          <a:bodyPr/>
          <a:p>
            <a:endParaRPr lang="zh-CN" altLang="en-US" sz="2400">
              <a:cs typeface="+mn-ea"/>
              <a:sym typeface="+mn-l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dissolve">
                                      <p:cBhvr>
                                        <p:cTn id="29" dur="500"/>
                                        <p:tgtEl>
                                          <p:spTgt spid="2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dissolve">
                                      <p:cBhvr>
                                        <p:cTn id="35" dur="500"/>
                                        <p:tgtEl>
                                          <p:spTgt spid="2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dissolve">
                                      <p:cBhvr>
                                        <p:cTn id="44" dur="500"/>
                                        <p:tgtEl>
                                          <p:spTgt spid="2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dissolve">
                                      <p:cBhvr>
                                        <p:cTn id="47" dur="500"/>
                                        <p:tgtEl>
                                          <p:spTgt spid="3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dissolve">
                                      <p:cBhvr>
                                        <p:cTn id="50" dur="500"/>
                                        <p:tgtEl>
                                          <p:spTgt spid="3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dissolve">
                                      <p:cBhvr>
                                        <p:cTn id="82" dur="500"/>
                                        <p:tgtEl>
                                          <p:spTgt spid="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dissolve">
                                      <p:cBhvr>
                                        <p:cTn id="85" dur="500"/>
                                        <p:tgtEl>
                                          <p:spTgt spid="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dissolve">
                                      <p:cBhvr>
                                        <p:cTn id="88" dur="500"/>
                                        <p:tgtEl>
                                          <p:spTgt spid="4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dissolve">
                                      <p:cBhvr>
                                        <p:cTn id="9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3" grpId="0"/>
      <p:bldP spid="24" grpId="0" animBg="1"/>
      <p:bldP spid="25" grpId="0" bldLvl="0" animBg="1"/>
      <p:bldP spid="26" grpId="0" bldLvl="0" animBg="1"/>
      <p:bldP spid="27" grpId="0" animBg="1"/>
      <p:bldP spid="28" grpId="0" bldLvl="0" animBg="1"/>
      <p:bldP spid="29" grpId="0" animBg="1"/>
      <p:bldP spid="30" grpId="0" bldLvl="0" animBg="1"/>
      <p:bldP spid="31" grpId="0"/>
      <p:bldP spid="32" grpId="0" bldLvl="0" animBg="1"/>
      <p:bldP spid="33" grpId="0"/>
      <p:bldP spid="34" grpId="0" bldLvl="0" animBg="1"/>
      <p:bldP spid="35" grpId="0"/>
      <p:bldP spid="36" grpId="0" bldLvl="0" animBg="1"/>
      <p:bldP spid="37" grpId="0" bldLvl="0" animBg="1"/>
      <p:bldP spid="38" grpId="0" bldLvl="0" animBg="1"/>
      <p:bldP spid="39" grpId="0" animBg="1"/>
      <p:bldP spid="2" grpId="0" bldLvl="0" animBg="1"/>
      <p:bldP spid="3" grpId="0" bldLvl="0" animBg="1"/>
      <p:bldP spid="45" grpId="0" bldLvl="0" animBg="1"/>
      <p:bldP spid="4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flipV="1">
            <a:off x="0" y="0"/>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直角三角形 6"/>
          <p:cNvSpPr/>
          <p:nvPr/>
        </p:nvSpPr>
        <p:spPr>
          <a:xfrm rot="10800000" flipV="1">
            <a:off x="9942576" y="4809743"/>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45628">
            <a:off x="1870960" y="-366857"/>
            <a:ext cx="4754880" cy="733711"/>
          </a:xfrm>
          <a:prstGeom prst="roundRect">
            <a:avLst>
              <a:gd name="adj" fmla="val 50000"/>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528048" y="6181344"/>
            <a:ext cx="1353600" cy="1353312"/>
          </a:xfrm>
          <a:prstGeom prst="ellipse">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45628">
            <a:off x="10229088" y="3625993"/>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247377" y="-676656"/>
            <a:ext cx="1353600" cy="1353312"/>
          </a:xfrm>
          <a:prstGeom prst="ellipse">
            <a:avLst/>
          </a:prstGeom>
          <a:solidFill>
            <a:srgbClr val="ECE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rot="19045628">
            <a:off x="286066" y="6732800"/>
            <a:ext cx="2735133" cy="268683"/>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 name="直接连接符 13"/>
          <p:cNvCxnSpPr/>
          <p:nvPr/>
        </p:nvCxnSpPr>
        <p:spPr>
          <a:xfrm flipV="1">
            <a:off x="1352550" y="5539072"/>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0243631" y="4190635"/>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16" name="矩形: 圆角 15"/>
          <p:cNvSpPr/>
          <p:nvPr/>
        </p:nvSpPr>
        <p:spPr>
          <a:xfrm>
            <a:off x="10243631" y="41910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p:cNvSpPr/>
          <p:nvPr/>
        </p:nvSpPr>
        <p:spPr>
          <a:xfrm>
            <a:off x="10589512" y="698868"/>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a:spLocks noChangeAspect="1"/>
          </p:cNvSpPr>
          <p:nvPr/>
        </p:nvSpPr>
        <p:spPr>
          <a:xfrm>
            <a:off x="545015" y="4723488"/>
            <a:ext cx="748891" cy="748732"/>
          </a:xfrm>
          <a:prstGeom prst="ellipse">
            <a:avLst/>
          </a:prstGeom>
          <a:noFill/>
          <a:ln>
            <a:solidFill>
              <a:srgbClr val="467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10732172" y="-1005351"/>
            <a:ext cx="1353569" cy="2029479"/>
            <a:chOff x="8213262" y="-1107440"/>
            <a:chExt cx="1353569" cy="2029479"/>
          </a:xfrm>
        </p:grpSpPr>
        <p:cxnSp>
          <p:nvCxnSpPr>
            <p:cNvPr id="21" name="直接连接符 20"/>
            <p:cNvCxnSpPr/>
            <p:nvPr/>
          </p:nvCxnSpPr>
          <p:spPr>
            <a:xfrm>
              <a:off x="8890031" y="-4312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661431" y="-5074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432831" y="-65444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372631" y="-67208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144031" y="-476155"/>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566831" y="-934212"/>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213262" y="-1107440"/>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grpSp>
      <p:sp>
        <p:nvSpPr>
          <p:cNvPr id="29" name="ïṥ1iḑé"/>
          <p:cNvSpPr txBox="1"/>
          <p:nvPr/>
        </p:nvSpPr>
        <p:spPr>
          <a:xfrm>
            <a:off x="5122534" y="1972223"/>
            <a:ext cx="4702298" cy="707886"/>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altLang="zh-CN" sz="4000" b="1" dirty="0">
                <a:solidFill>
                  <a:srgbClr val="467275"/>
                </a:solidFill>
                <a:cs typeface="+mn-ea"/>
                <a:sym typeface="+mn-lt"/>
              </a:rPr>
              <a:t>WORK REPORT</a:t>
            </a:r>
            <a:endParaRPr kumimoji="0" lang="en-GB" altLang="zh-CN" sz="4000" b="1" i="0" u="none" strike="noStrike" kern="1200" cap="none" spc="0" normalizeH="0" baseline="0" noProof="0" dirty="0">
              <a:ln>
                <a:noFill/>
              </a:ln>
              <a:solidFill>
                <a:srgbClr val="467275"/>
              </a:solidFill>
              <a:effectLst/>
              <a:uLnTx/>
              <a:uFillTx/>
              <a:cs typeface="+mn-ea"/>
              <a:sym typeface="+mn-lt"/>
            </a:endParaRPr>
          </a:p>
        </p:txBody>
      </p:sp>
      <p:sp>
        <p:nvSpPr>
          <p:cNvPr id="30" name="íṣliḋe"/>
          <p:cNvSpPr txBox="1"/>
          <p:nvPr/>
        </p:nvSpPr>
        <p:spPr>
          <a:xfrm>
            <a:off x="1393702" y="2728751"/>
            <a:ext cx="8849929" cy="1323439"/>
          </a:xfrm>
          <a:prstGeom prst="rect">
            <a:avLst/>
          </a:prstGeom>
        </p:spPr>
        <p:txBody>
          <a:bodyPr vert="horz" wrap="square" lIns="91440" tIns="45720" rIns="91440" bIns="45720" rtlCol="0" anchor="t">
            <a:spAutoFit/>
          </a:bodyPr>
          <a:lstStyle>
            <a:defPPr>
              <a:defRPr lang="zh-CN"/>
            </a:defPPr>
            <a:lvl1pPr marR="0" lvl="0" indent="0" fontAlgn="auto">
              <a:lnSpc>
                <a:spcPct val="100000"/>
              </a:lnSpc>
              <a:spcBef>
                <a:spcPct val="0"/>
              </a:spcBef>
              <a:spcAft>
                <a:spcPts val="0"/>
              </a:spcAft>
              <a:buClrTx/>
              <a:buSzTx/>
              <a:buFontTx/>
              <a:buNone/>
              <a:defRPr kumimoji="0" sz="8000" b="0" i="0" u="none" strike="noStrike" cap="none" spc="300" normalizeH="0" baseline="0">
                <a:ln>
                  <a:noFill/>
                </a:ln>
                <a:solidFill>
                  <a:srgbClr val="467275"/>
                </a:solidFill>
                <a:effectLst/>
                <a:uLnTx/>
                <a:uFillTx/>
                <a:latin typeface="字魂59号-创粗黑" panose="00000500000000000000" pitchFamily="2" charset="-122"/>
                <a:ea typeface="字魂59号-创粗黑" panose="00000500000000000000" pitchFamily="2" charset="-122"/>
                <a:cs typeface="+mn-ea"/>
              </a:defRPr>
            </a:lvl1pPr>
          </a:lstStyle>
          <a:p>
            <a:r>
              <a:rPr lang="zh-CN" altLang="en-US" dirty="0">
                <a:sym typeface="+mn-lt"/>
              </a:rPr>
              <a:t>感谢您的耐心观看</a:t>
            </a:r>
            <a:endParaRPr lang="en-US" altLang="zh-CN" dirty="0">
              <a:sym typeface="+mn-lt"/>
            </a:endParaRPr>
          </a:p>
        </p:txBody>
      </p:sp>
      <p:sp>
        <p:nvSpPr>
          <p:cNvPr id="31" name="í$ḻîḍé"/>
          <p:cNvSpPr txBox="1"/>
          <p:nvPr/>
        </p:nvSpPr>
        <p:spPr>
          <a:xfrm>
            <a:off x="3266659" y="4089471"/>
            <a:ext cx="6675917" cy="1014730"/>
          </a:xfrm>
          <a:prstGeom prst="rect">
            <a:avLst/>
          </a:prstGeom>
          <a:noFill/>
        </p:spPr>
        <p:txBody>
          <a:bodyPr vert="horz" wrap="square" lIns="91440" tIns="45720" rIns="91440" bIns="45720" rtlCol="0" anchor="t">
            <a:spAutoFit/>
          </a:bodyPr>
          <a:lstStyle>
            <a:lvl1pPr indent="0" defTabSz="914400">
              <a:lnSpc>
                <a:spcPct val="150000"/>
              </a:lnSpc>
              <a:spcBef>
                <a:spcPts val="0"/>
              </a:spcBef>
              <a:buFont typeface="Arial" panose="020B0604020202020204" pitchFamily="34" charset="0"/>
              <a:buNone/>
              <a:defRPr sz="1000" u="none">
                <a:solidFill>
                  <a:schemeClr val="tx1">
                    <a:alpha val="80000"/>
                  </a:schemeClr>
                </a:solidFill>
              </a:defRPr>
            </a:lvl1pPr>
            <a:lvl2pPr marL="457200" indent="0" algn="ctr" defTabSz="914400">
              <a:lnSpc>
                <a:spcPct val="90000"/>
              </a:lnSpc>
              <a:spcBef>
                <a:spcPts val="500"/>
              </a:spcBef>
              <a:buFont typeface="Arial" panose="020B0604020202020204" pitchFamily="34" charset="0"/>
              <a:buNone/>
              <a:defRPr sz="2000"/>
            </a:lvl2pPr>
            <a:lvl3pPr marL="914400" indent="0" algn="ctr" defTabSz="914400">
              <a:lnSpc>
                <a:spcPct val="90000"/>
              </a:lnSpc>
              <a:spcBef>
                <a:spcPts val="500"/>
              </a:spcBef>
              <a:buFont typeface="Arial" panose="020B0604020202020204" pitchFamily="34" charset="0"/>
              <a:buNone/>
            </a:lvl3pPr>
            <a:lvl4pPr marL="1371600" indent="0" algn="ctr" defTabSz="914400">
              <a:lnSpc>
                <a:spcPct val="90000"/>
              </a:lnSpc>
              <a:spcBef>
                <a:spcPts val="500"/>
              </a:spcBef>
              <a:buFont typeface="Arial" panose="020B0604020202020204" pitchFamily="34" charset="0"/>
              <a:buNone/>
              <a:defRPr sz="1600"/>
            </a:lvl4pPr>
            <a:lvl5pPr marL="1828800" indent="0" algn="ctr" defTabSz="914400">
              <a:lnSpc>
                <a:spcPct val="90000"/>
              </a:lnSpc>
              <a:spcBef>
                <a:spcPts val="500"/>
              </a:spcBef>
              <a:buFont typeface="Arial" panose="020B0604020202020204" pitchFamily="34" charset="0"/>
              <a:buNone/>
              <a:defRPr sz="1600"/>
            </a:lvl5pPr>
            <a:lvl6pPr marL="2286000" indent="0" algn="ctr" defTabSz="914400">
              <a:lnSpc>
                <a:spcPct val="90000"/>
              </a:lnSpc>
              <a:spcBef>
                <a:spcPts val="500"/>
              </a:spcBef>
              <a:buFont typeface="Arial" panose="020B0604020202020204" pitchFamily="34" charset="0"/>
              <a:buNone/>
              <a:defRPr sz="1600"/>
            </a:lvl6pPr>
            <a:lvl7pPr marL="2743200" indent="0" algn="ctr" defTabSz="914400">
              <a:lnSpc>
                <a:spcPct val="90000"/>
              </a:lnSpc>
              <a:spcBef>
                <a:spcPts val="500"/>
              </a:spcBef>
              <a:buFont typeface="Arial" panose="020B0604020202020204" pitchFamily="34" charset="0"/>
              <a:buNone/>
              <a:defRPr sz="1600"/>
            </a:lvl7pPr>
            <a:lvl8pPr marL="3200400" indent="0" algn="ctr" defTabSz="914400">
              <a:lnSpc>
                <a:spcPct val="90000"/>
              </a:lnSpc>
              <a:spcBef>
                <a:spcPts val="500"/>
              </a:spcBef>
              <a:buFont typeface="Arial" panose="020B0604020202020204" pitchFamily="34" charset="0"/>
              <a:buNone/>
              <a:defRPr sz="1600"/>
            </a:lvl8pPr>
            <a:lvl9pPr marL="3657600" indent="0" algn="ctr" defTabSz="914400">
              <a:lnSpc>
                <a:spcPct val="90000"/>
              </a:lnSpc>
              <a:spcBef>
                <a:spcPts val="500"/>
              </a:spcBef>
              <a:buFont typeface="Arial" panose="020B0604020202020204" pitchFamily="34" charset="0"/>
              <a:buNone/>
              <a:defRPr sz="1600"/>
            </a:lvl9pPr>
          </a:lstStyle>
          <a:p>
            <a:pPr algn="r"/>
            <a:r>
              <a:rPr lang="en-GB" altLang="zh-CN" sz="4000" b="1" dirty="0">
                <a:solidFill>
                  <a:srgbClr val="467275"/>
                </a:solidFill>
                <a:cs typeface="+mn-ea"/>
                <a:sym typeface="+mn-lt"/>
              </a:rPr>
              <a:t>汇报结束</a:t>
            </a:r>
            <a:endParaRPr lang="zh-CN" altLang="en-GB" sz="1800" dirty="0">
              <a:solidFill>
                <a:schemeClr val="tx1">
                  <a:lumMod val="95000"/>
                  <a:lumOff val="5000"/>
                </a:schemeClr>
              </a:solidFill>
              <a:cs typeface="+mn-ea"/>
              <a:sym typeface="+mn-lt"/>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par>
                                <p:cTn id="37" presetID="16" presetClass="entr" presetSubtype="21"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arn(inVertic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right)">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6" grpId="0" animBg="1"/>
      <p:bldP spid="17" grpId="0" animBg="1"/>
      <p:bldP spid="18" grpId="0" animBg="1"/>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2791968" y="-1046579"/>
            <a:ext cx="14983968" cy="7904579"/>
            <a:chOff x="0" y="-1046580"/>
            <a:chExt cx="14983968" cy="7904579"/>
          </a:xfrm>
        </p:grpSpPr>
        <p:sp>
          <p:nvSpPr>
            <p:cNvPr id="4" name="直角三角形 3"/>
            <p:cNvSpPr/>
            <p:nvPr/>
          </p:nvSpPr>
          <p:spPr>
            <a:xfrm flipV="1">
              <a:off x="0" y="0"/>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rot="10800000" flipV="1">
              <a:off x="9942576" y="4809743"/>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45628">
              <a:off x="1662474" y="-1046580"/>
              <a:ext cx="4754880" cy="733711"/>
            </a:xfrm>
            <a:prstGeom prst="roundRect">
              <a:avLst>
                <a:gd name="adj" fmla="val 50000"/>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45628">
              <a:off x="10229088" y="3625993"/>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直接连接符 7"/>
            <p:cNvCxnSpPr/>
            <p:nvPr/>
          </p:nvCxnSpPr>
          <p:spPr>
            <a:xfrm flipV="1">
              <a:off x="10243631" y="4190635"/>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grpSp>
      <p:sp>
        <p:nvSpPr>
          <p:cNvPr id="10" name="矩形: 圆角 9"/>
          <p:cNvSpPr/>
          <p:nvPr/>
        </p:nvSpPr>
        <p:spPr>
          <a:xfrm>
            <a:off x="393028" y="57150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738909" y="851268"/>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881569" y="-852951"/>
            <a:ext cx="1353569" cy="2029479"/>
            <a:chOff x="8213262" y="-1107440"/>
            <a:chExt cx="1353569" cy="2029479"/>
          </a:xfrm>
        </p:grpSpPr>
        <p:cxnSp>
          <p:nvCxnSpPr>
            <p:cNvPr id="13" name="直接连接符 12"/>
            <p:cNvCxnSpPr/>
            <p:nvPr/>
          </p:nvCxnSpPr>
          <p:spPr>
            <a:xfrm>
              <a:off x="8890031" y="-4312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61431" y="-5074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432831" y="-65444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372631" y="-67208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144031" y="-476155"/>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566831" y="-934212"/>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213262" y="-1107440"/>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grpSp>
      <p:sp>
        <p:nvSpPr>
          <p:cNvPr id="20" name="ïṥ1iḑé"/>
          <p:cNvSpPr txBox="1"/>
          <p:nvPr/>
        </p:nvSpPr>
        <p:spPr>
          <a:xfrm>
            <a:off x="1558338" y="2431766"/>
            <a:ext cx="3278516" cy="646331"/>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altLang="zh-CN" sz="3600" b="1" dirty="0">
                <a:solidFill>
                  <a:srgbClr val="467275"/>
                </a:solidFill>
                <a:cs typeface="+mn-ea"/>
                <a:sym typeface="+mn-lt"/>
              </a:rPr>
              <a:t>CONTENTS</a:t>
            </a:r>
            <a:endParaRPr kumimoji="0" lang="en-GB" altLang="zh-CN" sz="3600" b="1" i="0" u="none" strike="noStrike" kern="1200" cap="none" spc="0" normalizeH="0" baseline="0" noProof="0" dirty="0">
              <a:ln>
                <a:noFill/>
              </a:ln>
              <a:solidFill>
                <a:srgbClr val="467275"/>
              </a:solidFill>
              <a:effectLst/>
              <a:uLnTx/>
              <a:uFillTx/>
              <a:cs typeface="+mn-ea"/>
              <a:sym typeface="+mn-lt"/>
            </a:endParaRPr>
          </a:p>
        </p:txBody>
      </p:sp>
      <p:sp>
        <p:nvSpPr>
          <p:cNvPr id="21" name="íṣliḋe"/>
          <p:cNvSpPr txBox="1"/>
          <p:nvPr/>
        </p:nvSpPr>
        <p:spPr>
          <a:xfrm>
            <a:off x="1969968" y="3053570"/>
            <a:ext cx="2587748" cy="1323439"/>
          </a:xfrm>
          <a:prstGeom prst="rect">
            <a:avLst/>
          </a:prstGeom>
        </p:spPr>
        <p:txBody>
          <a:bodyPr vert="horz" wrap="square" lIns="91440" tIns="45720" rIns="91440" bIns="45720" rtlCol="0" anchor="t">
            <a:spAutoFit/>
          </a:bodyPr>
          <a:lstStyle>
            <a:defPPr>
              <a:defRPr lang="zh-CN"/>
            </a:defPPr>
            <a:lvl1pPr marR="0" lvl="0" indent="0" fontAlgn="auto">
              <a:lnSpc>
                <a:spcPct val="100000"/>
              </a:lnSpc>
              <a:spcBef>
                <a:spcPct val="0"/>
              </a:spcBef>
              <a:spcAft>
                <a:spcPts val="0"/>
              </a:spcAft>
              <a:buClrTx/>
              <a:buSzTx/>
              <a:buFontTx/>
              <a:buNone/>
              <a:defRPr kumimoji="0" sz="8000" b="0" i="0" u="none" strike="noStrike" cap="none" spc="300" normalizeH="0" baseline="0">
                <a:ln>
                  <a:noFill/>
                </a:ln>
                <a:solidFill>
                  <a:srgbClr val="467275"/>
                </a:solidFill>
                <a:effectLst/>
                <a:uLnTx/>
                <a:uFillTx/>
                <a:latin typeface="字魂59号-创粗黑" panose="00000500000000000000" pitchFamily="2" charset="-122"/>
                <a:ea typeface="字魂59号-创粗黑" panose="00000500000000000000" pitchFamily="2" charset="-122"/>
                <a:cs typeface="+mn-ea"/>
              </a:defRPr>
            </a:lvl1pPr>
          </a:lstStyle>
          <a:p>
            <a:r>
              <a:rPr lang="zh-CN" altLang="en-US" dirty="0">
                <a:sym typeface="+mn-lt"/>
              </a:rPr>
              <a:t>目录</a:t>
            </a:r>
            <a:endParaRPr lang="en-US" altLang="zh-CN" dirty="0">
              <a:sym typeface="+mn-lt"/>
            </a:endParaRPr>
          </a:p>
        </p:txBody>
      </p:sp>
      <p:sp>
        <p:nvSpPr>
          <p:cNvPr id="22" name="矩形: 圆角 21"/>
          <p:cNvSpPr/>
          <p:nvPr/>
        </p:nvSpPr>
        <p:spPr>
          <a:xfrm>
            <a:off x="6126231" y="1207298"/>
            <a:ext cx="723900" cy="723600"/>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ïṥ1iḑé"/>
          <p:cNvSpPr txBox="1"/>
          <p:nvPr/>
        </p:nvSpPr>
        <p:spPr>
          <a:xfrm>
            <a:off x="6035674" y="1253083"/>
            <a:ext cx="905014" cy="646331"/>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altLang="zh-CN" sz="3600" dirty="0">
                <a:cs typeface="+mn-ea"/>
                <a:sym typeface="+mn-lt"/>
              </a:rPr>
              <a:t>01</a:t>
            </a:r>
            <a:endParaRPr kumimoji="0" lang="en-GB" altLang="zh-CN" sz="3600" b="0" i="0" u="none" strike="noStrike" kern="1200" cap="none" spc="0" normalizeH="0" baseline="0" noProof="0" dirty="0">
              <a:ln>
                <a:noFill/>
              </a:ln>
              <a:effectLst/>
              <a:uLnTx/>
              <a:uFillTx/>
              <a:cs typeface="+mn-ea"/>
              <a:sym typeface="+mn-lt"/>
            </a:endParaRPr>
          </a:p>
        </p:txBody>
      </p:sp>
      <p:sp>
        <p:nvSpPr>
          <p:cNvPr id="24" name="ïṥ1iḑé"/>
          <p:cNvSpPr txBox="1"/>
          <p:nvPr/>
        </p:nvSpPr>
        <p:spPr>
          <a:xfrm>
            <a:off x="7031245" y="1384795"/>
            <a:ext cx="3278516" cy="460375"/>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400" spc="300" dirty="0">
                <a:solidFill>
                  <a:srgbClr val="467275"/>
                </a:solidFill>
                <a:cs typeface="+mn-ea"/>
                <a:sym typeface="+mn-lt"/>
              </a:rPr>
              <a:t>项目分析</a:t>
            </a:r>
            <a:r>
              <a:rPr lang="zh-CN" altLang="en-US" sz="2400" spc="300" dirty="0">
                <a:solidFill>
                  <a:srgbClr val="467275"/>
                </a:solidFill>
                <a:cs typeface="+mn-ea"/>
                <a:sym typeface="+mn-lt"/>
              </a:rPr>
              <a:t>及内容概述</a:t>
            </a:r>
            <a:endParaRPr kumimoji="0" lang="en-GB" altLang="zh-CN" sz="3600" b="0" i="0" u="none" strike="noStrike" kern="1200" cap="none" spc="300" normalizeH="0" baseline="0" noProof="0" dirty="0">
              <a:ln>
                <a:noFill/>
              </a:ln>
              <a:solidFill>
                <a:srgbClr val="467275"/>
              </a:solidFill>
              <a:effectLst/>
              <a:uLnTx/>
              <a:uFillTx/>
              <a:cs typeface="+mn-ea"/>
              <a:sym typeface="+mn-lt"/>
            </a:endParaRPr>
          </a:p>
        </p:txBody>
      </p:sp>
      <p:cxnSp>
        <p:nvCxnSpPr>
          <p:cNvPr id="26" name="直接连接符 25"/>
          <p:cNvCxnSpPr/>
          <p:nvPr/>
        </p:nvCxnSpPr>
        <p:spPr>
          <a:xfrm>
            <a:off x="8286043" y="1930898"/>
            <a:ext cx="1800000" cy="0"/>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sp>
        <p:nvSpPr>
          <p:cNvPr id="29" name="矩形: 圆角 28"/>
          <p:cNvSpPr/>
          <p:nvPr/>
        </p:nvSpPr>
        <p:spPr>
          <a:xfrm>
            <a:off x="6126231" y="2534087"/>
            <a:ext cx="723900" cy="723600"/>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ïṥ1iḑé"/>
          <p:cNvSpPr txBox="1"/>
          <p:nvPr/>
        </p:nvSpPr>
        <p:spPr>
          <a:xfrm>
            <a:off x="6035674" y="2579872"/>
            <a:ext cx="905014" cy="646331"/>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altLang="zh-CN" sz="3600" dirty="0">
                <a:cs typeface="+mn-ea"/>
                <a:sym typeface="+mn-lt"/>
              </a:rPr>
              <a:t>02</a:t>
            </a:r>
            <a:endParaRPr kumimoji="0" lang="en-GB" altLang="zh-CN" sz="3600" b="0" i="0" u="none" strike="noStrike" kern="1200" cap="none" spc="0" normalizeH="0" baseline="0" noProof="0" dirty="0">
              <a:ln>
                <a:noFill/>
              </a:ln>
              <a:effectLst/>
              <a:uLnTx/>
              <a:uFillTx/>
              <a:cs typeface="+mn-ea"/>
              <a:sym typeface="+mn-lt"/>
            </a:endParaRPr>
          </a:p>
        </p:txBody>
      </p:sp>
      <p:sp>
        <p:nvSpPr>
          <p:cNvPr id="31" name="ïṥ1iḑé"/>
          <p:cNvSpPr txBox="1"/>
          <p:nvPr/>
        </p:nvSpPr>
        <p:spPr>
          <a:xfrm>
            <a:off x="7031245" y="2711584"/>
            <a:ext cx="3278516" cy="460375"/>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400" spc="300" dirty="0">
                <a:solidFill>
                  <a:srgbClr val="97AF7F"/>
                </a:solidFill>
                <a:cs typeface="+mn-ea"/>
                <a:sym typeface="+mn-lt"/>
              </a:rPr>
              <a:t>项目分工及进展情况</a:t>
            </a:r>
            <a:endParaRPr lang="zh-CN" altLang="en-US" sz="2400" spc="300" dirty="0">
              <a:solidFill>
                <a:srgbClr val="97AF7F"/>
              </a:solidFill>
              <a:cs typeface="+mn-ea"/>
              <a:sym typeface="+mn-lt"/>
            </a:endParaRPr>
          </a:p>
        </p:txBody>
      </p:sp>
      <p:cxnSp>
        <p:nvCxnSpPr>
          <p:cNvPr id="32" name="直接连接符 31"/>
          <p:cNvCxnSpPr/>
          <p:nvPr/>
        </p:nvCxnSpPr>
        <p:spPr>
          <a:xfrm>
            <a:off x="8286043" y="3257687"/>
            <a:ext cx="1800000" cy="0"/>
          </a:xfrm>
          <a:prstGeom prst="line">
            <a:avLst/>
          </a:prstGeom>
          <a:ln>
            <a:solidFill>
              <a:srgbClr val="97AF7F"/>
            </a:solidFill>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a:off x="6146563" y="3946604"/>
            <a:ext cx="723900" cy="723600"/>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ïṥ1iḑé"/>
          <p:cNvSpPr txBox="1"/>
          <p:nvPr/>
        </p:nvSpPr>
        <p:spPr>
          <a:xfrm>
            <a:off x="6056006" y="3992389"/>
            <a:ext cx="905014" cy="646331"/>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altLang="zh-CN" sz="3600" dirty="0">
                <a:cs typeface="+mn-ea"/>
                <a:sym typeface="+mn-lt"/>
              </a:rPr>
              <a:t>03</a:t>
            </a:r>
            <a:endParaRPr kumimoji="0" lang="en-GB" altLang="zh-CN" sz="3600" b="0" i="0" u="none" strike="noStrike" kern="1200" cap="none" spc="0" normalizeH="0" baseline="0" noProof="0" dirty="0">
              <a:ln>
                <a:noFill/>
              </a:ln>
              <a:effectLst/>
              <a:uLnTx/>
              <a:uFillTx/>
              <a:cs typeface="+mn-ea"/>
              <a:sym typeface="+mn-lt"/>
            </a:endParaRPr>
          </a:p>
        </p:txBody>
      </p:sp>
      <p:sp>
        <p:nvSpPr>
          <p:cNvPr id="35" name="ïṥ1iḑé"/>
          <p:cNvSpPr txBox="1"/>
          <p:nvPr/>
        </p:nvSpPr>
        <p:spPr>
          <a:xfrm>
            <a:off x="7051577" y="4124101"/>
            <a:ext cx="3278516" cy="460375"/>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400" spc="300" dirty="0">
                <a:solidFill>
                  <a:srgbClr val="467275"/>
                </a:solidFill>
                <a:cs typeface="+mn-ea"/>
                <a:sym typeface="+mn-lt"/>
              </a:rPr>
              <a:t>总结项目开发</a:t>
            </a:r>
            <a:r>
              <a:rPr lang="zh-CN" altLang="en-US" sz="2400" spc="300" dirty="0">
                <a:solidFill>
                  <a:srgbClr val="467275"/>
                </a:solidFill>
                <a:cs typeface="+mn-ea"/>
                <a:sym typeface="+mn-lt"/>
              </a:rPr>
              <a:t>的经验</a:t>
            </a:r>
            <a:endParaRPr lang="zh-CN" altLang="en-US" sz="2400" spc="300" dirty="0">
              <a:solidFill>
                <a:srgbClr val="467275"/>
              </a:solidFill>
              <a:cs typeface="+mn-ea"/>
              <a:sym typeface="+mn-lt"/>
            </a:endParaRPr>
          </a:p>
        </p:txBody>
      </p:sp>
      <p:cxnSp>
        <p:nvCxnSpPr>
          <p:cNvPr id="36" name="直接连接符 35"/>
          <p:cNvCxnSpPr/>
          <p:nvPr/>
        </p:nvCxnSpPr>
        <p:spPr>
          <a:xfrm>
            <a:off x="8306375" y="4670204"/>
            <a:ext cx="1800000" cy="0"/>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sp>
        <p:nvSpPr>
          <p:cNvPr id="37" name="矩形: 圆角 36"/>
          <p:cNvSpPr/>
          <p:nvPr/>
        </p:nvSpPr>
        <p:spPr>
          <a:xfrm>
            <a:off x="6146563" y="5273393"/>
            <a:ext cx="723900" cy="723600"/>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ïṥ1iḑé"/>
          <p:cNvSpPr txBox="1"/>
          <p:nvPr/>
        </p:nvSpPr>
        <p:spPr>
          <a:xfrm>
            <a:off x="6056006" y="5319178"/>
            <a:ext cx="905014" cy="646331"/>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GB" altLang="zh-CN" sz="3600" dirty="0">
                <a:cs typeface="+mn-ea"/>
                <a:sym typeface="+mn-lt"/>
              </a:rPr>
              <a:t>04</a:t>
            </a:r>
            <a:endParaRPr kumimoji="0" lang="en-GB" altLang="zh-CN" sz="3600" b="0" i="0" u="none" strike="noStrike" kern="1200" cap="none" spc="0" normalizeH="0" baseline="0" noProof="0" dirty="0">
              <a:ln>
                <a:noFill/>
              </a:ln>
              <a:effectLst/>
              <a:uLnTx/>
              <a:uFillTx/>
              <a:cs typeface="+mn-ea"/>
              <a:sym typeface="+mn-lt"/>
            </a:endParaRPr>
          </a:p>
        </p:txBody>
      </p:sp>
      <p:sp>
        <p:nvSpPr>
          <p:cNvPr id="39" name="ïṥ1iḑé"/>
          <p:cNvSpPr txBox="1"/>
          <p:nvPr/>
        </p:nvSpPr>
        <p:spPr>
          <a:xfrm>
            <a:off x="7051577" y="5450890"/>
            <a:ext cx="3278516" cy="460375"/>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2400" spc="300" dirty="0">
                <a:solidFill>
                  <a:srgbClr val="97AF7F"/>
                </a:solidFill>
                <a:cs typeface="+mn-ea"/>
                <a:sym typeface="+mn-lt"/>
              </a:rPr>
              <a:t>项目</a:t>
            </a:r>
            <a:r>
              <a:rPr lang="zh-CN" altLang="en-US" sz="2400" spc="300" dirty="0">
                <a:solidFill>
                  <a:srgbClr val="97AF7F"/>
                </a:solidFill>
                <a:cs typeface="+mn-ea"/>
                <a:sym typeface="+mn-lt"/>
              </a:rPr>
              <a:t>的未来工作计划</a:t>
            </a:r>
            <a:endParaRPr kumimoji="0" lang="zh-CN" altLang="en-US" sz="2400" b="0" i="0" u="none" strike="noStrike" kern="1200" cap="none" spc="300" normalizeH="0" baseline="0" noProof="0" dirty="0">
              <a:ln>
                <a:noFill/>
              </a:ln>
              <a:solidFill>
                <a:srgbClr val="97AF7F"/>
              </a:solidFill>
              <a:effectLst/>
              <a:uLnTx/>
              <a:uFillTx/>
              <a:cs typeface="+mn-ea"/>
              <a:sym typeface="+mn-lt"/>
            </a:endParaRPr>
          </a:p>
        </p:txBody>
      </p:sp>
      <p:cxnSp>
        <p:nvCxnSpPr>
          <p:cNvPr id="40" name="直接连接符 39"/>
          <p:cNvCxnSpPr/>
          <p:nvPr/>
        </p:nvCxnSpPr>
        <p:spPr>
          <a:xfrm>
            <a:off x="8306375" y="5996993"/>
            <a:ext cx="1800000" cy="0"/>
          </a:xfrm>
          <a:prstGeom prst="line">
            <a:avLst/>
          </a:prstGeom>
          <a:ln>
            <a:solidFill>
              <a:srgbClr val="97AF7F"/>
            </a:solidFill>
          </a:ln>
        </p:spPr>
        <p:style>
          <a:lnRef idx="1">
            <a:schemeClr val="accent1"/>
          </a:lnRef>
          <a:fillRef idx="0">
            <a:schemeClr val="accent1"/>
          </a:fillRef>
          <a:effectRef idx="0">
            <a:schemeClr val="accent1"/>
          </a:effectRef>
          <a:fontRef idx="minor">
            <a:schemeClr val="tx1"/>
          </a:fontRef>
        </p:style>
      </p:cxnSp>
      <p:sp>
        <p:nvSpPr>
          <p:cNvPr id="41"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22" presetClass="entr" presetSubtype="8"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500"/>
                                        <p:tgtEl>
                                          <p:spTgt spid="3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500"/>
                                        <p:tgtEl>
                                          <p:spTgt spid="3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par>
                                <p:cTn id="68" presetID="22" presetClass="entr" presetSubtype="8"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left)">
                                      <p:cBhvr>
                                        <p:cTn id="73" dur="500"/>
                                        <p:tgtEl>
                                          <p:spTgt spid="3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left)">
                                      <p:cBhvr>
                                        <p:cTn id="79" dur="500"/>
                                        <p:tgtEl>
                                          <p:spTgt spid="39"/>
                                        </p:tgtEl>
                                      </p:cBhvr>
                                    </p:animEffect>
                                  </p:childTnLst>
                                </p:cTn>
                              </p:par>
                              <p:par>
                                <p:cTn id="80" presetID="22" presetClass="entr" presetSubtype="8"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left)">
                                      <p:cBhvr>
                                        <p:cTn id="8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p:bldP spid="21" grpId="0"/>
      <p:bldP spid="22" grpId="0" animBg="1"/>
      <p:bldP spid="23" grpId="0"/>
      <p:bldP spid="24" grpId="0"/>
      <p:bldP spid="29" grpId="0" animBg="1"/>
      <p:bldP spid="30" grpId="0"/>
      <p:bldP spid="31" grpId="0"/>
      <p:bldP spid="33" grpId="0" animBg="1"/>
      <p:bldP spid="34" grpId="0"/>
      <p:bldP spid="35" grpId="0"/>
      <p:bldP spid="37" grpId="0" animBg="1"/>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4809744"/>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2554372" flipV="1">
            <a:off x="-1998821" y="3588456"/>
            <a:ext cx="4754880" cy="733711"/>
          </a:xfrm>
          <a:prstGeom prst="roundRect">
            <a:avLst>
              <a:gd name="adj" fmla="val 50000"/>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2554372" flipH="1">
            <a:off x="9715816" y="-65333"/>
            <a:ext cx="2735133" cy="268683"/>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 name="直接连接符 6"/>
          <p:cNvCxnSpPr/>
          <p:nvPr/>
        </p:nvCxnSpPr>
        <p:spPr>
          <a:xfrm flipH="1" flipV="1">
            <a:off x="10926282" y="624173"/>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8" name="椭圆 7"/>
          <p:cNvSpPr>
            <a:spLocks noChangeAspect="1"/>
          </p:cNvSpPr>
          <p:nvPr/>
        </p:nvSpPr>
        <p:spPr>
          <a:xfrm flipH="1">
            <a:off x="2680871" y="6483634"/>
            <a:ext cx="748891" cy="748732"/>
          </a:xfrm>
          <a:prstGeom prst="ellipse">
            <a:avLst/>
          </a:prstGeom>
          <a:noFill/>
          <a:ln>
            <a:solidFill>
              <a:srgbClr val="467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243631" y="6121032"/>
            <a:ext cx="1353600" cy="1353312"/>
          </a:xfrm>
          <a:prstGeom prst="ellipse">
            <a:avLst/>
          </a:prstGeom>
          <a:solidFill>
            <a:srgbClr val="ECE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11597231" y="5722288"/>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594197" y="340920"/>
            <a:ext cx="1250663" cy="369332"/>
          </a:xfrm>
          <a:prstGeom prst="rect">
            <a:avLst/>
          </a:prstGeom>
          <a:noFill/>
        </p:spPr>
        <p:txBody>
          <a:bodyPr wrap="none" rtlCol="0">
            <a:spAutoFit/>
          </a:bodyPr>
          <a:lstStyle/>
          <a:p>
            <a:r>
              <a:rPr lang="en-US" altLang="zh-CN" dirty="0">
                <a:cs typeface="+mn-ea"/>
                <a:sym typeface="+mn-lt"/>
              </a:rPr>
              <a:t>LOGO HERE</a:t>
            </a:r>
            <a:endParaRPr lang="zh-CN" altLang="en-US" dirty="0">
              <a:cs typeface="+mn-ea"/>
              <a:sym typeface="+mn-lt"/>
            </a:endParaRPr>
          </a:p>
        </p:txBody>
      </p:sp>
      <p:sp>
        <p:nvSpPr>
          <p:cNvPr id="13" name="ïṥ1iḑé"/>
          <p:cNvSpPr txBox="1"/>
          <p:nvPr/>
        </p:nvSpPr>
        <p:spPr>
          <a:xfrm>
            <a:off x="2844864" y="1748368"/>
            <a:ext cx="4702298" cy="1015663"/>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6000" dirty="0">
                <a:solidFill>
                  <a:srgbClr val="467275"/>
                </a:solidFill>
                <a:cs typeface="+mn-ea"/>
                <a:sym typeface="+mn-lt"/>
              </a:rPr>
              <a:t>Part 01</a:t>
            </a:r>
            <a:endParaRPr kumimoji="0" lang="en-GB" altLang="zh-CN" sz="6000" b="0" i="0" u="none" strike="noStrike" kern="1200" cap="none" spc="0" normalizeH="0" baseline="0" noProof="0" dirty="0">
              <a:ln>
                <a:noFill/>
              </a:ln>
              <a:solidFill>
                <a:srgbClr val="467275"/>
              </a:solidFill>
              <a:effectLst/>
              <a:uLnTx/>
              <a:uFillTx/>
              <a:cs typeface="+mn-ea"/>
              <a:sym typeface="+mn-lt"/>
            </a:endParaRPr>
          </a:p>
        </p:txBody>
      </p:sp>
      <p:sp>
        <p:nvSpPr>
          <p:cNvPr id="14" name="íṣliḋe"/>
          <p:cNvSpPr txBox="1"/>
          <p:nvPr/>
        </p:nvSpPr>
        <p:spPr>
          <a:xfrm>
            <a:off x="2809042" y="2762477"/>
            <a:ext cx="6839047" cy="922020"/>
          </a:xfrm>
          <a:prstGeom prst="rect">
            <a:avLst/>
          </a:prstGeom>
        </p:spPr>
        <p:txBody>
          <a:bodyPr vert="horz" wrap="square" lIns="91440" tIns="45720" rIns="91440" bIns="45720" rtlCol="0" anchor="t">
            <a:spAutoFit/>
          </a:bodyPr>
          <a:lstStyle>
            <a:defPPr>
              <a:defRPr lang="zh-CN"/>
            </a:defPPr>
            <a:lvl1pPr marR="0" lvl="0" indent="0" fontAlgn="auto">
              <a:lnSpc>
                <a:spcPct val="100000"/>
              </a:lnSpc>
              <a:spcBef>
                <a:spcPct val="0"/>
              </a:spcBef>
              <a:spcAft>
                <a:spcPts val="0"/>
              </a:spcAft>
              <a:buClrTx/>
              <a:buSzTx/>
              <a:buFontTx/>
              <a:buNone/>
              <a:defRPr kumimoji="0" sz="8000" b="0" i="0" u="none" strike="noStrike" cap="none" spc="300" normalizeH="0" baseline="0">
                <a:ln>
                  <a:noFill/>
                </a:ln>
                <a:solidFill>
                  <a:srgbClr val="467275"/>
                </a:solidFill>
                <a:effectLst/>
                <a:uLnTx/>
                <a:uFillTx/>
                <a:latin typeface="字魂59号-创粗黑" panose="00000500000000000000" pitchFamily="2" charset="-122"/>
                <a:ea typeface="字魂59号-创粗黑" panose="00000500000000000000" pitchFamily="2" charset="-122"/>
                <a:cs typeface="+mn-ea"/>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5400" dirty="0">
                <a:sym typeface="+mn-lt"/>
              </a:rPr>
              <a:t>项目分析及内容概述</a:t>
            </a:r>
            <a:endParaRPr lang="zh-CN" altLang="en-US" sz="5400" dirty="0">
              <a:sym typeface="+mn-lt"/>
            </a:endParaRPr>
          </a:p>
        </p:txBody>
      </p:sp>
      <p:grpSp>
        <p:nvGrpSpPr>
          <p:cNvPr id="16" name="组合 15"/>
          <p:cNvGrpSpPr/>
          <p:nvPr/>
        </p:nvGrpSpPr>
        <p:grpSpPr>
          <a:xfrm rot="10800000">
            <a:off x="9443718" y="5833872"/>
            <a:ext cx="1353569" cy="2029479"/>
            <a:chOff x="8213262" y="-1107440"/>
            <a:chExt cx="1353569" cy="2029479"/>
          </a:xfrm>
        </p:grpSpPr>
        <p:cxnSp>
          <p:nvCxnSpPr>
            <p:cNvPr id="17" name="直接连接符 16"/>
            <p:cNvCxnSpPr/>
            <p:nvPr/>
          </p:nvCxnSpPr>
          <p:spPr>
            <a:xfrm>
              <a:off x="8890031" y="-4312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661431" y="-5074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432831" y="-65444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372631" y="-67208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144031" y="-476155"/>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566831" y="-934212"/>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213262" y="-1107440"/>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1900" y="337120"/>
            <a:ext cx="569081" cy="502939"/>
            <a:chOff x="11251350" y="5442520"/>
            <a:chExt cx="569081" cy="502939"/>
          </a:xfrm>
        </p:grpSpPr>
        <p:sp>
          <p:nvSpPr>
            <p:cNvPr id="4" name="矩形: 圆角 3"/>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11597231" y="5722288"/>
              <a:ext cx="223200" cy="223171"/>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íṣliḋe"/>
          <p:cNvSpPr txBox="1"/>
          <p:nvPr/>
        </p:nvSpPr>
        <p:spPr>
          <a:xfrm>
            <a:off x="981075" y="205740"/>
            <a:ext cx="4212590" cy="521970"/>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None/>
              <a:defRPr sz="6600" b="1" kern="1200" spc="0">
                <a:solidFill>
                  <a:schemeClr val="bg1"/>
                </a:solidFill>
                <a:latin typeface="+mn-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2800" b="0" spc="300" noProof="0" dirty="0">
                <a:ln>
                  <a:noFill/>
                </a:ln>
                <a:solidFill>
                  <a:srgbClr val="467275"/>
                </a:solidFill>
                <a:effectLst/>
                <a:uLnTx/>
                <a:uFillTx/>
                <a:ea typeface="+mn-ea"/>
                <a:cs typeface="+mn-ea"/>
                <a:sym typeface="+mn-lt"/>
              </a:rPr>
              <a:t>项目分析及内容概述</a:t>
            </a:r>
            <a:endParaRPr kumimoji="0" lang="zh-CN" altLang="en-US" sz="2800" b="0" i="0" u="none" strike="noStrike" kern="1200" cap="none" spc="300" normalizeH="0" baseline="0" noProof="0" dirty="0">
              <a:ln>
                <a:noFill/>
              </a:ln>
              <a:solidFill>
                <a:srgbClr val="467275"/>
              </a:solidFill>
              <a:effectLst/>
              <a:uLnTx/>
              <a:uFillTx/>
              <a:ea typeface="+mn-ea"/>
              <a:cs typeface="+mn-ea"/>
              <a:sym typeface="+mn-lt"/>
            </a:endParaRPr>
          </a:p>
        </p:txBody>
      </p:sp>
      <p:sp>
        <p:nvSpPr>
          <p:cNvPr id="8" name="矩形: 圆角 7"/>
          <p:cNvSpPr/>
          <p:nvPr/>
        </p:nvSpPr>
        <p:spPr>
          <a:xfrm rot="19045628">
            <a:off x="7781961" y="7496010"/>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10731599" y="5449308"/>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grpSp>
        <p:nvGrpSpPr>
          <p:cNvPr id="10" name="îṧ1ïḑe"/>
          <p:cNvGrpSpPr/>
          <p:nvPr/>
        </p:nvGrpSpPr>
        <p:grpSpPr>
          <a:xfrm>
            <a:off x="6005772" y="2819469"/>
            <a:ext cx="4420022" cy="551799"/>
            <a:chOff x="5146898" y="2856438"/>
            <a:chExt cx="4420014" cy="551798"/>
          </a:xfrm>
        </p:grpSpPr>
        <p:sp>
          <p:nvSpPr>
            <p:cNvPr id="16" name="iSlïḑè"/>
            <p:cNvSpPr/>
            <p:nvPr/>
          </p:nvSpPr>
          <p:spPr>
            <a:xfrm rot="1402903">
              <a:off x="5146898" y="2856438"/>
              <a:ext cx="551798" cy="551798"/>
            </a:xfrm>
            <a:prstGeom prst="star7">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0000" lnSpcReduction="20000"/>
            </a:bodyPr>
            <a:lstStyle>
              <a:defPPr>
                <a:defRPr lang="en-US"/>
              </a:defPPr>
              <a:lvl1pPr marL="0" algn="l" defTabSz="1799590" rtl="0" eaLnBrk="1" latinLnBrk="0" hangingPunct="1">
                <a:defRPr sz="3540" kern="1200">
                  <a:solidFill>
                    <a:schemeClr val="lt1"/>
                  </a:solidFill>
                </a:defRPr>
              </a:lvl1pPr>
              <a:lvl2pPr marL="899795" algn="l" defTabSz="1799590" rtl="0" eaLnBrk="1" latinLnBrk="0" hangingPunct="1">
                <a:defRPr sz="3540" kern="1200">
                  <a:solidFill>
                    <a:schemeClr val="lt1"/>
                  </a:solidFill>
                </a:defRPr>
              </a:lvl2pPr>
              <a:lvl3pPr marL="1799590" algn="l" defTabSz="1799590" rtl="0" eaLnBrk="1" latinLnBrk="0" hangingPunct="1">
                <a:defRPr sz="3540" kern="1200">
                  <a:solidFill>
                    <a:schemeClr val="lt1"/>
                  </a:solidFill>
                </a:defRPr>
              </a:lvl3pPr>
              <a:lvl4pPr marL="2699385" algn="l" defTabSz="1799590" rtl="0" eaLnBrk="1" latinLnBrk="0" hangingPunct="1">
                <a:defRPr sz="3540" kern="1200">
                  <a:solidFill>
                    <a:schemeClr val="lt1"/>
                  </a:solidFill>
                </a:defRPr>
              </a:lvl4pPr>
              <a:lvl5pPr marL="3599180" algn="l" defTabSz="1799590" rtl="0" eaLnBrk="1" latinLnBrk="0" hangingPunct="1">
                <a:defRPr sz="3540" kern="1200">
                  <a:solidFill>
                    <a:schemeClr val="lt1"/>
                  </a:solidFill>
                </a:defRPr>
              </a:lvl5pPr>
              <a:lvl6pPr marL="4498975" algn="l" defTabSz="1799590" rtl="0" eaLnBrk="1" latinLnBrk="0" hangingPunct="1">
                <a:defRPr sz="3540" kern="1200">
                  <a:solidFill>
                    <a:schemeClr val="lt1"/>
                  </a:solidFill>
                </a:defRPr>
              </a:lvl6pPr>
              <a:lvl7pPr marL="5398770" algn="l" defTabSz="1799590" rtl="0" eaLnBrk="1" latinLnBrk="0" hangingPunct="1">
                <a:defRPr sz="3540" kern="1200">
                  <a:solidFill>
                    <a:schemeClr val="lt1"/>
                  </a:solidFill>
                </a:defRPr>
              </a:lvl7pPr>
              <a:lvl8pPr marL="6298565" algn="l" defTabSz="1799590" rtl="0" eaLnBrk="1" latinLnBrk="0" hangingPunct="1">
                <a:defRPr sz="3540" kern="1200">
                  <a:solidFill>
                    <a:schemeClr val="lt1"/>
                  </a:solidFill>
                </a:defRPr>
              </a:lvl8pPr>
              <a:lvl9pPr marL="7198360" algn="l" defTabSz="1799590" rtl="0" eaLnBrk="1" latinLnBrk="0" hangingPunct="1">
                <a:defRPr sz="3540" kern="1200">
                  <a:solidFill>
                    <a:schemeClr val="lt1"/>
                  </a:solidFill>
                </a:defRPr>
              </a:lvl9pPr>
            </a:lstStyle>
            <a:p>
              <a:pPr algn="ctr">
                <a:lnSpc>
                  <a:spcPct val="170000"/>
                </a:lnSpc>
              </a:pPr>
              <a:r>
                <a:rPr lang="en-US" altLang="zh-CN" sz="2400" b="1" dirty="0">
                  <a:solidFill>
                    <a:schemeClr val="bg1"/>
                  </a:solidFill>
                  <a:cs typeface="+mn-ea"/>
                  <a:sym typeface="+mn-lt"/>
                </a:rPr>
                <a:t>2</a:t>
              </a:r>
              <a:endParaRPr lang="en-US" sz="2400" b="1" dirty="0">
                <a:solidFill>
                  <a:schemeClr val="bg1"/>
                </a:solidFill>
                <a:cs typeface="+mn-ea"/>
                <a:sym typeface="+mn-lt"/>
              </a:endParaRPr>
            </a:p>
          </p:txBody>
        </p:sp>
        <p:sp>
          <p:nvSpPr>
            <p:cNvPr id="14" name="îSlíďê"/>
            <p:cNvSpPr txBox="1"/>
            <p:nvPr/>
          </p:nvSpPr>
          <p:spPr bwMode="auto">
            <a:xfrm>
              <a:off x="5834174" y="2895450"/>
              <a:ext cx="373273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en-US" altLang="zh-CN" sz="2000" b="1" cap="all" dirty="0">
                  <a:solidFill>
                    <a:schemeClr val="tx1">
                      <a:lumMod val="75000"/>
                      <a:lumOff val="25000"/>
                    </a:schemeClr>
                  </a:solidFill>
                  <a:cs typeface="+mn-ea"/>
                  <a:sym typeface="+mn-lt"/>
                </a:rPr>
                <a:t>2.</a:t>
              </a:r>
              <a:r>
                <a:rPr lang="zh-CN" altLang="en-US" sz="2000" b="1" cap="all" dirty="0">
                  <a:solidFill>
                    <a:schemeClr val="tx1">
                      <a:lumMod val="75000"/>
                      <a:lumOff val="25000"/>
                    </a:schemeClr>
                  </a:solidFill>
                  <a:cs typeface="+mn-ea"/>
                  <a:sym typeface="+mn-lt"/>
                </a:rPr>
                <a:t>可行性</a:t>
              </a:r>
              <a:r>
                <a:rPr lang="zh-CN" altLang="en-US" sz="2000" b="1" cap="all" dirty="0">
                  <a:solidFill>
                    <a:schemeClr val="tx1">
                      <a:lumMod val="75000"/>
                      <a:lumOff val="25000"/>
                    </a:schemeClr>
                  </a:solidFill>
                  <a:cs typeface="+mn-ea"/>
                  <a:sym typeface="+mn-lt"/>
                </a:rPr>
                <a:t>分析</a:t>
              </a:r>
              <a:endParaRPr lang="zh-CN" altLang="en-US" sz="2000" b="1" cap="all" dirty="0">
                <a:solidFill>
                  <a:schemeClr val="tx1">
                    <a:lumMod val="75000"/>
                    <a:lumOff val="25000"/>
                  </a:schemeClr>
                </a:solidFill>
                <a:cs typeface="+mn-ea"/>
                <a:sym typeface="+mn-lt"/>
              </a:endParaRPr>
            </a:p>
          </p:txBody>
        </p:sp>
      </p:grpSp>
      <p:grpSp>
        <p:nvGrpSpPr>
          <p:cNvPr id="17" name="ïšḷiḓè"/>
          <p:cNvGrpSpPr/>
          <p:nvPr/>
        </p:nvGrpSpPr>
        <p:grpSpPr>
          <a:xfrm>
            <a:off x="6005772" y="4844322"/>
            <a:ext cx="4421292" cy="551799"/>
            <a:chOff x="5146898" y="4881287"/>
            <a:chExt cx="4421284" cy="551798"/>
          </a:xfrm>
        </p:grpSpPr>
        <p:sp>
          <p:nvSpPr>
            <p:cNvPr id="23" name="íś1íḋê"/>
            <p:cNvSpPr/>
            <p:nvPr/>
          </p:nvSpPr>
          <p:spPr>
            <a:xfrm rot="1402903">
              <a:off x="5146898" y="4881287"/>
              <a:ext cx="551798" cy="551798"/>
            </a:xfrm>
            <a:prstGeom prst="star7">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0000" lnSpcReduction="20000"/>
            </a:bodyPr>
            <a:lstStyle>
              <a:defPPr>
                <a:defRPr lang="en-US"/>
              </a:defPPr>
              <a:lvl1pPr marL="0" algn="l" defTabSz="1799590" rtl="0" eaLnBrk="1" latinLnBrk="0" hangingPunct="1">
                <a:defRPr sz="3540" kern="1200">
                  <a:solidFill>
                    <a:schemeClr val="lt1"/>
                  </a:solidFill>
                </a:defRPr>
              </a:lvl1pPr>
              <a:lvl2pPr marL="899795" algn="l" defTabSz="1799590" rtl="0" eaLnBrk="1" latinLnBrk="0" hangingPunct="1">
                <a:defRPr sz="3540" kern="1200">
                  <a:solidFill>
                    <a:schemeClr val="lt1"/>
                  </a:solidFill>
                </a:defRPr>
              </a:lvl2pPr>
              <a:lvl3pPr marL="1799590" algn="l" defTabSz="1799590" rtl="0" eaLnBrk="1" latinLnBrk="0" hangingPunct="1">
                <a:defRPr sz="3540" kern="1200">
                  <a:solidFill>
                    <a:schemeClr val="lt1"/>
                  </a:solidFill>
                </a:defRPr>
              </a:lvl3pPr>
              <a:lvl4pPr marL="2699385" algn="l" defTabSz="1799590" rtl="0" eaLnBrk="1" latinLnBrk="0" hangingPunct="1">
                <a:defRPr sz="3540" kern="1200">
                  <a:solidFill>
                    <a:schemeClr val="lt1"/>
                  </a:solidFill>
                </a:defRPr>
              </a:lvl4pPr>
              <a:lvl5pPr marL="3599180" algn="l" defTabSz="1799590" rtl="0" eaLnBrk="1" latinLnBrk="0" hangingPunct="1">
                <a:defRPr sz="3540" kern="1200">
                  <a:solidFill>
                    <a:schemeClr val="lt1"/>
                  </a:solidFill>
                </a:defRPr>
              </a:lvl5pPr>
              <a:lvl6pPr marL="4498975" algn="l" defTabSz="1799590" rtl="0" eaLnBrk="1" latinLnBrk="0" hangingPunct="1">
                <a:defRPr sz="3540" kern="1200">
                  <a:solidFill>
                    <a:schemeClr val="lt1"/>
                  </a:solidFill>
                </a:defRPr>
              </a:lvl6pPr>
              <a:lvl7pPr marL="5398770" algn="l" defTabSz="1799590" rtl="0" eaLnBrk="1" latinLnBrk="0" hangingPunct="1">
                <a:defRPr sz="3540" kern="1200">
                  <a:solidFill>
                    <a:schemeClr val="lt1"/>
                  </a:solidFill>
                </a:defRPr>
              </a:lvl7pPr>
              <a:lvl8pPr marL="6298565" algn="l" defTabSz="1799590" rtl="0" eaLnBrk="1" latinLnBrk="0" hangingPunct="1">
                <a:defRPr sz="3540" kern="1200">
                  <a:solidFill>
                    <a:schemeClr val="lt1"/>
                  </a:solidFill>
                </a:defRPr>
              </a:lvl8pPr>
              <a:lvl9pPr marL="7198360" algn="l" defTabSz="1799590" rtl="0" eaLnBrk="1" latinLnBrk="0" hangingPunct="1">
                <a:defRPr sz="3540" kern="1200">
                  <a:solidFill>
                    <a:schemeClr val="lt1"/>
                  </a:solidFill>
                </a:defRPr>
              </a:lvl9pPr>
            </a:lstStyle>
            <a:p>
              <a:pPr algn="ctr">
                <a:lnSpc>
                  <a:spcPct val="170000"/>
                </a:lnSpc>
              </a:pPr>
              <a:r>
                <a:rPr lang="en-US" altLang="zh-CN" sz="2400" b="1" dirty="0">
                  <a:solidFill>
                    <a:schemeClr val="bg1"/>
                  </a:solidFill>
                  <a:cs typeface="+mn-ea"/>
                  <a:sym typeface="+mn-lt"/>
                </a:rPr>
                <a:t>4</a:t>
              </a:r>
              <a:endParaRPr lang="en-US" sz="2400" b="1" dirty="0">
                <a:solidFill>
                  <a:schemeClr val="bg1"/>
                </a:solidFill>
                <a:cs typeface="+mn-ea"/>
                <a:sym typeface="+mn-lt"/>
              </a:endParaRPr>
            </a:p>
          </p:txBody>
        </p:sp>
        <p:sp>
          <p:nvSpPr>
            <p:cNvPr id="21" name="ïṣḻîḋè"/>
            <p:cNvSpPr txBox="1"/>
            <p:nvPr/>
          </p:nvSpPr>
          <p:spPr bwMode="auto">
            <a:xfrm>
              <a:off x="5835444" y="4921569"/>
              <a:ext cx="373273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en-US" altLang="zh-CN" sz="2000" b="1" cap="all" dirty="0">
                  <a:solidFill>
                    <a:schemeClr val="tx1">
                      <a:lumMod val="75000"/>
                      <a:lumOff val="25000"/>
                    </a:schemeClr>
                  </a:solidFill>
                  <a:cs typeface="+mn-ea"/>
                  <a:sym typeface="+mn-lt"/>
                </a:rPr>
                <a:t>4.</a:t>
              </a:r>
              <a:r>
                <a:rPr lang="zh-CN" altLang="en-US" sz="2000" b="1" cap="all" dirty="0">
                  <a:solidFill>
                    <a:schemeClr val="tx1">
                      <a:lumMod val="75000"/>
                      <a:lumOff val="25000"/>
                    </a:schemeClr>
                  </a:solidFill>
                  <a:cs typeface="+mn-ea"/>
                  <a:sym typeface="+mn-lt"/>
                </a:rPr>
                <a:t>项目分工</a:t>
              </a:r>
              <a:r>
                <a:rPr lang="zh-CN" altLang="en-US" sz="2000" b="1" cap="all" dirty="0">
                  <a:solidFill>
                    <a:schemeClr val="tx1">
                      <a:lumMod val="75000"/>
                      <a:lumOff val="25000"/>
                    </a:schemeClr>
                  </a:solidFill>
                  <a:cs typeface="+mn-ea"/>
                  <a:sym typeface="+mn-lt"/>
                </a:rPr>
                <a:t>实现</a:t>
              </a:r>
              <a:endParaRPr lang="zh-CN" altLang="en-US" sz="2000" b="1" cap="all" dirty="0">
                <a:solidFill>
                  <a:schemeClr val="tx1">
                    <a:lumMod val="75000"/>
                    <a:lumOff val="25000"/>
                  </a:schemeClr>
                </a:solidFill>
                <a:cs typeface="+mn-ea"/>
                <a:sym typeface="+mn-lt"/>
              </a:endParaRPr>
            </a:p>
          </p:txBody>
        </p:sp>
      </p:grpSp>
      <p:grpSp>
        <p:nvGrpSpPr>
          <p:cNvPr id="24" name="îśľide"/>
          <p:cNvGrpSpPr/>
          <p:nvPr/>
        </p:nvGrpSpPr>
        <p:grpSpPr>
          <a:xfrm>
            <a:off x="6005772" y="3831894"/>
            <a:ext cx="4420657" cy="551799"/>
            <a:chOff x="5146898" y="3868861"/>
            <a:chExt cx="4420649" cy="551798"/>
          </a:xfrm>
        </p:grpSpPr>
        <p:sp>
          <p:nvSpPr>
            <p:cNvPr id="30" name="ïṩľïḑé"/>
            <p:cNvSpPr/>
            <p:nvPr/>
          </p:nvSpPr>
          <p:spPr>
            <a:xfrm rot="1402903">
              <a:off x="5146898" y="3868861"/>
              <a:ext cx="551798" cy="551798"/>
            </a:xfrm>
            <a:prstGeom prst="star7">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0000" lnSpcReduction="20000"/>
            </a:bodyPr>
            <a:lstStyle>
              <a:defPPr>
                <a:defRPr lang="en-US"/>
              </a:defPPr>
              <a:lvl1pPr marL="0" algn="l" defTabSz="1799590" rtl="0" eaLnBrk="1" latinLnBrk="0" hangingPunct="1">
                <a:defRPr sz="3540" kern="1200">
                  <a:solidFill>
                    <a:schemeClr val="lt1"/>
                  </a:solidFill>
                </a:defRPr>
              </a:lvl1pPr>
              <a:lvl2pPr marL="899795" algn="l" defTabSz="1799590" rtl="0" eaLnBrk="1" latinLnBrk="0" hangingPunct="1">
                <a:defRPr sz="3540" kern="1200">
                  <a:solidFill>
                    <a:schemeClr val="lt1"/>
                  </a:solidFill>
                </a:defRPr>
              </a:lvl2pPr>
              <a:lvl3pPr marL="1799590" algn="l" defTabSz="1799590" rtl="0" eaLnBrk="1" latinLnBrk="0" hangingPunct="1">
                <a:defRPr sz="3540" kern="1200">
                  <a:solidFill>
                    <a:schemeClr val="lt1"/>
                  </a:solidFill>
                </a:defRPr>
              </a:lvl3pPr>
              <a:lvl4pPr marL="2699385" algn="l" defTabSz="1799590" rtl="0" eaLnBrk="1" latinLnBrk="0" hangingPunct="1">
                <a:defRPr sz="3540" kern="1200">
                  <a:solidFill>
                    <a:schemeClr val="lt1"/>
                  </a:solidFill>
                </a:defRPr>
              </a:lvl4pPr>
              <a:lvl5pPr marL="3599180" algn="l" defTabSz="1799590" rtl="0" eaLnBrk="1" latinLnBrk="0" hangingPunct="1">
                <a:defRPr sz="3540" kern="1200">
                  <a:solidFill>
                    <a:schemeClr val="lt1"/>
                  </a:solidFill>
                </a:defRPr>
              </a:lvl5pPr>
              <a:lvl6pPr marL="4498975" algn="l" defTabSz="1799590" rtl="0" eaLnBrk="1" latinLnBrk="0" hangingPunct="1">
                <a:defRPr sz="3540" kern="1200">
                  <a:solidFill>
                    <a:schemeClr val="lt1"/>
                  </a:solidFill>
                </a:defRPr>
              </a:lvl6pPr>
              <a:lvl7pPr marL="5398770" algn="l" defTabSz="1799590" rtl="0" eaLnBrk="1" latinLnBrk="0" hangingPunct="1">
                <a:defRPr sz="3540" kern="1200">
                  <a:solidFill>
                    <a:schemeClr val="lt1"/>
                  </a:solidFill>
                </a:defRPr>
              </a:lvl7pPr>
              <a:lvl8pPr marL="6298565" algn="l" defTabSz="1799590" rtl="0" eaLnBrk="1" latinLnBrk="0" hangingPunct="1">
                <a:defRPr sz="3540" kern="1200">
                  <a:solidFill>
                    <a:schemeClr val="lt1"/>
                  </a:solidFill>
                </a:defRPr>
              </a:lvl8pPr>
              <a:lvl9pPr marL="7198360" algn="l" defTabSz="1799590" rtl="0" eaLnBrk="1" latinLnBrk="0" hangingPunct="1">
                <a:defRPr sz="3540" kern="1200">
                  <a:solidFill>
                    <a:schemeClr val="lt1"/>
                  </a:solidFill>
                </a:defRPr>
              </a:lvl9pPr>
            </a:lstStyle>
            <a:p>
              <a:pPr algn="ctr">
                <a:lnSpc>
                  <a:spcPct val="170000"/>
                </a:lnSpc>
              </a:pPr>
              <a:r>
                <a:rPr lang="en-US" altLang="zh-CN" sz="2400" b="1" dirty="0">
                  <a:solidFill>
                    <a:schemeClr val="bg1"/>
                  </a:solidFill>
                  <a:cs typeface="+mn-ea"/>
                  <a:sym typeface="+mn-lt"/>
                </a:rPr>
                <a:t>3</a:t>
              </a:r>
              <a:endParaRPr lang="en-US" sz="2400" b="1" dirty="0">
                <a:solidFill>
                  <a:schemeClr val="bg1"/>
                </a:solidFill>
                <a:cs typeface="+mn-ea"/>
                <a:sym typeface="+mn-lt"/>
              </a:endParaRPr>
            </a:p>
          </p:txBody>
        </p:sp>
        <p:sp>
          <p:nvSpPr>
            <p:cNvPr id="28" name="isḻiḍé"/>
            <p:cNvSpPr txBox="1"/>
            <p:nvPr/>
          </p:nvSpPr>
          <p:spPr bwMode="auto">
            <a:xfrm>
              <a:off x="5834809" y="3929462"/>
              <a:ext cx="373273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en-US" altLang="zh-CN" sz="2000" b="1" cap="all" dirty="0">
                  <a:solidFill>
                    <a:schemeClr val="tx1">
                      <a:lumMod val="75000"/>
                      <a:lumOff val="25000"/>
                    </a:schemeClr>
                  </a:solidFill>
                  <a:cs typeface="+mn-ea"/>
                  <a:sym typeface="+mn-lt"/>
                </a:rPr>
                <a:t>3.</a:t>
              </a:r>
              <a:r>
                <a:rPr lang="zh-CN" altLang="en-US" sz="2000" b="1" cap="all" dirty="0">
                  <a:solidFill>
                    <a:schemeClr val="tx1">
                      <a:lumMod val="75000"/>
                      <a:lumOff val="25000"/>
                    </a:schemeClr>
                  </a:solidFill>
                  <a:cs typeface="+mn-ea"/>
                  <a:sym typeface="+mn-lt"/>
                </a:rPr>
                <a:t>项目内容</a:t>
              </a:r>
              <a:r>
                <a:rPr lang="zh-CN" altLang="en-US" sz="2000" b="1" cap="all" dirty="0">
                  <a:solidFill>
                    <a:schemeClr val="tx1">
                      <a:lumMod val="75000"/>
                      <a:lumOff val="25000"/>
                    </a:schemeClr>
                  </a:solidFill>
                  <a:cs typeface="+mn-ea"/>
                  <a:sym typeface="+mn-lt"/>
                </a:rPr>
                <a:t>分析</a:t>
              </a:r>
              <a:endParaRPr lang="zh-CN" altLang="en-US" sz="2000" b="1" cap="all" dirty="0">
                <a:solidFill>
                  <a:schemeClr val="tx1">
                    <a:lumMod val="75000"/>
                    <a:lumOff val="25000"/>
                  </a:schemeClr>
                </a:solidFill>
                <a:cs typeface="+mn-ea"/>
                <a:sym typeface="+mn-lt"/>
              </a:endParaRPr>
            </a:p>
          </p:txBody>
        </p:sp>
      </p:grpSp>
      <p:grpSp>
        <p:nvGrpSpPr>
          <p:cNvPr id="31" name="íś1îdê"/>
          <p:cNvGrpSpPr/>
          <p:nvPr/>
        </p:nvGrpSpPr>
        <p:grpSpPr>
          <a:xfrm>
            <a:off x="6005772" y="1807044"/>
            <a:ext cx="4371762" cy="551799"/>
            <a:chOff x="5146898" y="1844015"/>
            <a:chExt cx="4371754" cy="551798"/>
          </a:xfrm>
        </p:grpSpPr>
        <p:sp>
          <p:nvSpPr>
            <p:cNvPr id="37" name="iṩļîḋê"/>
            <p:cNvSpPr/>
            <p:nvPr/>
          </p:nvSpPr>
          <p:spPr>
            <a:xfrm rot="1402903">
              <a:off x="5146898" y="1844015"/>
              <a:ext cx="551798" cy="551798"/>
            </a:xfrm>
            <a:prstGeom prst="star7">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0000" lnSpcReduction="20000"/>
            </a:bodyPr>
            <a:lstStyle>
              <a:defPPr>
                <a:defRPr lang="en-US"/>
              </a:defPPr>
              <a:lvl1pPr marL="0" algn="l" defTabSz="1799590" rtl="0" eaLnBrk="1" latinLnBrk="0" hangingPunct="1">
                <a:defRPr sz="3540" kern="1200">
                  <a:solidFill>
                    <a:schemeClr val="lt1"/>
                  </a:solidFill>
                </a:defRPr>
              </a:lvl1pPr>
              <a:lvl2pPr marL="899795" algn="l" defTabSz="1799590" rtl="0" eaLnBrk="1" latinLnBrk="0" hangingPunct="1">
                <a:defRPr sz="3540" kern="1200">
                  <a:solidFill>
                    <a:schemeClr val="lt1"/>
                  </a:solidFill>
                </a:defRPr>
              </a:lvl2pPr>
              <a:lvl3pPr marL="1799590" algn="l" defTabSz="1799590" rtl="0" eaLnBrk="1" latinLnBrk="0" hangingPunct="1">
                <a:defRPr sz="3540" kern="1200">
                  <a:solidFill>
                    <a:schemeClr val="lt1"/>
                  </a:solidFill>
                </a:defRPr>
              </a:lvl3pPr>
              <a:lvl4pPr marL="2699385" algn="l" defTabSz="1799590" rtl="0" eaLnBrk="1" latinLnBrk="0" hangingPunct="1">
                <a:defRPr sz="3540" kern="1200">
                  <a:solidFill>
                    <a:schemeClr val="lt1"/>
                  </a:solidFill>
                </a:defRPr>
              </a:lvl4pPr>
              <a:lvl5pPr marL="3599180" algn="l" defTabSz="1799590" rtl="0" eaLnBrk="1" latinLnBrk="0" hangingPunct="1">
                <a:defRPr sz="3540" kern="1200">
                  <a:solidFill>
                    <a:schemeClr val="lt1"/>
                  </a:solidFill>
                </a:defRPr>
              </a:lvl5pPr>
              <a:lvl6pPr marL="4498975" algn="l" defTabSz="1799590" rtl="0" eaLnBrk="1" latinLnBrk="0" hangingPunct="1">
                <a:defRPr sz="3540" kern="1200">
                  <a:solidFill>
                    <a:schemeClr val="lt1"/>
                  </a:solidFill>
                </a:defRPr>
              </a:lvl6pPr>
              <a:lvl7pPr marL="5398770" algn="l" defTabSz="1799590" rtl="0" eaLnBrk="1" latinLnBrk="0" hangingPunct="1">
                <a:defRPr sz="3540" kern="1200">
                  <a:solidFill>
                    <a:schemeClr val="lt1"/>
                  </a:solidFill>
                </a:defRPr>
              </a:lvl7pPr>
              <a:lvl8pPr marL="6298565" algn="l" defTabSz="1799590" rtl="0" eaLnBrk="1" latinLnBrk="0" hangingPunct="1">
                <a:defRPr sz="3540" kern="1200">
                  <a:solidFill>
                    <a:schemeClr val="lt1"/>
                  </a:solidFill>
                </a:defRPr>
              </a:lvl8pPr>
              <a:lvl9pPr marL="7198360" algn="l" defTabSz="1799590" rtl="0" eaLnBrk="1" latinLnBrk="0" hangingPunct="1">
                <a:defRPr sz="3540" kern="1200">
                  <a:solidFill>
                    <a:schemeClr val="lt1"/>
                  </a:solidFill>
                </a:defRPr>
              </a:lvl9pPr>
            </a:lstStyle>
            <a:p>
              <a:pPr algn="ctr">
                <a:lnSpc>
                  <a:spcPct val="170000"/>
                </a:lnSpc>
              </a:pPr>
              <a:r>
                <a:rPr lang="en-US" altLang="zh-CN" sz="2400" b="1" dirty="0">
                  <a:solidFill>
                    <a:schemeClr val="bg1"/>
                  </a:solidFill>
                  <a:cs typeface="+mn-ea"/>
                  <a:sym typeface="+mn-lt"/>
                </a:rPr>
                <a:t>1</a:t>
              </a:r>
              <a:endParaRPr lang="en-US" sz="2400" b="1" dirty="0">
                <a:solidFill>
                  <a:schemeClr val="bg1"/>
                </a:solidFill>
                <a:cs typeface="+mn-ea"/>
                <a:sym typeface="+mn-lt"/>
              </a:endParaRPr>
            </a:p>
          </p:txBody>
        </p:sp>
        <p:sp>
          <p:nvSpPr>
            <p:cNvPr id="35" name="íşḻïďè"/>
            <p:cNvSpPr txBox="1"/>
            <p:nvPr/>
          </p:nvSpPr>
          <p:spPr bwMode="auto">
            <a:xfrm>
              <a:off x="5785914" y="1903981"/>
              <a:ext cx="373273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en-US" altLang="zh-CN" sz="2000" b="1" cap="all" dirty="0">
                  <a:solidFill>
                    <a:schemeClr val="tx1">
                      <a:lumMod val="75000"/>
                      <a:lumOff val="25000"/>
                    </a:schemeClr>
                  </a:solidFill>
                  <a:cs typeface="+mn-ea"/>
                  <a:sym typeface="+mn-lt"/>
                </a:rPr>
                <a:t>1.</a:t>
              </a:r>
              <a:r>
                <a:rPr lang="zh-CN" altLang="en-US" sz="2000" b="1" cap="all" dirty="0">
                  <a:solidFill>
                    <a:schemeClr val="tx1">
                      <a:lumMod val="75000"/>
                      <a:lumOff val="25000"/>
                    </a:schemeClr>
                  </a:solidFill>
                  <a:cs typeface="+mn-ea"/>
                  <a:sym typeface="+mn-lt"/>
                </a:rPr>
                <a:t>需求</a:t>
              </a:r>
              <a:r>
                <a:rPr lang="zh-CN" altLang="en-US" sz="2000" b="1" cap="all" dirty="0">
                  <a:solidFill>
                    <a:schemeClr val="tx1">
                      <a:lumMod val="75000"/>
                      <a:lumOff val="25000"/>
                    </a:schemeClr>
                  </a:solidFill>
                  <a:cs typeface="+mn-ea"/>
                  <a:sym typeface="+mn-lt"/>
                </a:rPr>
                <a:t>分析</a:t>
              </a:r>
              <a:endParaRPr lang="zh-CN" altLang="en-US" sz="2000" b="1" cap="all" dirty="0">
                <a:solidFill>
                  <a:schemeClr val="tx1">
                    <a:lumMod val="75000"/>
                    <a:lumOff val="25000"/>
                  </a:schemeClr>
                </a:solidFill>
                <a:cs typeface="+mn-ea"/>
                <a:sym typeface="+mn-lt"/>
              </a:endParaRPr>
            </a:p>
          </p:txBody>
        </p:sp>
      </p:grpSp>
      <p:cxnSp>
        <p:nvCxnSpPr>
          <p:cNvPr id="38" name="直接连接符 37"/>
          <p:cNvCxnSpPr/>
          <p:nvPr/>
        </p:nvCxnSpPr>
        <p:spPr>
          <a:xfrm>
            <a:off x="6779637" y="2405944"/>
            <a:ext cx="4320000" cy="0"/>
          </a:xfrm>
          <a:prstGeom prst="line">
            <a:avLst/>
          </a:prstGeom>
          <a:ln w="3175" cap="rnd">
            <a:solidFill>
              <a:srgbClr val="97AF7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779637" y="5316082"/>
            <a:ext cx="4320000" cy="0"/>
          </a:xfrm>
          <a:prstGeom prst="line">
            <a:avLst/>
          </a:prstGeom>
          <a:ln w="3175" cap="rnd">
            <a:solidFill>
              <a:srgbClr val="467275"/>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779637" y="4347608"/>
            <a:ext cx="4320000" cy="0"/>
          </a:xfrm>
          <a:prstGeom prst="line">
            <a:avLst/>
          </a:prstGeom>
          <a:ln w="3175" cap="rnd">
            <a:solidFill>
              <a:srgbClr val="97AF7F"/>
            </a:solidFill>
            <a:round/>
          </a:ln>
        </p:spPr>
        <p:style>
          <a:lnRef idx="1">
            <a:schemeClr val="accent1"/>
          </a:lnRef>
          <a:fillRef idx="0">
            <a:schemeClr val="accent1"/>
          </a:fillRef>
          <a:effectRef idx="0">
            <a:schemeClr val="accent1"/>
          </a:effectRef>
          <a:fontRef idx="minor">
            <a:schemeClr val="tx1"/>
          </a:fontRef>
        </p:style>
      </p:cxnSp>
      <p:sp>
        <p:nvSpPr>
          <p:cNvPr id="41" name="íṥḻïdé"/>
          <p:cNvSpPr/>
          <p:nvPr/>
        </p:nvSpPr>
        <p:spPr>
          <a:xfrm>
            <a:off x="1842018" y="1661231"/>
            <a:ext cx="1870595" cy="1870595"/>
          </a:xfrm>
          <a:prstGeom prst="star7">
            <a:avLst/>
          </a:prstGeom>
          <a:solidFill>
            <a:srgbClr val="97AF7F"/>
          </a:solidFill>
          <a:ln w="127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a:solidFill>
                <a:schemeClr val="bg1"/>
              </a:solidFill>
              <a:cs typeface="+mn-ea"/>
              <a:sym typeface="+mn-lt"/>
            </a:endParaRPr>
          </a:p>
        </p:txBody>
      </p:sp>
      <p:sp>
        <p:nvSpPr>
          <p:cNvPr id="42" name="îš1ídé"/>
          <p:cNvSpPr/>
          <p:nvPr/>
        </p:nvSpPr>
        <p:spPr>
          <a:xfrm>
            <a:off x="2526231" y="3858238"/>
            <a:ext cx="1512796" cy="1512796"/>
          </a:xfrm>
          <a:prstGeom prst="star7">
            <a:avLst/>
          </a:prstGeom>
          <a:solidFill>
            <a:srgbClr val="97AF7F"/>
          </a:solidFill>
          <a:ln w="127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a:solidFill>
                <a:schemeClr val="bg1"/>
              </a:solidFill>
              <a:cs typeface="+mn-ea"/>
              <a:sym typeface="+mn-lt"/>
            </a:endParaRPr>
          </a:p>
        </p:txBody>
      </p:sp>
      <p:sp>
        <p:nvSpPr>
          <p:cNvPr id="43" name="i$ľîḑé"/>
          <p:cNvSpPr/>
          <p:nvPr/>
        </p:nvSpPr>
        <p:spPr>
          <a:xfrm>
            <a:off x="3596486" y="2266976"/>
            <a:ext cx="1685419" cy="1685419"/>
          </a:xfrm>
          <a:prstGeom prst="star7">
            <a:avLst/>
          </a:prstGeom>
          <a:solidFill>
            <a:srgbClr val="467275"/>
          </a:solidFill>
          <a:ln w="571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sz="1400" b="1">
              <a:solidFill>
                <a:srgbClr val="FFFFFF"/>
              </a:solidFill>
              <a:cs typeface="+mn-ea"/>
              <a:sym typeface="+mn-lt"/>
            </a:endParaRPr>
          </a:p>
        </p:txBody>
      </p:sp>
      <p:sp>
        <p:nvSpPr>
          <p:cNvPr id="44" name="iconfont-1033-859673"/>
          <p:cNvSpPr>
            <a:spLocks noChangeAspect="1"/>
          </p:cNvSpPr>
          <p:nvPr/>
        </p:nvSpPr>
        <p:spPr>
          <a:xfrm>
            <a:off x="3117480" y="4400248"/>
            <a:ext cx="355698" cy="406339"/>
          </a:xfrm>
          <a:custGeom>
            <a:avLst/>
            <a:gdLst>
              <a:gd name="T0" fmla="*/ 2374 w 9715"/>
              <a:gd name="T1" fmla="*/ 7982 h 11099"/>
              <a:gd name="T2" fmla="*/ 2374 w 9715"/>
              <a:gd name="T3" fmla="*/ 8491 h 11099"/>
              <a:gd name="T4" fmla="*/ 7595 w 9715"/>
              <a:gd name="T5" fmla="*/ 8240 h 11099"/>
              <a:gd name="T6" fmla="*/ 2374 w 9715"/>
              <a:gd name="T7" fmla="*/ 2843 h 11099"/>
              <a:gd name="T8" fmla="*/ 3111 w 9715"/>
              <a:gd name="T9" fmla="*/ 2843 h 11099"/>
              <a:gd name="T10" fmla="*/ 3365 w 9715"/>
              <a:gd name="T11" fmla="*/ 3831 h 11099"/>
              <a:gd name="T12" fmla="*/ 3625 w 9715"/>
              <a:gd name="T13" fmla="*/ 2843 h 11099"/>
              <a:gd name="T14" fmla="*/ 4613 w 9715"/>
              <a:gd name="T15" fmla="*/ 2585 h 11099"/>
              <a:gd name="T16" fmla="*/ 3625 w 9715"/>
              <a:gd name="T17" fmla="*/ 2327 h 11099"/>
              <a:gd name="T18" fmla="*/ 3365 w 9715"/>
              <a:gd name="T19" fmla="*/ 1337 h 11099"/>
              <a:gd name="T20" fmla="*/ 3111 w 9715"/>
              <a:gd name="T21" fmla="*/ 2327 h 11099"/>
              <a:gd name="T22" fmla="*/ 2122 w 9715"/>
              <a:gd name="T23" fmla="*/ 2585 h 11099"/>
              <a:gd name="T24" fmla="*/ 2122 w 9715"/>
              <a:gd name="T25" fmla="*/ 4633 h 11099"/>
              <a:gd name="T26" fmla="*/ 2374 w 9715"/>
              <a:gd name="T27" fmla="*/ 4890 h 11099"/>
              <a:gd name="T28" fmla="*/ 7595 w 9715"/>
              <a:gd name="T29" fmla="*/ 4633 h 11099"/>
              <a:gd name="T30" fmla="*/ 2374 w 9715"/>
              <a:gd name="T31" fmla="*/ 4375 h 11099"/>
              <a:gd name="T32" fmla="*/ 9586 w 9715"/>
              <a:gd name="T33" fmla="*/ 3212 h 11099"/>
              <a:gd name="T34" fmla="*/ 6506 w 9715"/>
              <a:gd name="T35" fmla="*/ 127 h 11099"/>
              <a:gd name="T36" fmla="*/ 1142 w 9715"/>
              <a:gd name="T37" fmla="*/ 0 h 11099"/>
              <a:gd name="T38" fmla="*/ 0 w 9715"/>
              <a:gd name="T39" fmla="*/ 1146 h 11099"/>
              <a:gd name="T40" fmla="*/ 336 w 9715"/>
              <a:gd name="T41" fmla="*/ 10763 h 11099"/>
              <a:gd name="T42" fmla="*/ 336 w 9715"/>
              <a:gd name="T43" fmla="*/ 10763 h 11099"/>
              <a:gd name="T44" fmla="*/ 8568 w 9715"/>
              <a:gd name="T45" fmla="*/ 11099 h 11099"/>
              <a:gd name="T46" fmla="*/ 9376 w 9715"/>
              <a:gd name="T47" fmla="*/ 10763 h 11099"/>
              <a:gd name="T48" fmla="*/ 9715 w 9715"/>
              <a:gd name="T49" fmla="*/ 3515 h 11099"/>
              <a:gd name="T50" fmla="*/ 6454 w 9715"/>
              <a:gd name="T51" fmla="*/ 1288 h 11099"/>
              <a:gd name="T52" fmla="*/ 8426 w 9715"/>
              <a:gd name="T53" fmla="*/ 3261 h 11099"/>
              <a:gd name="T54" fmla="*/ 6588 w 9715"/>
              <a:gd name="T55" fmla="*/ 3127 h 11099"/>
              <a:gd name="T56" fmla="*/ 6454 w 9715"/>
              <a:gd name="T57" fmla="*/ 2800 h 11099"/>
              <a:gd name="T58" fmla="*/ 8860 w 9715"/>
              <a:gd name="T59" fmla="*/ 9958 h 11099"/>
              <a:gd name="T60" fmla="*/ 8775 w 9715"/>
              <a:gd name="T61" fmla="*/ 10160 h 11099"/>
              <a:gd name="T62" fmla="*/ 8568 w 9715"/>
              <a:gd name="T63" fmla="*/ 10242 h 11099"/>
              <a:gd name="T64" fmla="*/ 940 w 9715"/>
              <a:gd name="T65" fmla="*/ 10160 h 11099"/>
              <a:gd name="T66" fmla="*/ 855 w 9715"/>
              <a:gd name="T67" fmla="*/ 9958 h 11099"/>
              <a:gd name="T68" fmla="*/ 940 w 9715"/>
              <a:gd name="T69" fmla="*/ 940 h 11099"/>
              <a:gd name="T70" fmla="*/ 5940 w 9715"/>
              <a:gd name="T71" fmla="*/ 855 h 11099"/>
              <a:gd name="T72" fmla="*/ 6213 w 9715"/>
              <a:gd name="T73" fmla="*/ 3470 h 11099"/>
              <a:gd name="T74" fmla="*/ 6918 w 9715"/>
              <a:gd name="T75" fmla="*/ 3769 h 11099"/>
              <a:gd name="T76" fmla="*/ 8860 w 9715"/>
              <a:gd name="T77" fmla="*/ 9958 h 11099"/>
              <a:gd name="T78" fmla="*/ 7339 w 9715"/>
              <a:gd name="T79" fmla="*/ 6182 h 11099"/>
              <a:gd name="T80" fmla="*/ 2122 w 9715"/>
              <a:gd name="T81" fmla="*/ 6436 h 11099"/>
              <a:gd name="T82" fmla="*/ 7339 w 9715"/>
              <a:gd name="T83" fmla="*/ 6691 h 11099"/>
              <a:gd name="T84" fmla="*/ 7339 w 9715"/>
              <a:gd name="T85" fmla="*/ 6182 h 1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15" h="11099">
                <a:moveTo>
                  <a:pt x="7339" y="7982"/>
                </a:moveTo>
                <a:lnTo>
                  <a:pt x="2374" y="7982"/>
                </a:lnTo>
                <a:cubicBezTo>
                  <a:pt x="2232" y="7982"/>
                  <a:pt x="2122" y="8096"/>
                  <a:pt x="2122" y="8240"/>
                </a:cubicBezTo>
                <a:cubicBezTo>
                  <a:pt x="2122" y="8382"/>
                  <a:pt x="2232" y="8491"/>
                  <a:pt x="2374" y="8491"/>
                </a:cubicBezTo>
                <a:lnTo>
                  <a:pt x="7339" y="8491"/>
                </a:lnTo>
                <a:cubicBezTo>
                  <a:pt x="7478" y="8491"/>
                  <a:pt x="7595" y="8382"/>
                  <a:pt x="7595" y="8240"/>
                </a:cubicBezTo>
                <a:cubicBezTo>
                  <a:pt x="7595" y="8096"/>
                  <a:pt x="7478" y="7982"/>
                  <a:pt x="7339" y="7982"/>
                </a:cubicBezTo>
                <a:close/>
                <a:moveTo>
                  <a:pt x="2374" y="2843"/>
                </a:moveTo>
                <a:lnTo>
                  <a:pt x="2374" y="2843"/>
                </a:lnTo>
                <a:lnTo>
                  <a:pt x="3111" y="2843"/>
                </a:lnTo>
                <a:lnTo>
                  <a:pt x="3111" y="3577"/>
                </a:lnTo>
                <a:cubicBezTo>
                  <a:pt x="3111" y="3721"/>
                  <a:pt x="3226" y="3831"/>
                  <a:pt x="3365" y="3831"/>
                </a:cubicBezTo>
                <a:cubicBezTo>
                  <a:pt x="3513" y="3831"/>
                  <a:pt x="3625" y="3721"/>
                  <a:pt x="3625" y="3577"/>
                </a:cubicBezTo>
                <a:lnTo>
                  <a:pt x="3625" y="2843"/>
                </a:lnTo>
                <a:lnTo>
                  <a:pt x="4356" y="2843"/>
                </a:lnTo>
                <a:cubicBezTo>
                  <a:pt x="4499" y="2843"/>
                  <a:pt x="4613" y="2724"/>
                  <a:pt x="4613" y="2585"/>
                </a:cubicBezTo>
                <a:cubicBezTo>
                  <a:pt x="4613" y="2443"/>
                  <a:pt x="4499" y="2327"/>
                  <a:pt x="4356" y="2327"/>
                </a:cubicBezTo>
                <a:lnTo>
                  <a:pt x="3625" y="2327"/>
                </a:lnTo>
                <a:lnTo>
                  <a:pt x="3625" y="1594"/>
                </a:lnTo>
                <a:cubicBezTo>
                  <a:pt x="3625" y="1455"/>
                  <a:pt x="3513" y="1337"/>
                  <a:pt x="3365" y="1337"/>
                </a:cubicBezTo>
                <a:cubicBezTo>
                  <a:pt x="3226" y="1337"/>
                  <a:pt x="3111" y="1455"/>
                  <a:pt x="3111" y="1594"/>
                </a:cubicBezTo>
                <a:lnTo>
                  <a:pt x="3111" y="2327"/>
                </a:lnTo>
                <a:lnTo>
                  <a:pt x="2374" y="2327"/>
                </a:lnTo>
                <a:cubicBezTo>
                  <a:pt x="2232" y="2327"/>
                  <a:pt x="2122" y="2443"/>
                  <a:pt x="2122" y="2585"/>
                </a:cubicBezTo>
                <a:cubicBezTo>
                  <a:pt x="2122" y="2724"/>
                  <a:pt x="2232" y="2843"/>
                  <a:pt x="2374" y="2843"/>
                </a:cubicBezTo>
                <a:close/>
                <a:moveTo>
                  <a:pt x="2122" y="4633"/>
                </a:moveTo>
                <a:lnTo>
                  <a:pt x="2122" y="4633"/>
                </a:lnTo>
                <a:cubicBezTo>
                  <a:pt x="2122" y="4775"/>
                  <a:pt x="2232" y="4890"/>
                  <a:pt x="2374" y="4890"/>
                </a:cubicBezTo>
                <a:lnTo>
                  <a:pt x="7339" y="4890"/>
                </a:lnTo>
                <a:cubicBezTo>
                  <a:pt x="7478" y="4890"/>
                  <a:pt x="7595" y="4775"/>
                  <a:pt x="7595" y="4633"/>
                </a:cubicBezTo>
                <a:cubicBezTo>
                  <a:pt x="7595" y="4490"/>
                  <a:pt x="7478" y="4375"/>
                  <a:pt x="7339" y="4375"/>
                </a:cubicBezTo>
                <a:lnTo>
                  <a:pt x="2374" y="4375"/>
                </a:lnTo>
                <a:cubicBezTo>
                  <a:pt x="2232" y="4375"/>
                  <a:pt x="2122" y="4490"/>
                  <a:pt x="2122" y="4633"/>
                </a:cubicBezTo>
                <a:close/>
                <a:moveTo>
                  <a:pt x="9586" y="3212"/>
                </a:moveTo>
                <a:lnTo>
                  <a:pt x="9586" y="3212"/>
                </a:lnTo>
                <a:lnTo>
                  <a:pt x="6506" y="127"/>
                </a:lnTo>
                <a:cubicBezTo>
                  <a:pt x="6427" y="49"/>
                  <a:pt x="6315" y="0"/>
                  <a:pt x="6203" y="0"/>
                </a:cubicBezTo>
                <a:lnTo>
                  <a:pt x="1142" y="0"/>
                </a:lnTo>
                <a:cubicBezTo>
                  <a:pt x="833" y="0"/>
                  <a:pt x="541" y="127"/>
                  <a:pt x="336" y="338"/>
                </a:cubicBezTo>
                <a:cubicBezTo>
                  <a:pt x="126" y="544"/>
                  <a:pt x="0" y="830"/>
                  <a:pt x="0" y="1146"/>
                </a:cubicBezTo>
                <a:lnTo>
                  <a:pt x="0" y="9958"/>
                </a:lnTo>
                <a:cubicBezTo>
                  <a:pt x="0" y="10272"/>
                  <a:pt x="126" y="10557"/>
                  <a:pt x="336" y="10763"/>
                </a:cubicBezTo>
                <a:lnTo>
                  <a:pt x="336" y="10763"/>
                </a:lnTo>
                <a:lnTo>
                  <a:pt x="336" y="10763"/>
                </a:lnTo>
                <a:cubicBezTo>
                  <a:pt x="547" y="10969"/>
                  <a:pt x="833" y="11099"/>
                  <a:pt x="1142" y="11099"/>
                </a:cubicBezTo>
                <a:lnTo>
                  <a:pt x="8568" y="11099"/>
                </a:lnTo>
                <a:cubicBezTo>
                  <a:pt x="8882" y="11099"/>
                  <a:pt x="9160" y="10975"/>
                  <a:pt x="9365" y="10775"/>
                </a:cubicBezTo>
                <a:lnTo>
                  <a:pt x="9376" y="10763"/>
                </a:lnTo>
                <a:cubicBezTo>
                  <a:pt x="9584" y="10557"/>
                  <a:pt x="9715" y="10272"/>
                  <a:pt x="9715" y="9958"/>
                </a:cubicBezTo>
                <a:lnTo>
                  <a:pt x="9715" y="3515"/>
                </a:lnTo>
                <a:cubicBezTo>
                  <a:pt x="9715" y="3406"/>
                  <a:pt x="9671" y="3297"/>
                  <a:pt x="9586" y="3212"/>
                </a:cubicBezTo>
                <a:close/>
                <a:moveTo>
                  <a:pt x="6454" y="1288"/>
                </a:moveTo>
                <a:lnTo>
                  <a:pt x="6454" y="1288"/>
                </a:lnTo>
                <a:lnTo>
                  <a:pt x="8426" y="3261"/>
                </a:lnTo>
                <a:lnTo>
                  <a:pt x="6918" y="3261"/>
                </a:lnTo>
                <a:cubicBezTo>
                  <a:pt x="6790" y="3261"/>
                  <a:pt x="6672" y="3207"/>
                  <a:pt x="6588" y="3127"/>
                </a:cubicBezTo>
                <a:lnTo>
                  <a:pt x="6577" y="3110"/>
                </a:lnTo>
                <a:cubicBezTo>
                  <a:pt x="6506" y="3030"/>
                  <a:pt x="6454" y="2921"/>
                  <a:pt x="6454" y="2800"/>
                </a:cubicBezTo>
                <a:lnTo>
                  <a:pt x="6454" y="1288"/>
                </a:lnTo>
                <a:close/>
                <a:moveTo>
                  <a:pt x="8860" y="9958"/>
                </a:moveTo>
                <a:lnTo>
                  <a:pt x="8860" y="9958"/>
                </a:lnTo>
                <a:cubicBezTo>
                  <a:pt x="8860" y="10035"/>
                  <a:pt x="8833" y="10108"/>
                  <a:pt x="8775" y="10160"/>
                </a:cubicBezTo>
                <a:lnTo>
                  <a:pt x="8775" y="10162"/>
                </a:lnTo>
                <a:cubicBezTo>
                  <a:pt x="8721" y="10211"/>
                  <a:pt x="8647" y="10242"/>
                  <a:pt x="8568" y="10242"/>
                </a:cubicBezTo>
                <a:lnTo>
                  <a:pt x="1142" y="10242"/>
                </a:lnTo>
                <a:cubicBezTo>
                  <a:pt x="1066" y="10242"/>
                  <a:pt x="989" y="10211"/>
                  <a:pt x="940" y="10160"/>
                </a:cubicBezTo>
                <a:lnTo>
                  <a:pt x="940" y="10160"/>
                </a:lnTo>
                <a:cubicBezTo>
                  <a:pt x="888" y="10108"/>
                  <a:pt x="855" y="10035"/>
                  <a:pt x="855" y="9958"/>
                </a:cubicBezTo>
                <a:lnTo>
                  <a:pt x="855" y="1146"/>
                </a:lnTo>
                <a:cubicBezTo>
                  <a:pt x="855" y="1064"/>
                  <a:pt x="888" y="994"/>
                  <a:pt x="940" y="940"/>
                </a:cubicBezTo>
                <a:cubicBezTo>
                  <a:pt x="989" y="892"/>
                  <a:pt x="1066" y="855"/>
                  <a:pt x="1142" y="855"/>
                </a:cubicBezTo>
                <a:lnTo>
                  <a:pt x="5940" y="855"/>
                </a:lnTo>
                <a:lnTo>
                  <a:pt x="5940" y="2800"/>
                </a:lnTo>
                <a:cubicBezTo>
                  <a:pt x="5940" y="3060"/>
                  <a:pt x="6044" y="3297"/>
                  <a:pt x="6213" y="3470"/>
                </a:cubicBezTo>
                <a:lnTo>
                  <a:pt x="6227" y="3485"/>
                </a:lnTo>
                <a:cubicBezTo>
                  <a:pt x="6407" y="3664"/>
                  <a:pt x="6650" y="3769"/>
                  <a:pt x="6918" y="3769"/>
                </a:cubicBezTo>
                <a:lnTo>
                  <a:pt x="8860" y="3769"/>
                </a:lnTo>
                <a:lnTo>
                  <a:pt x="8860" y="9958"/>
                </a:lnTo>
                <a:close/>
                <a:moveTo>
                  <a:pt x="7339" y="6182"/>
                </a:moveTo>
                <a:lnTo>
                  <a:pt x="7339" y="6182"/>
                </a:lnTo>
                <a:lnTo>
                  <a:pt x="2374" y="6182"/>
                </a:lnTo>
                <a:cubicBezTo>
                  <a:pt x="2232" y="6182"/>
                  <a:pt x="2122" y="6294"/>
                  <a:pt x="2122" y="6436"/>
                </a:cubicBezTo>
                <a:cubicBezTo>
                  <a:pt x="2122" y="6579"/>
                  <a:pt x="2232" y="6691"/>
                  <a:pt x="2374" y="6691"/>
                </a:cubicBezTo>
                <a:lnTo>
                  <a:pt x="7339" y="6691"/>
                </a:lnTo>
                <a:cubicBezTo>
                  <a:pt x="7478" y="6691"/>
                  <a:pt x="7595" y="6579"/>
                  <a:pt x="7595" y="6436"/>
                </a:cubicBezTo>
                <a:cubicBezTo>
                  <a:pt x="7595" y="6294"/>
                  <a:pt x="7478" y="6182"/>
                  <a:pt x="7339" y="61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5" name="two-books-sizes-outlined-symbol_57105"/>
          <p:cNvSpPr>
            <a:spLocks noChangeAspect="1"/>
          </p:cNvSpPr>
          <p:nvPr/>
        </p:nvSpPr>
        <p:spPr>
          <a:xfrm>
            <a:off x="4208373" y="2862225"/>
            <a:ext cx="517345" cy="498569"/>
          </a:xfrm>
          <a:custGeom>
            <a:avLst/>
            <a:gdLst>
              <a:gd name="connsiteX0" fmla="*/ 62032 w 596327"/>
              <a:gd name="connsiteY0" fmla="*/ 471572 h 574685"/>
              <a:gd name="connsiteX1" fmla="*/ 47689 w 596327"/>
              <a:gd name="connsiteY1" fmla="*/ 485893 h 574685"/>
              <a:gd name="connsiteX2" fmla="*/ 47689 w 596327"/>
              <a:gd name="connsiteY2" fmla="*/ 512746 h 574685"/>
              <a:gd name="connsiteX3" fmla="*/ 62032 w 596327"/>
              <a:gd name="connsiteY3" fmla="*/ 527067 h 574685"/>
              <a:gd name="connsiteX4" fmla="*/ 422752 w 596327"/>
              <a:gd name="connsiteY4" fmla="*/ 527067 h 574685"/>
              <a:gd name="connsiteX5" fmla="*/ 421676 w 596327"/>
              <a:gd name="connsiteY5" fmla="*/ 471572 h 574685"/>
              <a:gd name="connsiteX6" fmla="*/ 146647 w 596327"/>
              <a:gd name="connsiteY6" fmla="*/ 334057 h 574685"/>
              <a:gd name="connsiteX7" fmla="*/ 176754 w 596327"/>
              <a:gd name="connsiteY7" fmla="*/ 334057 h 574685"/>
              <a:gd name="connsiteX8" fmla="*/ 191091 w 596327"/>
              <a:gd name="connsiteY8" fmla="*/ 349090 h 574685"/>
              <a:gd name="connsiteX9" fmla="*/ 191091 w 596327"/>
              <a:gd name="connsiteY9" fmla="*/ 379156 h 574685"/>
              <a:gd name="connsiteX10" fmla="*/ 176754 w 596327"/>
              <a:gd name="connsiteY10" fmla="*/ 393473 h 574685"/>
              <a:gd name="connsiteX11" fmla="*/ 146647 w 596327"/>
              <a:gd name="connsiteY11" fmla="*/ 393473 h 574685"/>
              <a:gd name="connsiteX12" fmla="*/ 132310 w 596327"/>
              <a:gd name="connsiteY12" fmla="*/ 379156 h 574685"/>
              <a:gd name="connsiteX13" fmla="*/ 132310 w 596327"/>
              <a:gd name="connsiteY13" fmla="*/ 348374 h 574685"/>
              <a:gd name="connsiteX14" fmla="*/ 146647 w 596327"/>
              <a:gd name="connsiteY14" fmla="*/ 334057 h 574685"/>
              <a:gd name="connsiteX15" fmla="*/ 371842 w 596327"/>
              <a:gd name="connsiteY15" fmla="*/ 269241 h 574685"/>
              <a:gd name="connsiteX16" fmla="*/ 364671 w 596327"/>
              <a:gd name="connsiteY16" fmla="*/ 276401 h 574685"/>
              <a:gd name="connsiteX17" fmla="*/ 364671 w 596327"/>
              <a:gd name="connsiteY17" fmla="*/ 284994 h 574685"/>
              <a:gd name="connsiteX18" fmla="*/ 371842 w 596327"/>
              <a:gd name="connsiteY18" fmla="*/ 292155 h 574685"/>
              <a:gd name="connsiteX19" fmla="*/ 434953 w 596327"/>
              <a:gd name="connsiteY19" fmla="*/ 292155 h 574685"/>
              <a:gd name="connsiteX20" fmla="*/ 483003 w 596327"/>
              <a:gd name="connsiteY20" fmla="*/ 292155 h 574685"/>
              <a:gd name="connsiteX21" fmla="*/ 536431 w 596327"/>
              <a:gd name="connsiteY21" fmla="*/ 292155 h 574685"/>
              <a:gd name="connsiteX22" fmla="*/ 536072 w 596327"/>
              <a:gd name="connsiteY22" fmla="*/ 269241 h 574685"/>
              <a:gd name="connsiteX23" fmla="*/ 483003 w 596327"/>
              <a:gd name="connsiteY23" fmla="*/ 269241 h 574685"/>
              <a:gd name="connsiteX24" fmla="*/ 434953 w 596327"/>
              <a:gd name="connsiteY24" fmla="*/ 269241 h 574685"/>
              <a:gd name="connsiteX25" fmla="*/ 146647 w 596327"/>
              <a:gd name="connsiteY25" fmla="*/ 230961 h 574685"/>
              <a:gd name="connsiteX26" fmla="*/ 176754 w 596327"/>
              <a:gd name="connsiteY26" fmla="*/ 230961 h 574685"/>
              <a:gd name="connsiteX27" fmla="*/ 191091 w 596327"/>
              <a:gd name="connsiteY27" fmla="*/ 245281 h 574685"/>
              <a:gd name="connsiteX28" fmla="*/ 191091 w 596327"/>
              <a:gd name="connsiteY28" fmla="*/ 275352 h 574685"/>
              <a:gd name="connsiteX29" fmla="*/ 176754 w 596327"/>
              <a:gd name="connsiteY29" fmla="*/ 289671 h 574685"/>
              <a:gd name="connsiteX30" fmla="*/ 146647 w 596327"/>
              <a:gd name="connsiteY30" fmla="*/ 289671 h 574685"/>
              <a:gd name="connsiteX31" fmla="*/ 132310 w 596327"/>
              <a:gd name="connsiteY31" fmla="*/ 275352 h 574685"/>
              <a:gd name="connsiteX32" fmla="*/ 132310 w 596327"/>
              <a:gd name="connsiteY32" fmla="*/ 245281 h 574685"/>
              <a:gd name="connsiteX33" fmla="*/ 146647 w 596327"/>
              <a:gd name="connsiteY33" fmla="*/ 230961 h 574685"/>
              <a:gd name="connsiteX34" fmla="*/ 420248 w 596327"/>
              <a:gd name="connsiteY34" fmla="*/ 175073 h 574685"/>
              <a:gd name="connsiteX35" fmla="*/ 434920 w 596327"/>
              <a:gd name="connsiteY35" fmla="*/ 175073 h 574685"/>
              <a:gd name="connsiteX36" fmla="*/ 435636 w 596327"/>
              <a:gd name="connsiteY36" fmla="*/ 175073 h 574685"/>
              <a:gd name="connsiteX37" fmla="*/ 443151 w 596327"/>
              <a:gd name="connsiteY37" fmla="*/ 182232 h 574685"/>
              <a:gd name="connsiteX38" fmla="*/ 443151 w 596327"/>
              <a:gd name="connsiteY38" fmla="*/ 197623 h 574685"/>
              <a:gd name="connsiteX39" fmla="*/ 435994 w 596327"/>
              <a:gd name="connsiteY39" fmla="*/ 204781 h 574685"/>
              <a:gd name="connsiteX40" fmla="*/ 434920 w 596327"/>
              <a:gd name="connsiteY40" fmla="*/ 204781 h 574685"/>
              <a:gd name="connsiteX41" fmla="*/ 420248 w 596327"/>
              <a:gd name="connsiteY41" fmla="*/ 204781 h 574685"/>
              <a:gd name="connsiteX42" fmla="*/ 413090 w 596327"/>
              <a:gd name="connsiteY42" fmla="*/ 197623 h 574685"/>
              <a:gd name="connsiteX43" fmla="*/ 413090 w 596327"/>
              <a:gd name="connsiteY43" fmla="*/ 182232 h 574685"/>
              <a:gd name="connsiteX44" fmla="*/ 420248 w 596327"/>
              <a:gd name="connsiteY44" fmla="*/ 175073 h 574685"/>
              <a:gd name="connsiteX45" fmla="*/ 146647 w 596327"/>
              <a:gd name="connsiteY45" fmla="*/ 127441 h 574685"/>
              <a:gd name="connsiteX46" fmla="*/ 176754 w 596327"/>
              <a:gd name="connsiteY46" fmla="*/ 127441 h 574685"/>
              <a:gd name="connsiteX47" fmla="*/ 191091 w 596327"/>
              <a:gd name="connsiteY47" fmla="*/ 141778 h 574685"/>
              <a:gd name="connsiteX48" fmla="*/ 191091 w 596327"/>
              <a:gd name="connsiteY48" fmla="*/ 171885 h 574685"/>
              <a:gd name="connsiteX49" fmla="*/ 176754 w 596327"/>
              <a:gd name="connsiteY49" fmla="*/ 186222 h 574685"/>
              <a:gd name="connsiteX50" fmla="*/ 146647 w 596327"/>
              <a:gd name="connsiteY50" fmla="*/ 186222 h 574685"/>
              <a:gd name="connsiteX51" fmla="*/ 132310 w 596327"/>
              <a:gd name="connsiteY51" fmla="*/ 171885 h 574685"/>
              <a:gd name="connsiteX52" fmla="*/ 132310 w 596327"/>
              <a:gd name="connsiteY52" fmla="*/ 141778 h 574685"/>
              <a:gd name="connsiteX53" fmla="*/ 146647 w 596327"/>
              <a:gd name="connsiteY53" fmla="*/ 127441 h 574685"/>
              <a:gd name="connsiteX54" fmla="*/ 420248 w 596327"/>
              <a:gd name="connsiteY54" fmla="*/ 117421 h 574685"/>
              <a:gd name="connsiteX55" fmla="*/ 431699 w 596327"/>
              <a:gd name="connsiteY55" fmla="*/ 117421 h 574685"/>
              <a:gd name="connsiteX56" fmla="*/ 434920 w 596327"/>
              <a:gd name="connsiteY56" fmla="*/ 117421 h 574685"/>
              <a:gd name="connsiteX57" fmla="*/ 435636 w 596327"/>
              <a:gd name="connsiteY57" fmla="*/ 117421 h 574685"/>
              <a:gd name="connsiteX58" fmla="*/ 443151 w 596327"/>
              <a:gd name="connsiteY58" fmla="*/ 124954 h 574685"/>
              <a:gd name="connsiteX59" fmla="*/ 443151 w 596327"/>
              <a:gd name="connsiteY59" fmla="*/ 140378 h 574685"/>
              <a:gd name="connsiteX60" fmla="*/ 435994 w 596327"/>
              <a:gd name="connsiteY60" fmla="*/ 147552 h 574685"/>
              <a:gd name="connsiteX61" fmla="*/ 434920 w 596327"/>
              <a:gd name="connsiteY61" fmla="*/ 147552 h 574685"/>
              <a:gd name="connsiteX62" fmla="*/ 431699 w 596327"/>
              <a:gd name="connsiteY62" fmla="*/ 147552 h 574685"/>
              <a:gd name="connsiteX63" fmla="*/ 420248 w 596327"/>
              <a:gd name="connsiteY63" fmla="*/ 147552 h 574685"/>
              <a:gd name="connsiteX64" fmla="*/ 413090 w 596327"/>
              <a:gd name="connsiteY64" fmla="*/ 140378 h 574685"/>
              <a:gd name="connsiteX65" fmla="*/ 413090 w 596327"/>
              <a:gd name="connsiteY65" fmla="*/ 124595 h 574685"/>
              <a:gd name="connsiteX66" fmla="*/ 420248 w 596327"/>
              <a:gd name="connsiteY66" fmla="*/ 117421 h 574685"/>
              <a:gd name="connsiteX67" fmla="*/ 420249 w 596327"/>
              <a:gd name="connsiteY67" fmla="*/ 60192 h 574685"/>
              <a:gd name="connsiteX68" fmla="*/ 435640 w 596327"/>
              <a:gd name="connsiteY68" fmla="*/ 60192 h 574685"/>
              <a:gd name="connsiteX69" fmla="*/ 442798 w 596327"/>
              <a:gd name="connsiteY69" fmla="*/ 67349 h 574685"/>
              <a:gd name="connsiteX70" fmla="*/ 442798 w 596327"/>
              <a:gd name="connsiteY70" fmla="*/ 71644 h 574685"/>
              <a:gd name="connsiteX71" fmla="*/ 442798 w 596327"/>
              <a:gd name="connsiteY71" fmla="*/ 83096 h 574685"/>
              <a:gd name="connsiteX72" fmla="*/ 435640 w 596327"/>
              <a:gd name="connsiteY72" fmla="*/ 90253 h 574685"/>
              <a:gd name="connsiteX73" fmla="*/ 420249 w 596327"/>
              <a:gd name="connsiteY73" fmla="*/ 90253 h 574685"/>
              <a:gd name="connsiteX74" fmla="*/ 413090 w 596327"/>
              <a:gd name="connsiteY74" fmla="*/ 83096 h 574685"/>
              <a:gd name="connsiteX75" fmla="*/ 413090 w 596327"/>
              <a:gd name="connsiteY75" fmla="*/ 71644 h 574685"/>
              <a:gd name="connsiteX76" fmla="*/ 413090 w 596327"/>
              <a:gd name="connsiteY76" fmla="*/ 67349 h 574685"/>
              <a:gd name="connsiteX77" fmla="*/ 420249 w 596327"/>
              <a:gd name="connsiteY77" fmla="*/ 60192 h 574685"/>
              <a:gd name="connsiteX78" fmla="*/ 391206 w 596327"/>
              <a:gd name="connsiteY78" fmla="*/ 47618 h 574685"/>
              <a:gd name="connsiteX79" fmla="*/ 384034 w 596327"/>
              <a:gd name="connsiteY79" fmla="*/ 54779 h 574685"/>
              <a:gd name="connsiteX80" fmla="*/ 384034 w 596327"/>
              <a:gd name="connsiteY80" fmla="*/ 93088 h 574685"/>
              <a:gd name="connsiteX81" fmla="*/ 384034 w 596327"/>
              <a:gd name="connsiteY81" fmla="*/ 214462 h 574685"/>
              <a:gd name="connsiteX82" fmla="*/ 391206 w 596327"/>
              <a:gd name="connsiteY82" fmla="*/ 221622 h 574685"/>
              <a:gd name="connsiteX83" fmla="*/ 434953 w 596327"/>
              <a:gd name="connsiteY83" fmla="*/ 221622 h 574685"/>
              <a:gd name="connsiteX84" fmla="*/ 483003 w 596327"/>
              <a:gd name="connsiteY84" fmla="*/ 221622 h 574685"/>
              <a:gd name="connsiteX85" fmla="*/ 541093 w 596327"/>
              <a:gd name="connsiteY85" fmla="*/ 221622 h 574685"/>
              <a:gd name="connsiteX86" fmla="*/ 548264 w 596327"/>
              <a:gd name="connsiteY86" fmla="*/ 214462 h 574685"/>
              <a:gd name="connsiteX87" fmla="*/ 548264 w 596327"/>
              <a:gd name="connsiteY87" fmla="*/ 54779 h 574685"/>
              <a:gd name="connsiteX88" fmla="*/ 541093 w 596327"/>
              <a:gd name="connsiteY88" fmla="*/ 47618 h 574685"/>
              <a:gd name="connsiteX89" fmla="*/ 465074 w 596327"/>
              <a:gd name="connsiteY89" fmla="*/ 47618 h 574685"/>
              <a:gd name="connsiteX90" fmla="*/ 28685 w 596327"/>
              <a:gd name="connsiteY90" fmla="*/ 45515 h 574685"/>
              <a:gd name="connsiteX91" fmla="*/ 269643 w 596327"/>
              <a:gd name="connsiteY91" fmla="*/ 45515 h 574685"/>
              <a:gd name="connsiteX92" fmla="*/ 269643 w 596327"/>
              <a:gd name="connsiteY92" fmla="*/ 93133 h 574685"/>
              <a:gd name="connsiteX93" fmla="*/ 110080 w 596327"/>
              <a:gd name="connsiteY93" fmla="*/ 93133 h 574685"/>
              <a:gd name="connsiteX94" fmla="*/ 95737 w 596327"/>
              <a:gd name="connsiteY94" fmla="*/ 107454 h 574685"/>
              <a:gd name="connsiteX95" fmla="*/ 95737 w 596327"/>
              <a:gd name="connsiteY95" fmla="*/ 409991 h 574685"/>
              <a:gd name="connsiteX96" fmla="*/ 110080 w 596327"/>
              <a:gd name="connsiteY96" fmla="*/ 424312 h 574685"/>
              <a:gd name="connsiteX97" fmla="*/ 420601 w 596327"/>
              <a:gd name="connsiteY97" fmla="*/ 424312 h 574685"/>
              <a:gd name="connsiteX98" fmla="*/ 434943 w 596327"/>
              <a:gd name="connsiteY98" fmla="*/ 409991 h 574685"/>
              <a:gd name="connsiteX99" fmla="*/ 434943 w 596327"/>
              <a:gd name="connsiteY99" fmla="*/ 388151 h 574685"/>
              <a:gd name="connsiteX100" fmla="*/ 483350 w 596327"/>
              <a:gd name="connsiteY100" fmla="*/ 388151 h 574685"/>
              <a:gd name="connsiteX101" fmla="*/ 483350 w 596327"/>
              <a:gd name="connsiteY101" fmla="*/ 420016 h 574685"/>
              <a:gd name="connsiteX102" fmla="*/ 483350 w 596327"/>
              <a:gd name="connsiteY102" fmla="*/ 442930 h 574685"/>
              <a:gd name="connsiteX103" fmla="*/ 482991 w 596327"/>
              <a:gd name="connsiteY103" fmla="*/ 452596 h 574685"/>
              <a:gd name="connsiteX104" fmla="*/ 474386 w 596327"/>
              <a:gd name="connsiteY104" fmla="*/ 469424 h 574685"/>
              <a:gd name="connsiteX105" fmla="*/ 467214 w 596327"/>
              <a:gd name="connsiteY105" fmla="*/ 491622 h 574685"/>
              <a:gd name="connsiteX106" fmla="*/ 478689 w 596327"/>
              <a:gd name="connsiteY106" fmla="*/ 537092 h 574685"/>
              <a:gd name="connsiteX107" fmla="*/ 476537 w 596327"/>
              <a:gd name="connsiteY107" fmla="*/ 567166 h 574685"/>
              <a:gd name="connsiteX108" fmla="*/ 457892 w 596327"/>
              <a:gd name="connsiteY108" fmla="*/ 574685 h 574685"/>
              <a:gd name="connsiteX109" fmla="*/ 28685 w 596327"/>
              <a:gd name="connsiteY109" fmla="*/ 574685 h 574685"/>
              <a:gd name="connsiteX110" fmla="*/ 0 w 596327"/>
              <a:gd name="connsiteY110" fmla="*/ 546043 h 574685"/>
              <a:gd name="connsiteX111" fmla="*/ 0 w 596327"/>
              <a:gd name="connsiteY111" fmla="*/ 447226 h 574685"/>
              <a:gd name="connsiteX112" fmla="*/ 0 w 596327"/>
              <a:gd name="connsiteY112" fmla="*/ 74157 h 574685"/>
              <a:gd name="connsiteX113" fmla="*/ 28685 w 596327"/>
              <a:gd name="connsiteY113" fmla="*/ 45515 h 574685"/>
              <a:gd name="connsiteX114" fmla="*/ 331323 w 596327"/>
              <a:gd name="connsiteY114" fmla="*/ 0 h 574685"/>
              <a:gd name="connsiteX115" fmla="*/ 581971 w 596327"/>
              <a:gd name="connsiteY115" fmla="*/ 0 h 574685"/>
              <a:gd name="connsiteX116" fmla="*/ 596314 w 596327"/>
              <a:gd name="connsiteY116" fmla="*/ 14321 h 574685"/>
              <a:gd name="connsiteX117" fmla="*/ 596314 w 596327"/>
              <a:gd name="connsiteY117" fmla="*/ 245969 h 574685"/>
              <a:gd name="connsiteX118" fmla="*/ 591294 w 596327"/>
              <a:gd name="connsiteY118" fmla="*/ 259216 h 574685"/>
              <a:gd name="connsiteX119" fmla="*/ 588066 w 596327"/>
              <a:gd name="connsiteY119" fmla="*/ 263870 h 574685"/>
              <a:gd name="connsiteX120" fmla="*/ 582688 w 596327"/>
              <a:gd name="connsiteY120" fmla="*/ 281056 h 574685"/>
              <a:gd name="connsiteX121" fmla="*/ 590576 w 596327"/>
              <a:gd name="connsiteY121" fmla="*/ 300389 h 574685"/>
              <a:gd name="connsiteX122" fmla="*/ 591294 w 596327"/>
              <a:gd name="connsiteY122" fmla="*/ 330464 h 574685"/>
              <a:gd name="connsiteX123" fmla="*/ 571213 w 596327"/>
              <a:gd name="connsiteY123" fmla="*/ 339773 h 574685"/>
              <a:gd name="connsiteX124" fmla="*/ 483003 w 596327"/>
              <a:gd name="connsiteY124" fmla="*/ 339773 h 574685"/>
              <a:gd name="connsiteX125" fmla="*/ 434953 w 596327"/>
              <a:gd name="connsiteY125" fmla="*/ 339773 h 574685"/>
              <a:gd name="connsiteX126" fmla="*/ 331323 w 596327"/>
              <a:gd name="connsiteY126" fmla="*/ 339773 h 574685"/>
              <a:gd name="connsiteX127" fmla="*/ 316980 w 596327"/>
              <a:gd name="connsiteY127" fmla="*/ 325452 h 574685"/>
              <a:gd name="connsiteX128" fmla="*/ 316980 w 596327"/>
              <a:gd name="connsiteY128" fmla="*/ 245252 h 574685"/>
              <a:gd name="connsiteX129" fmla="*/ 316980 w 596327"/>
              <a:gd name="connsiteY129" fmla="*/ 93088 h 574685"/>
              <a:gd name="connsiteX130" fmla="*/ 316980 w 596327"/>
              <a:gd name="connsiteY130" fmla="*/ 45470 h 574685"/>
              <a:gd name="connsiteX131" fmla="*/ 316980 w 596327"/>
              <a:gd name="connsiteY131" fmla="*/ 14321 h 574685"/>
              <a:gd name="connsiteX132" fmla="*/ 331323 w 596327"/>
              <a:gd name="connsiteY132" fmla="*/ 0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96327" h="574685">
                <a:moveTo>
                  <a:pt x="62032" y="471572"/>
                </a:moveTo>
                <a:cubicBezTo>
                  <a:pt x="54144" y="471572"/>
                  <a:pt x="47689" y="478017"/>
                  <a:pt x="47689" y="485893"/>
                </a:cubicBezTo>
                <a:lnTo>
                  <a:pt x="47689" y="512746"/>
                </a:lnTo>
                <a:cubicBezTo>
                  <a:pt x="47689" y="520980"/>
                  <a:pt x="54144" y="527067"/>
                  <a:pt x="62032" y="527067"/>
                </a:cubicBezTo>
                <a:lnTo>
                  <a:pt x="422752" y="527067"/>
                </a:lnTo>
                <a:cubicBezTo>
                  <a:pt x="418449" y="511672"/>
                  <a:pt x="416298" y="492338"/>
                  <a:pt x="421676" y="471572"/>
                </a:cubicBezTo>
                <a:close/>
                <a:moveTo>
                  <a:pt x="146647" y="334057"/>
                </a:moveTo>
                <a:lnTo>
                  <a:pt x="176754" y="334057"/>
                </a:lnTo>
                <a:cubicBezTo>
                  <a:pt x="184639" y="334057"/>
                  <a:pt x="191091" y="340500"/>
                  <a:pt x="191091" y="349090"/>
                </a:cubicBezTo>
                <a:lnTo>
                  <a:pt x="191091" y="379156"/>
                </a:lnTo>
                <a:cubicBezTo>
                  <a:pt x="191091" y="387030"/>
                  <a:pt x="184998" y="393473"/>
                  <a:pt x="176754" y="393473"/>
                </a:cubicBezTo>
                <a:lnTo>
                  <a:pt x="146647" y="393473"/>
                </a:lnTo>
                <a:cubicBezTo>
                  <a:pt x="138761" y="393473"/>
                  <a:pt x="132310" y="387030"/>
                  <a:pt x="132310" y="379156"/>
                </a:cubicBezTo>
                <a:lnTo>
                  <a:pt x="132310" y="348374"/>
                </a:lnTo>
                <a:cubicBezTo>
                  <a:pt x="132310" y="340500"/>
                  <a:pt x="138761" y="334057"/>
                  <a:pt x="146647" y="334057"/>
                </a:cubicBezTo>
                <a:close/>
                <a:moveTo>
                  <a:pt x="371842" y="269241"/>
                </a:moveTo>
                <a:cubicBezTo>
                  <a:pt x="368257" y="269241"/>
                  <a:pt x="364671" y="272463"/>
                  <a:pt x="364671" y="276401"/>
                </a:cubicBezTo>
                <a:lnTo>
                  <a:pt x="364671" y="284994"/>
                </a:lnTo>
                <a:cubicBezTo>
                  <a:pt x="364671" y="288932"/>
                  <a:pt x="368257" y="292155"/>
                  <a:pt x="371842" y="292155"/>
                </a:cubicBezTo>
                <a:lnTo>
                  <a:pt x="434953" y="292155"/>
                </a:lnTo>
                <a:lnTo>
                  <a:pt x="483003" y="292155"/>
                </a:lnTo>
                <a:lnTo>
                  <a:pt x="536431" y="292155"/>
                </a:lnTo>
                <a:cubicBezTo>
                  <a:pt x="534997" y="284994"/>
                  <a:pt x="534997" y="277475"/>
                  <a:pt x="536072" y="269241"/>
                </a:cubicBezTo>
                <a:lnTo>
                  <a:pt x="483003" y="269241"/>
                </a:lnTo>
                <a:lnTo>
                  <a:pt x="434953" y="269241"/>
                </a:lnTo>
                <a:close/>
                <a:moveTo>
                  <a:pt x="146647" y="230961"/>
                </a:moveTo>
                <a:lnTo>
                  <a:pt x="176754" y="230961"/>
                </a:lnTo>
                <a:cubicBezTo>
                  <a:pt x="184998" y="230961"/>
                  <a:pt x="191091" y="237405"/>
                  <a:pt x="191091" y="245281"/>
                </a:cubicBezTo>
                <a:lnTo>
                  <a:pt x="191091" y="275352"/>
                </a:lnTo>
                <a:cubicBezTo>
                  <a:pt x="191091" y="283585"/>
                  <a:pt x="184998" y="289671"/>
                  <a:pt x="176754" y="289671"/>
                </a:cubicBezTo>
                <a:lnTo>
                  <a:pt x="146647" y="289671"/>
                </a:lnTo>
                <a:cubicBezTo>
                  <a:pt x="138761" y="289671"/>
                  <a:pt x="132310" y="283585"/>
                  <a:pt x="132310" y="275352"/>
                </a:cubicBezTo>
                <a:lnTo>
                  <a:pt x="132310" y="245281"/>
                </a:lnTo>
                <a:cubicBezTo>
                  <a:pt x="132310" y="237405"/>
                  <a:pt x="138761" y="230961"/>
                  <a:pt x="146647" y="230961"/>
                </a:cubicBezTo>
                <a:close/>
                <a:moveTo>
                  <a:pt x="420248" y="175073"/>
                </a:moveTo>
                <a:lnTo>
                  <a:pt x="434920" y="175073"/>
                </a:lnTo>
                <a:lnTo>
                  <a:pt x="435636" y="175073"/>
                </a:lnTo>
                <a:cubicBezTo>
                  <a:pt x="439930" y="175073"/>
                  <a:pt x="442793" y="177936"/>
                  <a:pt x="443151" y="182232"/>
                </a:cubicBezTo>
                <a:lnTo>
                  <a:pt x="443151" y="197623"/>
                </a:lnTo>
                <a:cubicBezTo>
                  <a:pt x="443151" y="201560"/>
                  <a:pt x="439930" y="204781"/>
                  <a:pt x="435994" y="204781"/>
                </a:cubicBezTo>
                <a:lnTo>
                  <a:pt x="434920" y="204781"/>
                </a:lnTo>
                <a:lnTo>
                  <a:pt x="420248" y="204781"/>
                </a:lnTo>
                <a:cubicBezTo>
                  <a:pt x="416311" y="204781"/>
                  <a:pt x="413090" y="201560"/>
                  <a:pt x="413090" y="197623"/>
                </a:cubicBezTo>
                <a:lnTo>
                  <a:pt x="413090" y="182232"/>
                </a:lnTo>
                <a:cubicBezTo>
                  <a:pt x="413090" y="178652"/>
                  <a:pt x="416311" y="175073"/>
                  <a:pt x="420248" y="175073"/>
                </a:cubicBezTo>
                <a:close/>
                <a:moveTo>
                  <a:pt x="146647" y="127441"/>
                </a:moveTo>
                <a:lnTo>
                  <a:pt x="176754" y="127441"/>
                </a:lnTo>
                <a:cubicBezTo>
                  <a:pt x="184998" y="127441"/>
                  <a:pt x="191091" y="133534"/>
                  <a:pt x="191091" y="141778"/>
                </a:cubicBezTo>
                <a:lnTo>
                  <a:pt x="191091" y="171885"/>
                </a:lnTo>
                <a:cubicBezTo>
                  <a:pt x="191091" y="180129"/>
                  <a:pt x="184998" y="186222"/>
                  <a:pt x="176754" y="186222"/>
                </a:cubicBezTo>
                <a:lnTo>
                  <a:pt x="146647" y="186222"/>
                </a:lnTo>
                <a:cubicBezTo>
                  <a:pt x="138761" y="186222"/>
                  <a:pt x="132310" y="180129"/>
                  <a:pt x="132310" y="171885"/>
                </a:cubicBezTo>
                <a:lnTo>
                  <a:pt x="132310" y="141778"/>
                </a:lnTo>
                <a:cubicBezTo>
                  <a:pt x="132310" y="133534"/>
                  <a:pt x="138761" y="127441"/>
                  <a:pt x="146647" y="127441"/>
                </a:cubicBezTo>
                <a:close/>
                <a:moveTo>
                  <a:pt x="420248" y="117421"/>
                </a:moveTo>
                <a:lnTo>
                  <a:pt x="431699" y="117421"/>
                </a:lnTo>
                <a:lnTo>
                  <a:pt x="434920" y="117421"/>
                </a:lnTo>
                <a:lnTo>
                  <a:pt x="435636" y="117421"/>
                </a:lnTo>
                <a:cubicBezTo>
                  <a:pt x="439930" y="117421"/>
                  <a:pt x="442793" y="120649"/>
                  <a:pt x="443151" y="124954"/>
                </a:cubicBezTo>
                <a:lnTo>
                  <a:pt x="443151" y="140378"/>
                </a:lnTo>
                <a:cubicBezTo>
                  <a:pt x="443151" y="144324"/>
                  <a:pt x="439930" y="147552"/>
                  <a:pt x="435994" y="147552"/>
                </a:cubicBezTo>
                <a:lnTo>
                  <a:pt x="434920" y="147552"/>
                </a:lnTo>
                <a:lnTo>
                  <a:pt x="431699" y="147552"/>
                </a:lnTo>
                <a:lnTo>
                  <a:pt x="420248" y="147552"/>
                </a:lnTo>
                <a:cubicBezTo>
                  <a:pt x="416311" y="147552"/>
                  <a:pt x="413090" y="144324"/>
                  <a:pt x="413090" y="140378"/>
                </a:cubicBezTo>
                <a:lnTo>
                  <a:pt x="413090" y="124595"/>
                </a:lnTo>
                <a:cubicBezTo>
                  <a:pt x="413090" y="120649"/>
                  <a:pt x="416311" y="117421"/>
                  <a:pt x="420248" y="117421"/>
                </a:cubicBezTo>
                <a:close/>
                <a:moveTo>
                  <a:pt x="420249" y="60192"/>
                </a:moveTo>
                <a:lnTo>
                  <a:pt x="435640" y="60192"/>
                </a:lnTo>
                <a:cubicBezTo>
                  <a:pt x="439935" y="60192"/>
                  <a:pt x="442798" y="63413"/>
                  <a:pt x="442798" y="67349"/>
                </a:cubicBezTo>
                <a:lnTo>
                  <a:pt x="442798" y="71644"/>
                </a:lnTo>
                <a:lnTo>
                  <a:pt x="442798" y="83096"/>
                </a:lnTo>
                <a:cubicBezTo>
                  <a:pt x="442798" y="87032"/>
                  <a:pt x="439219" y="90253"/>
                  <a:pt x="435640" y="90253"/>
                </a:cubicBezTo>
                <a:lnTo>
                  <a:pt x="420249" y="90253"/>
                </a:lnTo>
                <a:cubicBezTo>
                  <a:pt x="416312" y="90253"/>
                  <a:pt x="413090" y="87032"/>
                  <a:pt x="413090" y="83096"/>
                </a:cubicBezTo>
                <a:lnTo>
                  <a:pt x="413090" y="71644"/>
                </a:lnTo>
                <a:lnTo>
                  <a:pt x="413090" y="67349"/>
                </a:lnTo>
                <a:cubicBezTo>
                  <a:pt x="413090" y="63413"/>
                  <a:pt x="416312" y="60192"/>
                  <a:pt x="420249" y="60192"/>
                </a:cubicBezTo>
                <a:close/>
                <a:moveTo>
                  <a:pt x="391206" y="47618"/>
                </a:moveTo>
                <a:cubicBezTo>
                  <a:pt x="387261" y="47618"/>
                  <a:pt x="384034" y="51199"/>
                  <a:pt x="384034" y="54779"/>
                </a:cubicBezTo>
                <a:lnTo>
                  <a:pt x="384034" y="93088"/>
                </a:lnTo>
                <a:lnTo>
                  <a:pt x="384034" y="214462"/>
                </a:lnTo>
                <a:cubicBezTo>
                  <a:pt x="384034" y="218042"/>
                  <a:pt x="387261" y="221622"/>
                  <a:pt x="391206" y="221622"/>
                </a:cubicBezTo>
                <a:lnTo>
                  <a:pt x="434953" y="221622"/>
                </a:lnTo>
                <a:lnTo>
                  <a:pt x="483003" y="221622"/>
                </a:lnTo>
                <a:lnTo>
                  <a:pt x="541093" y="221622"/>
                </a:lnTo>
                <a:cubicBezTo>
                  <a:pt x="545037" y="221622"/>
                  <a:pt x="548264" y="218042"/>
                  <a:pt x="548264" y="214462"/>
                </a:cubicBezTo>
                <a:lnTo>
                  <a:pt x="548264" y="54779"/>
                </a:lnTo>
                <a:cubicBezTo>
                  <a:pt x="548264" y="51199"/>
                  <a:pt x="545037" y="47618"/>
                  <a:pt x="541093" y="47618"/>
                </a:cubicBezTo>
                <a:lnTo>
                  <a:pt x="465074" y="47618"/>
                </a:lnTo>
                <a:close/>
                <a:moveTo>
                  <a:pt x="28685" y="45515"/>
                </a:moveTo>
                <a:lnTo>
                  <a:pt x="269643" y="45515"/>
                </a:lnTo>
                <a:lnTo>
                  <a:pt x="269643" y="93133"/>
                </a:lnTo>
                <a:lnTo>
                  <a:pt x="110080" y="93133"/>
                </a:lnTo>
                <a:cubicBezTo>
                  <a:pt x="101833" y="93133"/>
                  <a:pt x="95737" y="99220"/>
                  <a:pt x="95737" y="107454"/>
                </a:cubicBezTo>
                <a:lnTo>
                  <a:pt x="95737" y="409991"/>
                </a:lnTo>
                <a:cubicBezTo>
                  <a:pt x="95737" y="418225"/>
                  <a:pt x="101833" y="424312"/>
                  <a:pt x="110080" y="424312"/>
                </a:cubicBezTo>
                <a:lnTo>
                  <a:pt x="420601" y="424312"/>
                </a:lnTo>
                <a:cubicBezTo>
                  <a:pt x="428848" y="424312"/>
                  <a:pt x="434943" y="418225"/>
                  <a:pt x="434943" y="409991"/>
                </a:cubicBezTo>
                <a:lnTo>
                  <a:pt x="434943" y="388151"/>
                </a:lnTo>
                <a:lnTo>
                  <a:pt x="483350" y="388151"/>
                </a:lnTo>
                <a:lnTo>
                  <a:pt x="483350" y="420016"/>
                </a:lnTo>
                <a:lnTo>
                  <a:pt x="483350" y="442930"/>
                </a:lnTo>
                <a:cubicBezTo>
                  <a:pt x="483350" y="446510"/>
                  <a:pt x="483709" y="449374"/>
                  <a:pt x="482991" y="452596"/>
                </a:cubicBezTo>
                <a:cubicBezTo>
                  <a:pt x="481557" y="458683"/>
                  <a:pt x="477254" y="463695"/>
                  <a:pt x="474386" y="469424"/>
                </a:cubicBezTo>
                <a:cubicBezTo>
                  <a:pt x="470442" y="475868"/>
                  <a:pt x="467932" y="483745"/>
                  <a:pt x="467214" y="491622"/>
                </a:cubicBezTo>
                <a:cubicBezTo>
                  <a:pt x="465063" y="507017"/>
                  <a:pt x="469366" y="524561"/>
                  <a:pt x="478689" y="537092"/>
                </a:cubicBezTo>
                <a:cubicBezTo>
                  <a:pt x="484784" y="546043"/>
                  <a:pt x="484426" y="558574"/>
                  <a:pt x="476537" y="567166"/>
                </a:cubicBezTo>
                <a:cubicBezTo>
                  <a:pt x="471876" y="572537"/>
                  <a:pt x="464704" y="574685"/>
                  <a:pt x="457892" y="574685"/>
                </a:cubicBezTo>
                <a:lnTo>
                  <a:pt x="28685" y="574685"/>
                </a:lnTo>
                <a:cubicBezTo>
                  <a:pt x="12908" y="574685"/>
                  <a:pt x="0" y="561796"/>
                  <a:pt x="0" y="546043"/>
                </a:cubicBezTo>
                <a:lnTo>
                  <a:pt x="0" y="447226"/>
                </a:lnTo>
                <a:lnTo>
                  <a:pt x="0" y="74157"/>
                </a:lnTo>
                <a:cubicBezTo>
                  <a:pt x="0" y="58404"/>
                  <a:pt x="12908" y="45515"/>
                  <a:pt x="28685" y="45515"/>
                </a:cubicBezTo>
                <a:close/>
                <a:moveTo>
                  <a:pt x="331323" y="0"/>
                </a:moveTo>
                <a:lnTo>
                  <a:pt x="581971" y="0"/>
                </a:lnTo>
                <a:cubicBezTo>
                  <a:pt x="589859" y="0"/>
                  <a:pt x="596314" y="6086"/>
                  <a:pt x="596314" y="14321"/>
                </a:cubicBezTo>
                <a:lnTo>
                  <a:pt x="596314" y="245969"/>
                </a:lnTo>
                <a:cubicBezTo>
                  <a:pt x="596314" y="250623"/>
                  <a:pt x="593804" y="254919"/>
                  <a:pt x="591294" y="259216"/>
                </a:cubicBezTo>
                <a:cubicBezTo>
                  <a:pt x="589859" y="261006"/>
                  <a:pt x="589142" y="262438"/>
                  <a:pt x="588066" y="263870"/>
                </a:cubicBezTo>
                <a:cubicBezTo>
                  <a:pt x="584122" y="269241"/>
                  <a:pt x="582688" y="275327"/>
                  <a:pt x="582688" y="281056"/>
                </a:cubicBezTo>
                <a:cubicBezTo>
                  <a:pt x="583405" y="287858"/>
                  <a:pt x="586274" y="295019"/>
                  <a:pt x="590576" y="300389"/>
                </a:cubicBezTo>
                <a:cubicBezTo>
                  <a:pt x="597748" y="308982"/>
                  <a:pt x="598465" y="321155"/>
                  <a:pt x="591294" y="330464"/>
                </a:cubicBezTo>
                <a:cubicBezTo>
                  <a:pt x="586632" y="336551"/>
                  <a:pt x="579102" y="339773"/>
                  <a:pt x="571213" y="339773"/>
                </a:cubicBezTo>
                <a:lnTo>
                  <a:pt x="483003" y="339773"/>
                </a:lnTo>
                <a:lnTo>
                  <a:pt x="434953" y="339773"/>
                </a:lnTo>
                <a:lnTo>
                  <a:pt x="331323" y="339773"/>
                </a:lnTo>
                <a:cubicBezTo>
                  <a:pt x="323076" y="339773"/>
                  <a:pt x="316980" y="333687"/>
                  <a:pt x="316980" y="325452"/>
                </a:cubicBezTo>
                <a:lnTo>
                  <a:pt x="316980" y="245252"/>
                </a:lnTo>
                <a:lnTo>
                  <a:pt x="316980" y="93088"/>
                </a:lnTo>
                <a:lnTo>
                  <a:pt x="316980" y="45470"/>
                </a:lnTo>
                <a:lnTo>
                  <a:pt x="316980" y="14321"/>
                </a:lnTo>
                <a:cubicBezTo>
                  <a:pt x="316980" y="6086"/>
                  <a:pt x="323076" y="0"/>
                  <a:pt x="33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6" name="wrench-and-bolt-tool-with-hammer_28491"/>
          <p:cNvSpPr>
            <a:spLocks noChangeAspect="1"/>
          </p:cNvSpPr>
          <p:nvPr/>
        </p:nvSpPr>
        <p:spPr>
          <a:xfrm>
            <a:off x="2450009" y="2253630"/>
            <a:ext cx="663417" cy="687495"/>
          </a:xfrm>
          <a:custGeom>
            <a:avLst/>
            <a:gdLst>
              <a:gd name="connsiteX0" fmla="*/ 447790 w 584385"/>
              <a:gd name="connsiteY0" fmla="*/ 469190 h 605593"/>
              <a:gd name="connsiteX1" fmla="*/ 477338 w 584385"/>
              <a:gd name="connsiteY1" fmla="*/ 498570 h 605593"/>
              <a:gd name="connsiteX2" fmla="*/ 466490 w 584385"/>
              <a:gd name="connsiteY2" fmla="*/ 538773 h 605593"/>
              <a:gd name="connsiteX3" fmla="*/ 426300 w 584385"/>
              <a:gd name="connsiteY3" fmla="*/ 549494 h 605593"/>
              <a:gd name="connsiteX4" fmla="*/ 396752 w 584385"/>
              <a:gd name="connsiteY4" fmla="*/ 520114 h 605593"/>
              <a:gd name="connsiteX5" fmla="*/ 407600 w 584385"/>
              <a:gd name="connsiteY5" fmla="*/ 479911 h 605593"/>
              <a:gd name="connsiteX6" fmla="*/ 448054 w 584385"/>
              <a:gd name="connsiteY6" fmla="*/ 453715 h 605593"/>
              <a:gd name="connsiteX7" fmla="*/ 399530 w 584385"/>
              <a:gd name="connsiteY7" fmla="*/ 466706 h 605593"/>
              <a:gd name="connsiteX8" fmla="*/ 394367 w 584385"/>
              <a:gd name="connsiteY8" fmla="*/ 471965 h 605593"/>
              <a:gd name="connsiteX9" fmla="*/ 381359 w 584385"/>
              <a:gd name="connsiteY9" fmla="*/ 520426 h 605593"/>
              <a:gd name="connsiteX10" fmla="*/ 383217 w 584385"/>
              <a:gd name="connsiteY10" fmla="*/ 527540 h 605593"/>
              <a:gd name="connsiteX11" fmla="*/ 418733 w 584385"/>
              <a:gd name="connsiteY11" fmla="*/ 563009 h 605593"/>
              <a:gd name="connsiteX12" fmla="*/ 423998 w 584385"/>
              <a:gd name="connsiteY12" fmla="*/ 565175 h 605593"/>
              <a:gd name="connsiteX13" fmla="*/ 425960 w 584385"/>
              <a:gd name="connsiteY13" fmla="*/ 564865 h 605593"/>
              <a:gd name="connsiteX14" fmla="*/ 474381 w 584385"/>
              <a:gd name="connsiteY14" fmla="*/ 551977 h 605593"/>
              <a:gd name="connsiteX15" fmla="*/ 479647 w 584385"/>
              <a:gd name="connsiteY15" fmla="*/ 546718 h 605593"/>
              <a:gd name="connsiteX16" fmla="*/ 492655 w 584385"/>
              <a:gd name="connsiteY16" fmla="*/ 498257 h 605593"/>
              <a:gd name="connsiteX17" fmla="*/ 490694 w 584385"/>
              <a:gd name="connsiteY17" fmla="*/ 491143 h 605593"/>
              <a:gd name="connsiteX18" fmla="*/ 455178 w 584385"/>
              <a:gd name="connsiteY18" fmla="*/ 455674 h 605593"/>
              <a:gd name="connsiteX19" fmla="*/ 448054 w 584385"/>
              <a:gd name="connsiteY19" fmla="*/ 453715 h 605593"/>
              <a:gd name="connsiteX20" fmla="*/ 437007 w 584385"/>
              <a:gd name="connsiteY20" fmla="*/ 413090 h 605593"/>
              <a:gd name="connsiteX21" fmla="*/ 505148 w 584385"/>
              <a:gd name="connsiteY21" fmla="*/ 441239 h 605593"/>
              <a:gd name="connsiteX22" fmla="*/ 533436 w 584385"/>
              <a:gd name="connsiteY22" fmla="*/ 509290 h 605593"/>
              <a:gd name="connsiteX23" fmla="*/ 505148 w 584385"/>
              <a:gd name="connsiteY23" fmla="*/ 577444 h 605593"/>
              <a:gd name="connsiteX24" fmla="*/ 437007 w 584385"/>
              <a:gd name="connsiteY24" fmla="*/ 605593 h 605593"/>
              <a:gd name="connsiteX25" fmla="*/ 368866 w 584385"/>
              <a:gd name="connsiteY25" fmla="*/ 577444 h 605593"/>
              <a:gd name="connsiteX26" fmla="*/ 346979 w 584385"/>
              <a:gd name="connsiteY26" fmla="*/ 475161 h 605593"/>
              <a:gd name="connsiteX27" fmla="*/ 347598 w 584385"/>
              <a:gd name="connsiteY27" fmla="*/ 473821 h 605593"/>
              <a:gd name="connsiteX28" fmla="*/ 348424 w 584385"/>
              <a:gd name="connsiteY28" fmla="*/ 471552 h 605593"/>
              <a:gd name="connsiteX29" fmla="*/ 349043 w 584385"/>
              <a:gd name="connsiteY29" fmla="*/ 470109 h 605593"/>
              <a:gd name="connsiteX30" fmla="*/ 368866 w 584385"/>
              <a:gd name="connsiteY30" fmla="*/ 441239 h 605593"/>
              <a:gd name="connsiteX31" fmla="*/ 437007 w 584385"/>
              <a:gd name="connsiteY31" fmla="*/ 413090 h 605593"/>
              <a:gd name="connsiteX32" fmla="*/ 332446 w 584385"/>
              <a:gd name="connsiteY32" fmla="*/ 356991 h 605593"/>
              <a:gd name="connsiteX33" fmla="*/ 384402 w 584385"/>
              <a:gd name="connsiteY33" fmla="*/ 408842 h 605593"/>
              <a:gd name="connsiteX34" fmla="*/ 359715 w 584385"/>
              <a:gd name="connsiteY34" fmla="*/ 427295 h 605593"/>
              <a:gd name="connsiteX35" fmla="*/ 338127 w 584385"/>
              <a:gd name="connsiteY35" fmla="*/ 458323 h 605593"/>
              <a:gd name="connsiteX36" fmla="*/ 284623 w 584385"/>
              <a:gd name="connsiteY36" fmla="*/ 404925 h 605593"/>
              <a:gd name="connsiteX37" fmla="*/ 332446 w 584385"/>
              <a:gd name="connsiteY37" fmla="*/ 356991 h 605593"/>
              <a:gd name="connsiteX38" fmla="*/ 195145 w 584385"/>
              <a:gd name="connsiteY38" fmla="*/ 219882 h 605593"/>
              <a:gd name="connsiteX39" fmla="*/ 274038 w 584385"/>
              <a:gd name="connsiteY39" fmla="*/ 298642 h 605593"/>
              <a:gd name="connsiteX40" fmla="*/ 226124 w 584385"/>
              <a:gd name="connsiteY40" fmla="*/ 346476 h 605593"/>
              <a:gd name="connsiteX41" fmla="*/ 147232 w 584385"/>
              <a:gd name="connsiteY41" fmla="*/ 267819 h 605593"/>
              <a:gd name="connsiteX42" fmla="*/ 148987 w 584385"/>
              <a:gd name="connsiteY42" fmla="*/ 266891 h 605593"/>
              <a:gd name="connsiteX43" fmla="*/ 151982 w 584385"/>
              <a:gd name="connsiteY43" fmla="*/ 265138 h 605593"/>
              <a:gd name="connsiteX44" fmla="*/ 157351 w 584385"/>
              <a:gd name="connsiteY44" fmla="*/ 261839 h 605593"/>
              <a:gd name="connsiteX45" fmla="*/ 160243 w 584385"/>
              <a:gd name="connsiteY45" fmla="*/ 259881 h 605593"/>
              <a:gd name="connsiteX46" fmla="*/ 165509 w 584385"/>
              <a:gd name="connsiteY46" fmla="*/ 255963 h 605593"/>
              <a:gd name="connsiteX47" fmla="*/ 167987 w 584385"/>
              <a:gd name="connsiteY47" fmla="*/ 254108 h 605593"/>
              <a:gd name="connsiteX48" fmla="*/ 175009 w 584385"/>
              <a:gd name="connsiteY48" fmla="*/ 247613 h 605593"/>
              <a:gd name="connsiteX49" fmla="*/ 181825 w 584385"/>
              <a:gd name="connsiteY49" fmla="*/ 240088 h 605593"/>
              <a:gd name="connsiteX50" fmla="*/ 183683 w 584385"/>
              <a:gd name="connsiteY50" fmla="*/ 237716 h 605593"/>
              <a:gd name="connsiteX51" fmla="*/ 188124 w 584385"/>
              <a:gd name="connsiteY51" fmla="*/ 231737 h 605593"/>
              <a:gd name="connsiteX52" fmla="*/ 189879 w 584385"/>
              <a:gd name="connsiteY52" fmla="*/ 229057 h 605593"/>
              <a:gd name="connsiteX53" fmla="*/ 194319 w 584385"/>
              <a:gd name="connsiteY53" fmla="*/ 221222 h 605593"/>
              <a:gd name="connsiteX54" fmla="*/ 195042 w 584385"/>
              <a:gd name="connsiteY54" fmla="*/ 220088 h 605593"/>
              <a:gd name="connsiteX55" fmla="*/ 195145 w 584385"/>
              <a:gd name="connsiteY55" fmla="*/ 219882 h 605593"/>
              <a:gd name="connsiteX56" fmla="*/ 382962 w 584385"/>
              <a:gd name="connsiteY56" fmla="*/ 211555 h 605593"/>
              <a:gd name="connsiteX57" fmla="*/ 419615 w 584385"/>
              <a:gd name="connsiteY57" fmla="*/ 248152 h 605593"/>
              <a:gd name="connsiteX58" fmla="*/ 115242 w 584385"/>
              <a:gd name="connsiteY58" fmla="*/ 552884 h 605593"/>
              <a:gd name="connsiteX59" fmla="*/ 114932 w 584385"/>
              <a:gd name="connsiteY59" fmla="*/ 553193 h 605593"/>
              <a:gd name="connsiteX60" fmla="*/ 112351 w 584385"/>
              <a:gd name="connsiteY60" fmla="*/ 555771 h 605593"/>
              <a:gd name="connsiteX61" fmla="*/ 110905 w 584385"/>
              <a:gd name="connsiteY61" fmla="*/ 556492 h 605593"/>
              <a:gd name="connsiteX62" fmla="*/ 98206 w 584385"/>
              <a:gd name="connsiteY62" fmla="*/ 560616 h 605593"/>
              <a:gd name="connsiteX63" fmla="*/ 78382 w 584385"/>
              <a:gd name="connsiteY63" fmla="*/ 553090 h 605593"/>
              <a:gd name="connsiteX64" fmla="*/ 74872 w 584385"/>
              <a:gd name="connsiteY64" fmla="*/ 519999 h 605593"/>
              <a:gd name="connsiteX65" fmla="*/ 75698 w 584385"/>
              <a:gd name="connsiteY65" fmla="*/ 518452 h 605593"/>
              <a:gd name="connsiteX66" fmla="*/ 96419 w 584385"/>
              <a:gd name="connsiteY66" fmla="*/ 72965 h 605593"/>
              <a:gd name="connsiteX67" fmla="*/ 164556 w 584385"/>
              <a:gd name="connsiteY67" fmla="*/ 101113 h 605593"/>
              <a:gd name="connsiteX68" fmla="*/ 187165 w 584385"/>
              <a:gd name="connsiteY68" fmla="*/ 201228 h 605593"/>
              <a:gd name="connsiteX69" fmla="*/ 186546 w 584385"/>
              <a:gd name="connsiteY69" fmla="*/ 202671 h 605593"/>
              <a:gd name="connsiteX70" fmla="*/ 185823 w 584385"/>
              <a:gd name="connsiteY70" fmla="*/ 204321 h 605593"/>
              <a:gd name="connsiteX71" fmla="*/ 164453 w 584385"/>
              <a:gd name="connsiteY71" fmla="*/ 237211 h 605593"/>
              <a:gd name="connsiteX72" fmla="*/ 134824 w 584385"/>
              <a:gd name="connsiteY72" fmla="*/ 257317 h 605593"/>
              <a:gd name="connsiteX73" fmla="*/ 133069 w 584385"/>
              <a:gd name="connsiteY73" fmla="*/ 258039 h 605593"/>
              <a:gd name="connsiteX74" fmla="*/ 131623 w 584385"/>
              <a:gd name="connsiteY74" fmla="*/ 258554 h 605593"/>
              <a:gd name="connsiteX75" fmla="*/ 96109 w 584385"/>
              <a:gd name="connsiteY75" fmla="*/ 265256 h 605593"/>
              <a:gd name="connsiteX76" fmla="*/ 28282 w 584385"/>
              <a:gd name="connsiteY76" fmla="*/ 237211 h 605593"/>
              <a:gd name="connsiteX77" fmla="*/ 3505 w 584385"/>
              <a:gd name="connsiteY77" fmla="*/ 143592 h 605593"/>
              <a:gd name="connsiteX78" fmla="*/ 49962 w 584385"/>
              <a:gd name="connsiteY78" fmla="*/ 189989 h 605593"/>
              <a:gd name="connsiteX79" fmla="*/ 55640 w 584385"/>
              <a:gd name="connsiteY79" fmla="*/ 192154 h 605593"/>
              <a:gd name="connsiteX80" fmla="*/ 109530 w 584385"/>
              <a:gd name="connsiteY80" fmla="*/ 189268 h 605593"/>
              <a:gd name="connsiteX81" fmla="*/ 116551 w 584385"/>
              <a:gd name="connsiteY81" fmla="*/ 182256 h 605593"/>
              <a:gd name="connsiteX82" fmla="*/ 119441 w 584385"/>
              <a:gd name="connsiteY82" fmla="*/ 128436 h 605593"/>
              <a:gd name="connsiteX83" fmla="*/ 117273 w 584385"/>
              <a:gd name="connsiteY83" fmla="*/ 122868 h 605593"/>
              <a:gd name="connsiteX84" fmla="*/ 70713 w 584385"/>
              <a:gd name="connsiteY84" fmla="*/ 76367 h 605593"/>
              <a:gd name="connsiteX85" fmla="*/ 96419 w 584385"/>
              <a:gd name="connsiteY85" fmla="*/ 72965 h 605593"/>
              <a:gd name="connsiteX86" fmla="*/ 408632 w 584385"/>
              <a:gd name="connsiteY86" fmla="*/ 0 h 605593"/>
              <a:gd name="connsiteX87" fmla="*/ 413898 w 584385"/>
              <a:gd name="connsiteY87" fmla="*/ 2165 h 605593"/>
              <a:gd name="connsiteX88" fmla="*/ 584385 w 584385"/>
              <a:gd name="connsiteY88" fmla="*/ 172357 h 605593"/>
              <a:gd name="connsiteX89" fmla="*/ 584385 w 584385"/>
              <a:gd name="connsiteY89" fmla="*/ 307913 h 605593"/>
              <a:gd name="connsiteX90" fmla="*/ 547624 w 584385"/>
              <a:gd name="connsiteY90" fmla="*/ 344611 h 605593"/>
              <a:gd name="connsiteX91" fmla="*/ 537091 w 584385"/>
              <a:gd name="connsiteY91" fmla="*/ 344611 h 605593"/>
              <a:gd name="connsiteX92" fmla="*/ 439404 w 584385"/>
              <a:gd name="connsiteY92" fmla="*/ 246990 h 605593"/>
              <a:gd name="connsiteX93" fmla="*/ 437236 w 584385"/>
              <a:gd name="connsiteY93" fmla="*/ 241630 h 605593"/>
              <a:gd name="connsiteX94" fmla="*/ 389734 w 584385"/>
              <a:gd name="connsiteY94" fmla="*/ 194314 h 605593"/>
              <a:gd name="connsiteX95" fmla="*/ 384468 w 584385"/>
              <a:gd name="connsiteY95" fmla="*/ 192252 h 605593"/>
              <a:gd name="connsiteX96" fmla="*/ 304026 w 584385"/>
              <a:gd name="connsiteY96" fmla="*/ 111846 h 605593"/>
              <a:gd name="connsiteX97" fmla="*/ 304026 w 584385"/>
              <a:gd name="connsiteY97" fmla="*/ 101435 h 605593"/>
              <a:gd name="connsiteX98" fmla="*/ 403365 w 584385"/>
              <a:gd name="connsiteY98" fmla="*/ 2165 h 605593"/>
              <a:gd name="connsiteX99" fmla="*/ 408632 w 584385"/>
              <a:gd name="connsiteY99"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385" h="605593">
                <a:moveTo>
                  <a:pt x="447790" y="469190"/>
                </a:moveTo>
                <a:lnTo>
                  <a:pt x="477338" y="498570"/>
                </a:lnTo>
                <a:lnTo>
                  <a:pt x="466490" y="538773"/>
                </a:lnTo>
                <a:lnTo>
                  <a:pt x="426300" y="549494"/>
                </a:lnTo>
                <a:lnTo>
                  <a:pt x="396752" y="520114"/>
                </a:lnTo>
                <a:lnTo>
                  <a:pt x="407600" y="479911"/>
                </a:lnTo>
                <a:close/>
                <a:moveTo>
                  <a:pt x="448054" y="453715"/>
                </a:moveTo>
                <a:lnTo>
                  <a:pt x="399530" y="466706"/>
                </a:lnTo>
                <a:cubicBezTo>
                  <a:pt x="397052" y="467428"/>
                  <a:pt x="394987" y="469387"/>
                  <a:pt x="394367" y="471965"/>
                </a:cubicBezTo>
                <a:lnTo>
                  <a:pt x="381359" y="520426"/>
                </a:lnTo>
                <a:cubicBezTo>
                  <a:pt x="380636" y="522900"/>
                  <a:pt x="381359" y="525684"/>
                  <a:pt x="383217" y="527540"/>
                </a:cubicBezTo>
                <a:lnTo>
                  <a:pt x="418733" y="563009"/>
                </a:lnTo>
                <a:cubicBezTo>
                  <a:pt x="420179" y="564453"/>
                  <a:pt x="422037" y="565175"/>
                  <a:pt x="423998" y="565175"/>
                </a:cubicBezTo>
                <a:cubicBezTo>
                  <a:pt x="424618" y="565175"/>
                  <a:pt x="425341" y="565071"/>
                  <a:pt x="425960" y="564865"/>
                </a:cubicBezTo>
                <a:lnTo>
                  <a:pt x="474381" y="551977"/>
                </a:lnTo>
                <a:cubicBezTo>
                  <a:pt x="476962" y="551255"/>
                  <a:pt x="479027" y="549296"/>
                  <a:pt x="479647" y="546718"/>
                </a:cubicBezTo>
                <a:lnTo>
                  <a:pt x="492655" y="498257"/>
                </a:lnTo>
                <a:cubicBezTo>
                  <a:pt x="493378" y="495680"/>
                  <a:pt x="492655" y="492999"/>
                  <a:pt x="490694" y="491143"/>
                </a:cubicBezTo>
                <a:lnTo>
                  <a:pt x="455178" y="455674"/>
                </a:lnTo>
                <a:cubicBezTo>
                  <a:pt x="453320" y="453818"/>
                  <a:pt x="450635" y="453096"/>
                  <a:pt x="448054" y="453715"/>
                </a:cubicBezTo>
                <a:close/>
                <a:moveTo>
                  <a:pt x="437007" y="413090"/>
                </a:moveTo>
                <a:cubicBezTo>
                  <a:pt x="462715" y="413090"/>
                  <a:pt x="486977" y="423091"/>
                  <a:pt x="505148" y="441239"/>
                </a:cubicBezTo>
                <a:cubicBezTo>
                  <a:pt x="523318" y="459489"/>
                  <a:pt x="533436" y="483616"/>
                  <a:pt x="533436" y="509290"/>
                </a:cubicBezTo>
                <a:cubicBezTo>
                  <a:pt x="533436" y="535067"/>
                  <a:pt x="523318" y="559194"/>
                  <a:pt x="505148" y="577444"/>
                </a:cubicBezTo>
                <a:cubicBezTo>
                  <a:pt x="486977" y="595591"/>
                  <a:pt x="462715" y="605593"/>
                  <a:pt x="437007" y="605593"/>
                </a:cubicBezTo>
                <a:cubicBezTo>
                  <a:pt x="411300" y="605593"/>
                  <a:pt x="387037" y="595591"/>
                  <a:pt x="368866" y="577444"/>
                </a:cubicBezTo>
                <a:cubicBezTo>
                  <a:pt x="342023" y="550533"/>
                  <a:pt x="333454" y="510527"/>
                  <a:pt x="346979" y="475161"/>
                </a:cubicBezTo>
                <a:cubicBezTo>
                  <a:pt x="347185" y="474749"/>
                  <a:pt x="347392" y="474233"/>
                  <a:pt x="347598" y="473821"/>
                </a:cubicBezTo>
                <a:cubicBezTo>
                  <a:pt x="347805" y="473099"/>
                  <a:pt x="348114" y="472274"/>
                  <a:pt x="348424" y="471552"/>
                </a:cubicBezTo>
                <a:lnTo>
                  <a:pt x="349043" y="470109"/>
                </a:lnTo>
                <a:cubicBezTo>
                  <a:pt x="353999" y="459179"/>
                  <a:pt x="360607" y="449487"/>
                  <a:pt x="368866" y="441239"/>
                </a:cubicBezTo>
                <a:cubicBezTo>
                  <a:pt x="387037" y="423091"/>
                  <a:pt x="411300" y="413090"/>
                  <a:pt x="437007" y="413090"/>
                </a:cubicBezTo>
                <a:close/>
                <a:moveTo>
                  <a:pt x="332446" y="356991"/>
                </a:moveTo>
                <a:lnTo>
                  <a:pt x="384402" y="408842"/>
                </a:lnTo>
                <a:cubicBezTo>
                  <a:pt x="375312" y="413791"/>
                  <a:pt x="367049" y="420079"/>
                  <a:pt x="359715" y="427295"/>
                </a:cubicBezTo>
                <a:cubicBezTo>
                  <a:pt x="350832" y="436263"/>
                  <a:pt x="343499" y="446778"/>
                  <a:pt x="338127" y="458323"/>
                </a:cubicBezTo>
                <a:lnTo>
                  <a:pt x="284623" y="404925"/>
                </a:lnTo>
                <a:cubicBezTo>
                  <a:pt x="300220" y="389360"/>
                  <a:pt x="316333" y="373175"/>
                  <a:pt x="332446" y="356991"/>
                </a:cubicBezTo>
                <a:close/>
                <a:moveTo>
                  <a:pt x="195145" y="219882"/>
                </a:moveTo>
                <a:lnTo>
                  <a:pt x="274038" y="298642"/>
                </a:lnTo>
                <a:lnTo>
                  <a:pt x="226124" y="346476"/>
                </a:lnTo>
                <a:lnTo>
                  <a:pt x="147232" y="267819"/>
                </a:lnTo>
                <a:cubicBezTo>
                  <a:pt x="147851" y="267509"/>
                  <a:pt x="148368" y="267200"/>
                  <a:pt x="148987" y="266891"/>
                </a:cubicBezTo>
                <a:cubicBezTo>
                  <a:pt x="150020" y="266272"/>
                  <a:pt x="150949" y="265757"/>
                  <a:pt x="151982" y="265138"/>
                </a:cubicBezTo>
                <a:cubicBezTo>
                  <a:pt x="153841" y="264107"/>
                  <a:pt x="155596" y="262973"/>
                  <a:pt x="157351" y="261839"/>
                </a:cubicBezTo>
                <a:cubicBezTo>
                  <a:pt x="158384" y="261221"/>
                  <a:pt x="159313" y="260602"/>
                  <a:pt x="160243" y="259881"/>
                </a:cubicBezTo>
                <a:cubicBezTo>
                  <a:pt x="162102" y="258644"/>
                  <a:pt x="163857" y="257304"/>
                  <a:pt x="165509" y="255963"/>
                </a:cubicBezTo>
                <a:cubicBezTo>
                  <a:pt x="166335" y="255345"/>
                  <a:pt x="167161" y="254726"/>
                  <a:pt x="167987" y="254108"/>
                </a:cubicBezTo>
                <a:cubicBezTo>
                  <a:pt x="170362" y="252046"/>
                  <a:pt x="172738" y="249881"/>
                  <a:pt x="175009" y="247613"/>
                </a:cubicBezTo>
                <a:cubicBezTo>
                  <a:pt x="177384" y="245242"/>
                  <a:pt x="179656" y="242768"/>
                  <a:pt x="181825" y="240088"/>
                </a:cubicBezTo>
                <a:cubicBezTo>
                  <a:pt x="182444" y="239366"/>
                  <a:pt x="183064" y="238541"/>
                  <a:pt x="183683" y="237716"/>
                </a:cubicBezTo>
                <a:cubicBezTo>
                  <a:pt x="185232" y="235758"/>
                  <a:pt x="186678" y="233799"/>
                  <a:pt x="188124" y="231737"/>
                </a:cubicBezTo>
                <a:cubicBezTo>
                  <a:pt x="188640" y="230809"/>
                  <a:pt x="189259" y="229985"/>
                  <a:pt x="189879" y="229057"/>
                </a:cubicBezTo>
                <a:cubicBezTo>
                  <a:pt x="191428" y="226480"/>
                  <a:pt x="192977" y="223902"/>
                  <a:pt x="194319" y="221222"/>
                </a:cubicBezTo>
                <a:cubicBezTo>
                  <a:pt x="194526" y="220913"/>
                  <a:pt x="194836" y="220501"/>
                  <a:pt x="195042" y="220088"/>
                </a:cubicBezTo>
                <a:cubicBezTo>
                  <a:pt x="195042" y="219985"/>
                  <a:pt x="195042" y="219882"/>
                  <a:pt x="195145" y="219882"/>
                </a:cubicBezTo>
                <a:close/>
                <a:moveTo>
                  <a:pt x="382962" y="211555"/>
                </a:moveTo>
                <a:lnTo>
                  <a:pt x="419615" y="248152"/>
                </a:lnTo>
                <a:lnTo>
                  <a:pt x="115242" y="552884"/>
                </a:lnTo>
                <a:cubicBezTo>
                  <a:pt x="115139" y="552987"/>
                  <a:pt x="115035" y="553090"/>
                  <a:pt x="114932" y="553193"/>
                </a:cubicBezTo>
                <a:lnTo>
                  <a:pt x="112351" y="555771"/>
                </a:lnTo>
                <a:cubicBezTo>
                  <a:pt x="111835" y="555874"/>
                  <a:pt x="111318" y="556183"/>
                  <a:pt x="110905" y="556492"/>
                </a:cubicBezTo>
                <a:cubicBezTo>
                  <a:pt x="107085" y="558966"/>
                  <a:pt x="102646" y="560306"/>
                  <a:pt x="98206" y="560616"/>
                </a:cubicBezTo>
                <a:cubicBezTo>
                  <a:pt x="90979" y="560925"/>
                  <a:pt x="83648" y="558348"/>
                  <a:pt x="78382" y="553090"/>
                </a:cubicBezTo>
                <a:cubicBezTo>
                  <a:pt x="69503" y="544328"/>
                  <a:pt x="68058" y="530307"/>
                  <a:pt x="74872" y="519999"/>
                </a:cubicBezTo>
                <a:cubicBezTo>
                  <a:pt x="75182" y="519483"/>
                  <a:pt x="75492" y="518968"/>
                  <a:pt x="75698" y="518452"/>
                </a:cubicBezTo>
                <a:close/>
                <a:moveTo>
                  <a:pt x="96419" y="72965"/>
                </a:moveTo>
                <a:cubicBezTo>
                  <a:pt x="122125" y="72965"/>
                  <a:pt x="146283" y="82966"/>
                  <a:pt x="164556" y="101113"/>
                </a:cubicBezTo>
                <a:cubicBezTo>
                  <a:pt x="190572" y="127095"/>
                  <a:pt x="199451" y="166378"/>
                  <a:pt x="187165" y="201228"/>
                </a:cubicBezTo>
                <a:cubicBezTo>
                  <a:pt x="186959" y="201640"/>
                  <a:pt x="186752" y="202156"/>
                  <a:pt x="186546" y="202671"/>
                </a:cubicBezTo>
                <a:cubicBezTo>
                  <a:pt x="186340" y="203187"/>
                  <a:pt x="186030" y="203805"/>
                  <a:pt x="185823" y="204321"/>
                </a:cubicBezTo>
                <a:cubicBezTo>
                  <a:pt x="180868" y="217003"/>
                  <a:pt x="173744" y="228035"/>
                  <a:pt x="164453" y="237211"/>
                </a:cubicBezTo>
                <a:cubicBezTo>
                  <a:pt x="156091" y="245666"/>
                  <a:pt x="146077" y="252471"/>
                  <a:pt x="134824" y="257317"/>
                </a:cubicBezTo>
                <a:cubicBezTo>
                  <a:pt x="134204" y="257626"/>
                  <a:pt x="133585" y="257832"/>
                  <a:pt x="133069" y="258039"/>
                </a:cubicBezTo>
                <a:lnTo>
                  <a:pt x="131623" y="258554"/>
                </a:lnTo>
                <a:cubicBezTo>
                  <a:pt x="120370" y="262988"/>
                  <a:pt x="108395" y="265256"/>
                  <a:pt x="96109" y="265256"/>
                </a:cubicBezTo>
                <a:cubicBezTo>
                  <a:pt x="70506" y="265256"/>
                  <a:pt x="46349" y="255358"/>
                  <a:pt x="28282" y="237211"/>
                </a:cubicBezTo>
                <a:cubicBezTo>
                  <a:pt x="3402" y="212466"/>
                  <a:pt x="-5683" y="176689"/>
                  <a:pt x="3505" y="143592"/>
                </a:cubicBezTo>
                <a:lnTo>
                  <a:pt x="49962" y="189989"/>
                </a:lnTo>
                <a:cubicBezTo>
                  <a:pt x="51511" y="191536"/>
                  <a:pt x="53575" y="192258"/>
                  <a:pt x="55640" y="192154"/>
                </a:cubicBezTo>
                <a:lnTo>
                  <a:pt x="109530" y="189268"/>
                </a:lnTo>
                <a:cubicBezTo>
                  <a:pt x="113350" y="189061"/>
                  <a:pt x="116344" y="186071"/>
                  <a:pt x="116551" y="182256"/>
                </a:cubicBezTo>
                <a:lnTo>
                  <a:pt x="119441" y="128436"/>
                </a:lnTo>
                <a:cubicBezTo>
                  <a:pt x="119545" y="126373"/>
                  <a:pt x="118719" y="124311"/>
                  <a:pt x="117273" y="122868"/>
                </a:cubicBezTo>
                <a:lnTo>
                  <a:pt x="70713" y="76367"/>
                </a:lnTo>
                <a:cubicBezTo>
                  <a:pt x="79075" y="74099"/>
                  <a:pt x="87644" y="72965"/>
                  <a:pt x="96419" y="72965"/>
                </a:cubicBezTo>
                <a:close/>
                <a:moveTo>
                  <a:pt x="408632" y="0"/>
                </a:moveTo>
                <a:cubicBezTo>
                  <a:pt x="410594" y="0"/>
                  <a:pt x="412453" y="722"/>
                  <a:pt x="413898" y="2165"/>
                </a:cubicBezTo>
                <a:lnTo>
                  <a:pt x="584385" y="172357"/>
                </a:lnTo>
                <a:lnTo>
                  <a:pt x="584385" y="307913"/>
                </a:lnTo>
                <a:lnTo>
                  <a:pt x="547624" y="344611"/>
                </a:lnTo>
                <a:cubicBezTo>
                  <a:pt x="544836" y="347394"/>
                  <a:pt x="539879" y="347394"/>
                  <a:pt x="537091" y="344611"/>
                </a:cubicBezTo>
                <a:lnTo>
                  <a:pt x="439404" y="246990"/>
                </a:lnTo>
                <a:cubicBezTo>
                  <a:pt x="439404" y="245031"/>
                  <a:pt x="438681" y="243176"/>
                  <a:pt x="437236" y="241630"/>
                </a:cubicBezTo>
                <a:lnTo>
                  <a:pt x="389734" y="194314"/>
                </a:lnTo>
                <a:cubicBezTo>
                  <a:pt x="388392" y="192871"/>
                  <a:pt x="386430" y="192149"/>
                  <a:pt x="384468" y="192252"/>
                </a:cubicBezTo>
                <a:lnTo>
                  <a:pt x="304026" y="111846"/>
                </a:lnTo>
                <a:cubicBezTo>
                  <a:pt x="301135" y="108960"/>
                  <a:pt x="301135" y="104321"/>
                  <a:pt x="304026" y="101435"/>
                </a:cubicBezTo>
                <a:lnTo>
                  <a:pt x="403365" y="2165"/>
                </a:lnTo>
                <a:cubicBezTo>
                  <a:pt x="404811" y="722"/>
                  <a:pt x="406670" y="0"/>
                  <a:pt x="4086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7" name="i$ľîḑé"/>
          <p:cNvSpPr/>
          <p:nvPr/>
        </p:nvSpPr>
        <p:spPr>
          <a:xfrm>
            <a:off x="726806" y="3307668"/>
            <a:ext cx="1685419" cy="1685419"/>
          </a:xfrm>
          <a:prstGeom prst="star7">
            <a:avLst/>
          </a:prstGeom>
          <a:solidFill>
            <a:srgbClr val="467275"/>
          </a:solidFill>
          <a:ln w="5715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sz="1400" b="1">
              <a:solidFill>
                <a:srgbClr val="FFFFFF"/>
              </a:solidFill>
              <a:cs typeface="+mn-ea"/>
              <a:sym typeface="+mn-lt"/>
            </a:endParaRPr>
          </a:p>
        </p:txBody>
      </p:sp>
      <p:sp>
        <p:nvSpPr>
          <p:cNvPr id="49" name="iconfont-11420-3513168"/>
          <p:cNvSpPr>
            <a:spLocks noChangeAspect="1"/>
          </p:cNvSpPr>
          <p:nvPr/>
        </p:nvSpPr>
        <p:spPr>
          <a:xfrm>
            <a:off x="1356496" y="3964731"/>
            <a:ext cx="435497" cy="435497"/>
          </a:xfrm>
          <a:custGeom>
            <a:avLst/>
            <a:gdLst>
              <a:gd name="T0" fmla="*/ 11886 w 12800"/>
              <a:gd name="T1" fmla="*/ 914 h 12800"/>
              <a:gd name="T2" fmla="*/ 11886 w 12800"/>
              <a:gd name="T3" fmla="*/ 2743 h 12800"/>
              <a:gd name="T4" fmla="*/ 914 w 12800"/>
              <a:gd name="T5" fmla="*/ 2743 h 12800"/>
              <a:gd name="T6" fmla="*/ 914 w 12800"/>
              <a:gd name="T7" fmla="*/ 914 h 12800"/>
              <a:gd name="T8" fmla="*/ 11886 w 12800"/>
              <a:gd name="T9" fmla="*/ 914 h 12800"/>
              <a:gd name="T10" fmla="*/ 11886 w 12800"/>
              <a:gd name="T11" fmla="*/ 0 h 12800"/>
              <a:gd name="T12" fmla="*/ 914 w 12800"/>
              <a:gd name="T13" fmla="*/ 0 h 12800"/>
              <a:gd name="T14" fmla="*/ 0 w 12800"/>
              <a:gd name="T15" fmla="*/ 914 h 12800"/>
              <a:gd name="T16" fmla="*/ 0 w 12800"/>
              <a:gd name="T17" fmla="*/ 2743 h 12800"/>
              <a:gd name="T18" fmla="*/ 914 w 12800"/>
              <a:gd name="T19" fmla="*/ 3657 h 12800"/>
              <a:gd name="T20" fmla="*/ 11886 w 12800"/>
              <a:gd name="T21" fmla="*/ 3657 h 12800"/>
              <a:gd name="T22" fmla="*/ 12800 w 12800"/>
              <a:gd name="T23" fmla="*/ 2743 h 12800"/>
              <a:gd name="T24" fmla="*/ 12800 w 12800"/>
              <a:gd name="T25" fmla="*/ 914 h 12800"/>
              <a:gd name="T26" fmla="*/ 11886 w 12800"/>
              <a:gd name="T27" fmla="*/ 0 h 12800"/>
              <a:gd name="T28" fmla="*/ 11886 w 12800"/>
              <a:gd name="T29" fmla="*/ 5486 h 12800"/>
              <a:gd name="T30" fmla="*/ 11886 w 12800"/>
              <a:gd name="T31" fmla="*/ 7314 h 12800"/>
              <a:gd name="T32" fmla="*/ 914 w 12800"/>
              <a:gd name="T33" fmla="*/ 7314 h 12800"/>
              <a:gd name="T34" fmla="*/ 914 w 12800"/>
              <a:gd name="T35" fmla="*/ 5486 h 12800"/>
              <a:gd name="T36" fmla="*/ 11886 w 12800"/>
              <a:gd name="T37" fmla="*/ 5486 h 12800"/>
              <a:gd name="T38" fmla="*/ 11886 w 12800"/>
              <a:gd name="T39" fmla="*/ 4571 h 12800"/>
              <a:gd name="T40" fmla="*/ 914 w 12800"/>
              <a:gd name="T41" fmla="*/ 4571 h 12800"/>
              <a:gd name="T42" fmla="*/ 0 w 12800"/>
              <a:gd name="T43" fmla="*/ 5486 h 12800"/>
              <a:gd name="T44" fmla="*/ 0 w 12800"/>
              <a:gd name="T45" fmla="*/ 7314 h 12800"/>
              <a:gd name="T46" fmla="*/ 914 w 12800"/>
              <a:gd name="T47" fmla="*/ 8229 h 12800"/>
              <a:gd name="T48" fmla="*/ 11886 w 12800"/>
              <a:gd name="T49" fmla="*/ 8229 h 12800"/>
              <a:gd name="T50" fmla="*/ 12800 w 12800"/>
              <a:gd name="T51" fmla="*/ 7314 h 12800"/>
              <a:gd name="T52" fmla="*/ 12800 w 12800"/>
              <a:gd name="T53" fmla="*/ 5486 h 12800"/>
              <a:gd name="T54" fmla="*/ 11886 w 12800"/>
              <a:gd name="T55" fmla="*/ 4571 h 12800"/>
              <a:gd name="T56" fmla="*/ 11886 w 12800"/>
              <a:gd name="T57" fmla="*/ 10057 h 12800"/>
              <a:gd name="T58" fmla="*/ 11886 w 12800"/>
              <a:gd name="T59" fmla="*/ 11886 h 12800"/>
              <a:gd name="T60" fmla="*/ 914 w 12800"/>
              <a:gd name="T61" fmla="*/ 11886 h 12800"/>
              <a:gd name="T62" fmla="*/ 914 w 12800"/>
              <a:gd name="T63" fmla="*/ 10057 h 12800"/>
              <a:gd name="T64" fmla="*/ 11886 w 12800"/>
              <a:gd name="T65" fmla="*/ 10057 h 12800"/>
              <a:gd name="T66" fmla="*/ 11886 w 12800"/>
              <a:gd name="T67" fmla="*/ 9143 h 12800"/>
              <a:gd name="T68" fmla="*/ 914 w 12800"/>
              <a:gd name="T69" fmla="*/ 9143 h 12800"/>
              <a:gd name="T70" fmla="*/ 0 w 12800"/>
              <a:gd name="T71" fmla="*/ 10057 h 12800"/>
              <a:gd name="T72" fmla="*/ 0 w 12800"/>
              <a:gd name="T73" fmla="*/ 11886 h 12800"/>
              <a:gd name="T74" fmla="*/ 914 w 12800"/>
              <a:gd name="T75" fmla="*/ 12800 h 12800"/>
              <a:gd name="T76" fmla="*/ 11886 w 12800"/>
              <a:gd name="T77" fmla="*/ 12800 h 12800"/>
              <a:gd name="T78" fmla="*/ 12800 w 12800"/>
              <a:gd name="T79" fmla="*/ 11886 h 12800"/>
              <a:gd name="T80" fmla="*/ 12800 w 12800"/>
              <a:gd name="T81" fmla="*/ 10057 h 12800"/>
              <a:gd name="T82" fmla="*/ 11886 w 12800"/>
              <a:gd name="T83" fmla="*/ 9143 h 12800"/>
              <a:gd name="T84" fmla="*/ 2286 w 12800"/>
              <a:gd name="T85" fmla="*/ 1371 h 12800"/>
              <a:gd name="T86" fmla="*/ 2743 w 12800"/>
              <a:gd name="T87" fmla="*/ 1829 h 12800"/>
              <a:gd name="T88" fmla="*/ 2286 w 12800"/>
              <a:gd name="T89" fmla="*/ 2286 h 12800"/>
              <a:gd name="T90" fmla="*/ 1829 w 12800"/>
              <a:gd name="T91" fmla="*/ 1829 h 12800"/>
              <a:gd name="T92" fmla="*/ 2286 w 12800"/>
              <a:gd name="T93" fmla="*/ 1371 h 12800"/>
              <a:gd name="T94" fmla="*/ 2286 w 12800"/>
              <a:gd name="T95" fmla="*/ 5943 h 12800"/>
              <a:gd name="T96" fmla="*/ 2743 w 12800"/>
              <a:gd name="T97" fmla="*/ 6400 h 12800"/>
              <a:gd name="T98" fmla="*/ 2286 w 12800"/>
              <a:gd name="T99" fmla="*/ 6857 h 12800"/>
              <a:gd name="T100" fmla="*/ 1829 w 12800"/>
              <a:gd name="T101" fmla="*/ 6400 h 12800"/>
              <a:gd name="T102" fmla="*/ 2286 w 12800"/>
              <a:gd name="T103" fmla="*/ 5943 h 12800"/>
              <a:gd name="T104" fmla="*/ 2286 w 12800"/>
              <a:gd name="T105" fmla="*/ 10514 h 12800"/>
              <a:gd name="T106" fmla="*/ 4114 w 12800"/>
              <a:gd name="T107" fmla="*/ 10514 h 12800"/>
              <a:gd name="T108" fmla="*/ 4571 w 12800"/>
              <a:gd name="T109" fmla="*/ 10971 h 12800"/>
              <a:gd name="T110" fmla="*/ 4114 w 12800"/>
              <a:gd name="T111" fmla="*/ 11429 h 12800"/>
              <a:gd name="T112" fmla="*/ 2286 w 12800"/>
              <a:gd name="T113" fmla="*/ 11429 h 12800"/>
              <a:gd name="T114" fmla="*/ 1829 w 12800"/>
              <a:gd name="T115" fmla="*/ 10971 h 12800"/>
              <a:gd name="T116" fmla="*/ 2286 w 12800"/>
              <a:gd name="T117" fmla="*/ 1051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00" h="12800">
                <a:moveTo>
                  <a:pt x="11886" y="914"/>
                </a:moveTo>
                <a:lnTo>
                  <a:pt x="11886" y="2743"/>
                </a:lnTo>
                <a:lnTo>
                  <a:pt x="914" y="2743"/>
                </a:lnTo>
                <a:lnTo>
                  <a:pt x="914" y="914"/>
                </a:lnTo>
                <a:lnTo>
                  <a:pt x="11886" y="914"/>
                </a:lnTo>
                <a:close/>
                <a:moveTo>
                  <a:pt x="11886" y="0"/>
                </a:moveTo>
                <a:lnTo>
                  <a:pt x="914" y="0"/>
                </a:lnTo>
                <a:cubicBezTo>
                  <a:pt x="366" y="0"/>
                  <a:pt x="0" y="366"/>
                  <a:pt x="0" y="914"/>
                </a:cubicBezTo>
                <a:lnTo>
                  <a:pt x="0" y="2743"/>
                </a:lnTo>
                <a:cubicBezTo>
                  <a:pt x="0" y="3291"/>
                  <a:pt x="366" y="3657"/>
                  <a:pt x="914" y="3657"/>
                </a:cubicBezTo>
                <a:lnTo>
                  <a:pt x="11886" y="3657"/>
                </a:lnTo>
                <a:cubicBezTo>
                  <a:pt x="12434" y="3657"/>
                  <a:pt x="12800" y="3291"/>
                  <a:pt x="12800" y="2743"/>
                </a:cubicBezTo>
                <a:lnTo>
                  <a:pt x="12800" y="914"/>
                </a:lnTo>
                <a:cubicBezTo>
                  <a:pt x="12800" y="366"/>
                  <a:pt x="12434" y="0"/>
                  <a:pt x="11886" y="0"/>
                </a:cubicBezTo>
                <a:close/>
                <a:moveTo>
                  <a:pt x="11886" y="5486"/>
                </a:moveTo>
                <a:lnTo>
                  <a:pt x="11886" y="7314"/>
                </a:lnTo>
                <a:lnTo>
                  <a:pt x="914" y="7314"/>
                </a:lnTo>
                <a:lnTo>
                  <a:pt x="914" y="5486"/>
                </a:lnTo>
                <a:lnTo>
                  <a:pt x="11886" y="5486"/>
                </a:lnTo>
                <a:close/>
                <a:moveTo>
                  <a:pt x="11886" y="4571"/>
                </a:moveTo>
                <a:lnTo>
                  <a:pt x="914" y="4571"/>
                </a:lnTo>
                <a:cubicBezTo>
                  <a:pt x="366" y="4571"/>
                  <a:pt x="0" y="4937"/>
                  <a:pt x="0" y="5486"/>
                </a:cubicBezTo>
                <a:lnTo>
                  <a:pt x="0" y="7314"/>
                </a:lnTo>
                <a:cubicBezTo>
                  <a:pt x="0" y="7863"/>
                  <a:pt x="366" y="8229"/>
                  <a:pt x="914" y="8229"/>
                </a:cubicBezTo>
                <a:lnTo>
                  <a:pt x="11886" y="8229"/>
                </a:lnTo>
                <a:cubicBezTo>
                  <a:pt x="12434" y="8229"/>
                  <a:pt x="12800" y="7863"/>
                  <a:pt x="12800" y="7314"/>
                </a:cubicBezTo>
                <a:lnTo>
                  <a:pt x="12800" y="5486"/>
                </a:lnTo>
                <a:cubicBezTo>
                  <a:pt x="12800" y="4937"/>
                  <a:pt x="12434" y="4571"/>
                  <a:pt x="11886" y="4571"/>
                </a:cubicBezTo>
                <a:close/>
                <a:moveTo>
                  <a:pt x="11886" y="10057"/>
                </a:moveTo>
                <a:lnTo>
                  <a:pt x="11886" y="11886"/>
                </a:lnTo>
                <a:lnTo>
                  <a:pt x="914" y="11886"/>
                </a:lnTo>
                <a:lnTo>
                  <a:pt x="914" y="10057"/>
                </a:lnTo>
                <a:lnTo>
                  <a:pt x="11886" y="10057"/>
                </a:lnTo>
                <a:close/>
                <a:moveTo>
                  <a:pt x="11886" y="9143"/>
                </a:moveTo>
                <a:lnTo>
                  <a:pt x="914" y="9143"/>
                </a:lnTo>
                <a:cubicBezTo>
                  <a:pt x="366" y="9143"/>
                  <a:pt x="0" y="9509"/>
                  <a:pt x="0" y="10057"/>
                </a:cubicBezTo>
                <a:lnTo>
                  <a:pt x="0" y="11886"/>
                </a:lnTo>
                <a:cubicBezTo>
                  <a:pt x="0" y="12434"/>
                  <a:pt x="366" y="12800"/>
                  <a:pt x="914" y="12800"/>
                </a:cubicBezTo>
                <a:lnTo>
                  <a:pt x="11886" y="12800"/>
                </a:lnTo>
                <a:cubicBezTo>
                  <a:pt x="12434" y="12800"/>
                  <a:pt x="12800" y="12434"/>
                  <a:pt x="12800" y="11886"/>
                </a:cubicBezTo>
                <a:lnTo>
                  <a:pt x="12800" y="10057"/>
                </a:lnTo>
                <a:cubicBezTo>
                  <a:pt x="12800" y="9509"/>
                  <a:pt x="12434" y="9143"/>
                  <a:pt x="11886" y="9143"/>
                </a:cubicBezTo>
                <a:close/>
                <a:moveTo>
                  <a:pt x="2286" y="1371"/>
                </a:moveTo>
                <a:cubicBezTo>
                  <a:pt x="2560" y="1371"/>
                  <a:pt x="2743" y="1554"/>
                  <a:pt x="2743" y="1829"/>
                </a:cubicBezTo>
                <a:cubicBezTo>
                  <a:pt x="2743" y="2103"/>
                  <a:pt x="2560" y="2286"/>
                  <a:pt x="2286" y="2286"/>
                </a:cubicBezTo>
                <a:cubicBezTo>
                  <a:pt x="2011" y="2286"/>
                  <a:pt x="1829" y="2103"/>
                  <a:pt x="1829" y="1829"/>
                </a:cubicBezTo>
                <a:cubicBezTo>
                  <a:pt x="1829" y="1554"/>
                  <a:pt x="2011" y="1371"/>
                  <a:pt x="2286" y="1371"/>
                </a:cubicBezTo>
                <a:close/>
                <a:moveTo>
                  <a:pt x="2286" y="5943"/>
                </a:moveTo>
                <a:cubicBezTo>
                  <a:pt x="2560" y="5943"/>
                  <a:pt x="2743" y="6126"/>
                  <a:pt x="2743" y="6400"/>
                </a:cubicBezTo>
                <a:cubicBezTo>
                  <a:pt x="2743" y="6674"/>
                  <a:pt x="2560" y="6857"/>
                  <a:pt x="2286" y="6857"/>
                </a:cubicBezTo>
                <a:cubicBezTo>
                  <a:pt x="2011" y="6857"/>
                  <a:pt x="1829" y="6674"/>
                  <a:pt x="1829" y="6400"/>
                </a:cubicBezTo>
                <a:cubicBezTo>
                  <a:pt x="1829" y="6126"/>
                  <a:pt x="2011" y="5943"/>
                  <a:pt x="2286" y="5943"/>
                </a:cubicBezTo>
                <a:close/>
                <a:moveTo>
                  <a:pt x="2286" y="10514"/>
                </a:moveTo>
                <a:lnTo>
                  <a:pt x="4114" y="10514"/>
                </a:lnTo>
                <a:cubicBezTo>
                  <a:pt x="4389" y="10514"/>
                  <a:pt x="4571" y="10697"/>
                  <a:pt x="4571" y="10971"/>
                </a:cubicBezTo>
                <a:cubicBezTo>
                  <a:pt x="4571" y="11246"/>
                  <a:pt x="4389" y="11429"/>
                  <a:pt x="4114" y="11429"/>
                </a:cubicBezTo>
                <a:lnTo>
                  <a:pt x="2286" y="11429"/>
                </a:lnTo>
                <a:cubicBezTo>
                  <a:pt x="2011" y="11429"/>
                  <a:pt x="1829" y="11246"/>
                  <a:pt x="1829" y="10971"/>
                </a:cubicBezTo>
                <a:cubicBezTo>
                  <a:pt x="1829" y="10697"/>
                  <a:pt x="2011" y="10514"/>
                  <a:pt x="2286" y="1051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cxnSp>
        <p:nvCxnSpPr>
          <p:cNvPr id="2" name="直接连接符 1"/>
          <p:cNvCxnSpPr/>
          <p:nvPr>
            <p:custDataLst>
              <p:tags r:id="rId1"/>
            </p:custDataLst>
          </p:nvPr>
        </p:nvCxnSpPr>
        <p:spPr>
          <a:xfrm>
            <a:off x="6779637" y="3339962"/>
            <a:ext cx="4320000" cy="0"/>
          </a:xfrm>
          <a:prstGeom prst="line">
            <a:avLst/>
          </a:prstGeom>
          <a:ln w="3175" cap="rnd">
            <a:solidFill>
              <a:srgbClr val="467275"/>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par>
                                <p:cTn id="33" presetID="22" presetClass="entr" presetSubtype="8"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par>
                                <p:cTn id="36" presetID="22" presetClass="entr" presetSubtype="8"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par>
                                <p:cTn id="39" presetID="22" presetClass="entr" presetSubtype="8"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par>
                                <p:cTn id="42" presetID="22" presetClass="entr" presetSubtype="8"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fltVal val="0"/>
                                          </p:val>
                                        </p:tav>
                                        <p:tav tm="100000">
                                          <p:val>
                                            <p:strVal val="#ppt_h"/>
                                          </p:val>
                                        </p:tav>
                                      </p:tavLst>
                                    </p:anim>
                                    <p:animEffect transition="in" filter="fade">
                                      <p:cBhvr>
                                        <p:cTn id="49" dur="500"/>
                                        <p:tgtEl>
                                          <p:spTgt spid="4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p:cTn id="52" dur="500" fill="hold"/>
                                        <p:tgtEl>
                                          <p:spTgt spid="42"/>
                                        </p:tgtEl>
                                        <p:attrNameLst>
                                          <p:attrName>ppt_w</p:attrName>
                                        </p:attrNameLst>
                                      </p:cBhvr>
                                      <p:tavLst>
                                        <p:tav tm="0">
                                          <p:val>
                                            <p:fltVal val="0"/>
                                          </p:val>
                                        </p:tav>
                                        <p:tav tm="100000">
                                          <p:val>
                                            <p:strVal val="#ppt_w"/>
                                          </p:val>
                                        </p:tav>
                                      </p:tavLst>
                                    </p:anim>
                                    <p:anim calcmode="lin" valueType="num">
                                      <p:cBhvr>
                                        <p:cTn id="53" dur="500" fill="hold"/>
                                        <p:tgtEl>
                                          <p:spTgt spid="42"/>
                                        </p:tgtEl>
                                        <p:attrNameLst>
                                          <p:attrName>ppt_h</p:attrName>
                                        </p:attrNameLst>
                                      </p:cBhvr>
                                      <p:tavLst>
                                        <p:tav tm="0">
                                          <p:val>
                                            <p:fltVal val="0"/>
                                          </p:val>
                                        </p:tav>
                                        <p:tav tm="100000">
                                          <p:val>
                                            <p:strVal val="#ppt_h"/>
                                          </p:val>
                                        </p:tav>
                                      </p:tavLst>
                                    </p:anim>
                                    <p:animEffect transition="in" filter="fade">
                                      <p:cBhvr>
                                        <p:cTn id="54" dur="500"/>
                                        <p:tgtEl>
                                          <p:spTgt spid="4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p:cTn id="57" dur="500" fill="hold"/>
                                        <p:tgtEl>
                                          <p:spTgt spid="43"/>
                                        </p:tgtEl>
                                        <p:attrNameLst>
                                          <p:attrName>ppt_w</p:attrName>
                                        </p:attrNameLst>
                                      </p:cBhvr>
                                      <p:tavLst>
                                        <p:tav tm="0">
                                          <p:val>
                                            <p:fltVal val="0"/>
                                          </p:val>
                                        </p:tav>
                                        <p:tav tm="100000">
                                          <p:val>
                                            <p:strVal val="#ppt_w"/>
                                          </p:val>
                                        </p:tav>
                                      </p:tavLst>
                                    </p:anim>
                                    <p:anim calcmode="lin" valueType="num">
                                      <p:cBhvr>
                                        <p:cTn id="58" dur="500" fill="hold"/>
                                        <p:tgtEl>
                                          <p:spTgt spid="43"/>
                                        </p:tgtEl>
                                        <p:attrNameLst>
                                          <p:attrName>ppt_h</p:attrName>
                                        </p:attrNameLst>
                                      </p:cBhvr>
                                      <p:tavLst>
                                        <p:tav tm="0">
                                          <p:val>
                                            <p:fltVal val="0"/>
                                          </p:val>
                                        </p:tav>
                                        <p:tav tm="100000">
                                          <p:val>
                                            <p:strVal val="#ppt_h"/>
                                          </p:val>
                                        </p:tav>
                                      </p:tavLst>
                                    </p:anim>
                                    <p:animEffect transition="in" filter="fade">
                                      <p:cBhvr>
                                        <p:cTn id="59" dur="500"/>
                                        <p:tgtEl>
                                          <p:spTgt spid="4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p:cTn id="62" dur="500" fill="hold"/>
                                        <p:tgtEl>
                                          <p:spTgt spid="44"/>
                                        </p:tgtEl>
                                        <p:attrNameLst>
                                          <p:attrName>ppt_w</p:attrName>
                                        </p:attrNameLst>
                                      </p:cBhvr>
                                      <p:tavLst>
                                        <p:tav tm="0">
                                          <p:val>
                                            <p:fltVal val="0"/>
                                          </p:val>
                                        </p:tav>
                                        <p:tav tm="100000">
                                          <p:val>
                                            <p:strVal val="#ppt_w"/>
                                          </p:val>
                                        </p:tav>
                                      </p:tavLst>
                                    </p:anim>
                                    <p:anim calcmode="lin" valueType="num">
                                      <p:cBhvr>
                                        <p:cTn id="63" dur="500" fill="hold"/>
                                        <p:tgtEl>
                                          <p:spTgt spid="44"/>
                                        </p:tgtEl>
                                        <p:attrNameLst>
                                          <p:attrName>ppt_h</p:attrName>
                                        </p:attrNameLst>
                                      </p:cBhvr>
                                      <p:tavLst>
                                        <p:tav tm="0">
                                          <p:val>
                                            <p:fltVal val="0"/>
                                          </p:val>
                                        </p:tav>
                                        <p:tav tm="100000">
                                          <p:val>
                                            <p:strVal val="#ppt_h"/>
                                          </p:val>
                                        </p:tav>
                                      </p:tavLst>
                                    </p:anim>
                                    <p:animEffect transition="in" filter="fade">
                                      <p:cBhvr>
                                        <p:cTn id="64" dur="500"/>
                                        <p:tgtEl>
                                          <p:spTgt spid="4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fltVal val="0"/>
                                          </p:val>
                                        </p:tav>
                                        <p:tav tm="100000">
                                          <p:val>
                                            <p:strVal val="#ppt_w"/>
                                          </p:val>
                                        </p:tav>
                                      </p:tavLst>
                                    </p:anim>
                                    <p:anim calcmode="lin" valueType="num">
                                      <p:cBhvr>
                                        <p:cTn id="68" dur="500" fill="hold"/>
                                        <p:tgtEl>
                                          <p:spTgt spid="45"/>
                                        </p:tgtEl>
                                        <p:attrNameLst>
                                          <p:attrName>ppt_h</p:attrName>
                                        </p:attrNameLst>
                                      </p:cBhvr>
                                      <p:tavLst>
                                        <p:tav tm="0">
                                          <p:val>
                                            <p:fltVal val="0"/>
                                          </p:val>
                                        </p:tav>
                                        <p:tav tm="100000">
                                          <p:val>
                                            <p:strVal val="#ppt_h"/>
                                          </p:val>
                                        </p:tav>
                                      </p:tavLst>
                                    </p:anim>
                                    <p:animEffect transition="in" filter="fade">
                                      <p:cBhvr>
                                        <p:cTn id="69" dur="500"/>
                                        <p:tgtEl>
                                          <p:spTgt spid="4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p:cTn id="72" dur="500" fill="hold"/>
                                        <p:tgtEl>
                                          <p:spTgt spid="46"/>
                                        </p:tgtEl>
                                        <p:attrNameLst>
                                          <p:attrName>ppt_w</p:attrName>
                                        </p:attrNameLst>
                                      </p:cBhvr>
                                      <p:tavLst>
                                        <p:tav tm="0">
                                          <p:val>
                                            <p:fltVal val="0"/>
                                          </p:val>
                                        </p:tav>
                                        <p:tav tm="100000">
                                          <p:val>
                                            <p:strVal val="#ppt_w"/>
                                          </p:val>
                                        </p:tav>
                                      </p:tavLst>
                                    </p:anim>
                                    <p:anim calcmode="lin" valueType="num">
                                      <p:cBhvr>
                                        <p:cTn id="73" dur="500" fill="hold"/>
                                        <p:tgtEl>
                                          <p:spTgt spid="46"/>
                                        </p:tgtEl>
                                        <p:attrNameLst>
                                          <p:attrName>ppt_h</p:attrName>
                                        </p:attrNameLst>
                                      </p:cBhvr>
                                      <p:tavLst>
                                        <p:tav tm="0">
                                          <p:val>
                                            <p:fltVal val="0"/>
                                          </p:val>
                                        </p:tav>
                                        <p:tav tm="100000">
                                          <p:val>
                                            <p:strVal val="#ppt_h"/>
                                          </p:val>
                                        </p:tav>
                                      </p:tavLst>
                                    </p:anim>
                                    <p:animEffect transition="in" filter="fade">
                                      <p:cBhvr>
                                        <p:cTn id="74" dur="500"/>
                                        <p:tgtEl>
                                          <p:spTgt spid="4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500" fill="hold"/>
                                        <p:tgtEl>
                                          <p:spTgt spid="47"/>
                                        </p:tgtEl>
                                        <p:attrNameLst>
                                          <p:attrName>ppt_w</p:attrName>
                                        </p:attrNameLst>
                                      </p:cBhvr>
                                      <p:tavLst>
                                        <p:tav tm="0">
                                          <p:val>
                                            <p:fltVal val="0"/>
                                          </p:val>
                                        </p:tav>
                                        <p:tav tm="100000">
                                          <p:val>
                                            <p:strVal val="#ppt_w"/>
                                          </p:val>
                                        </p:tav>
                                      </p:tavLst>
                                    </p:anim>
                                    <p:anim calcmode="lin" valueType="num">
                                      <p:cBhvr>
                                        <p:cTn id="78" dur="500" fill="hold"/>
                                        <p:tgtEl>
                                          <p:spTgt spid="47"/>
                                        </p:tgtEl>
                                        <p:attrNameLst>
                                          <p:attrName>ppt_h</p:attrName>
                                        </p:attrNameLst>
                                      </p:cBhvr>
                                      <p:tavLst>
                                        <p:tav tm="0">
                                          <p:val>
                                            <p:fltVal val="0"/>
                                          </p:val>
                                        </p:tav>
                                        <p:tav tm="100000">
                                          <p:val>
                                            <p:strVal val="#ppt_h"/>
                                          </p:val>
                                        </p:tav>
                                      </p:tavLst>
                                    </p:anim>
                                    <p:animEffect transition="in" filter="fade">
                                      <p:cBhvr>
                                        <p:cTn id="79" dur="500"/>
                                        <p:tgtEl>
                                          <p:spTgt spid="47"/>
                                        </p:tgtEl>
                                      </p:cBhvr>
                                    </p:animEffect>
                                  </p:childTnLst>
                                </p:cTn>
                              </p:par>
                            </p:childTnLst>
                          </p:cTn>
                        </p:par>
                        <p:par>
                          <p:cTn id="80" fill="hold">
                            <p:stCondLst>
                              <p:cond delay="1000"/>
                            </p:stCondLst>
                            <p:childTnLst>
                              <p:par>
                                <p:cTn id="81" presetID="42" presetClass="entr" presetSubtype="0" fill="hold" grpId="0"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1000"/>
                                        <p:tgtEl>
                                          <p:spTgt spid="49"/>
                                        </p:tgtEl>
                                      </p:cBhvr>
                                    </p:animEffect>
                                    <p:anim calcmode="lin" valueType="num">
                                      <p:cBhvr>
                                        <p:cTn id="84" dur="1000" fill="hold"/>
                                        <p:tgtEl>
                                          <p:spTgt spid="49"/>
                                        </p:tgtEl>
                                        <p:attrNameLst>
                                          <p:attrName>ppt_x</p:attrName>
                                        </p:attrNameLst>
                                      </p:cBhvr>
                                      <p:tavLst>
                                        <p:tav tm="0">
                                          <p:val>
                                            <p:strVal val="#ppt_x"/>
                                          </p:val>
                                        </p:tav>
                                        <p:tav tm="100000">
                                          <p:val>
                                            <p:strVal val="#ppt_x"/>
                                          </p:val>
                                        </p:tav>
                                      </p:tavLst>
                                    </p:anim>
                                    <p:anim calcmode="lin" valueType="num">
                                      <p:cBhvr>
                                        <p:cTn id="85" dur="1000" fill="hold"/>
                                        <p:tgtEl>
                                          <p:spTgt spid="49"/>
                                        </p:tgtEl>
                                        <p:attrNameLst>
                                          <p:attrName>ppt_y</p:attrName>
                                        </p:attrNameLst>
                                      </p:cBhvr>
                                      <p:tavLst>
                                        <p:tav tm="0">
                                          <p:val>
                                            <p:strVal val="#ppt_y+.1"/>
                                          </p:val>
                                        </p:tav>
                                        <p:tav tm="100000">
                                          <p:val>
                                            <p:strVal val="#ppt_y"/>
                                          </p:val>
                                        </p:tav>
                                      </p:tavLst>
                                    </p:anim>
                                  </p:childTnLst>
                                </p:cTn>
                              </p:par>
                              <p:par>
                                <p:cTn id="86" presetID="22" presetClass="entr" presetSubtype="8" fill="hold" nodeType="with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wipe(left)">
                                      <p:cBhvr>
                                        <p:cTn id="8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41" grpId="0" animBg="1"/>
      <p:bldP spid="42" grpId="0" animBg="1"/>
      <p:bldP spid="43" grpId="0" animBg="1"/>
      <p:bldP spid="44" grpId="0" animBg="1"/>
      <p:bldP spid="45" grpId="0" animBg="1"/>
      <p:bldP spid="46" grpId="0" animBg="1"/>
      <p:bldP spid="47"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1900" y="337120"/>
            <a:ext cx="569081" cy="502939"/>
            <a:chOff x="11251350" y="5442520"/>
            <a:chExt cx="569081" cy="502939"/>
          </a:xfrm>
        </p:grpSpPr>
        <p:sp>
          <p:nvSpPr>
            <p:cNvPr id="4" name="矩形: 圆角 3"/>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11597231" y="5722288"/>
              <a:ext cx="223200" cy="223171"/>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íṣliḋe"/>
          <p:cNvSpPr txBox="1"/>
          <p:nvPr/>
        </p:nvSpPr>
        <p:spPr>
          <a:xfrm>
            <a:off x="1005205" y="387350"/>
            <a:ext cx="3796665" cy="521970"/>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None/>
              <a:defRPr sz="6600" b="1" kern="1200" spc="0">
                <a:solidFill>
                  <a:schemeClr val="bg1"/>
                </a:solidFill>
                <a:latin typeface="+mn-lt"/>
                <a:ea typeface="+mj-ea"/>
                <a:cs typeface="+mj-cs"/>
              </a:defRPr>
            </a:lvl1pPr>
          </a:lstStyle>
          <a:p>
            <a:pPr lvl="0">
              <a:defRPr/>
            </a:pPr>
            <a:r>
              <a:rPr lang="zh-CN" altLang="en-US" sz="2800" cap="all" dirty="0">
                <a:solidFill>
                  <a:schemeClr val="tx1">
                    <a:lumMod val="75000"/>
                    <a:lumOff val="25000"/>
                  </a:schemeClr>
                </a:solidFill>
                <a:cs typeface="+mn-ea"/>
                <a:sym typeface="+mn-lt"/>
              </a:rPr>
              <a:t>需求分析和可行性</a:t>
            </a:r>
            <a:r>
              <a:rPr lang="zh-CN" altLang="en-US" sz="2800" cap="all" dirty="0">
                <a:solidFill>
                  <a:schemeClr val="tx1">
                    <a:lumMod val="75000"/>
                    <a:lumOff val="25000"/>
                  </a:schemeClr>
                </a:solidFill>
                <a:cs typeface="+mn-ea"/>
                <a:sym typeface="+mn-lt"/>
              </a:rPr>
              <a:t>研究</a:t>
            </a:r>
            <a:endParaRPr lang="zh-CN" altLang="en-US" sz="2800" cap="all" dirty="0">
              <a:solidFill>
                <a:schemeClr val="tx1">
                  <a:lumMod val="75000"/>
                  <a:lumOff val="25000"/>
                </a:schemeClr>
              </a:solidFill>
              <a:cs typeface="+mn-ea"/>
              <a:sym typeface="+mn-lt"/>
            </a:endParaRPr>
          </a:p>
        </p:txBody>
      </p:sp>
      <p:sp>
        <p:nvSpPr>
          <p:cNvPr id="8" name="矩形: 圆角 7"/>
          <p:cNvSpPr/>
          <p:nvPr/>
        </p:nvSpPr>
        <p:spPr>
          <a:xfrm rot="19045628">
            <a:off x="7781961" y="7496010"/>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10731599" y="5449308"/>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32489" y="2095814"/>
            <a:ext cx="645924" cy="0"/>
          </a:xfrm>
          <a:prstGeom prst="line">
            <a:avLst/>
          </a:prstGeom>
          <a:ln w="69850" cap="rnd">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21805" y="2095814"/>
            <a:ext cx="4320000" cy="0"/>
          </a:xfrm>
          <a:prstGeom prst="line">
            <a:avLst/>
          </a:prstGeom>
          <a:ln w="69850" cap="rnd">
            <a:solidFill>
              <a:srgbClr val="97AF7F"/>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929634" y="1540488"/>
            <a:ext cx="3454924" cy="398780"/>
          </a:xfrm>
          <a:prstGeom prst="rect">
            <a:avLst/>
          </a:prstGeom>
          <a:noFill/>
          <a:ln>
            <a:noFill/>
          </a:ln>
        </p:spPr>
        <p:txBody>
          <a:bodyPr wrap="square" lIns="91440" tIns="45720" rIns="91440" bIns="45720" anchor="ctr" anchorCtr="0">
            <a:spAutoFit/>
          </a:bodyPr>
          <a:lstStyle/>
          <a:p>
            <a:pPr lvl="0">
              <a:buSzPct val="25000"/>
              <a:defRPr/>
            </a:pPr>
            <a:r>
              <a:rPr lang="zh-CN" altLang="en-US" sz="2000" b="1" cap="all" dirty="0">
                <a:solidFill>
                  <a:schemeClr val="tx1">
                    <a:lumMod val="75000"/>
                    <a:lumOff val="25000"/>
                  </a:schemeClr>
                </a:solidFill>
                <a:cs typeface="+mn-ea"/>
                <a:sym typeface="+mn-lt"/>
              </a:rPr>
              <a:t>成果</a:t>
            </a:r>
            <a:endParaRPr lang="zh-CN" altLang="en-US" sz="2000" b="1" cap="all" dirty="0">
              <a:solidFill>
                <a:schemeClr val="tx1">
                  <a:lumMod val="75000"/>
                  <a:lumOff val="25000"/>
                </a:schemeClr>
              </a:solidFill>
              <a:cs typeface="+mn-ea"/>
              <a:sym typeface="+mn-lt"/>
            </a:endParaRPr>
          </a:p>
        </p:txBody>
      </p:sp>
      <p:sp>
        <p:nvSpPr>
          <p:cNvPr id="34" name="圆角矩形 16"/>
          <p:cNvSpPr/>
          <p:nvPr/>
        </p:nvSpPr>
        <p:spPr>
          <a:xfrm>
            <a:off x="649999" y="5345231"/>
            <a:ext cx="367437" cy="367435"/>
          </a:xfrm>
          <a:prstGeom prst="roundRect">
            <a:avLst/>
          </a:prstGeom>
          <a:solidFill>
            <a:srgbClr val="467275"/>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cs typeface="+mn-ea"/>
              <a:sym typeface="+mn-lt"/>
            </a:endParaRPr>
          </a:p>
        </p:txBody>
      </p:sp>
      <p:sp>
        <p:nvSpPr>
          <p:cNvPr id="35" name="文本框 34"/>
          <p:cNvSpPr txBox="1"/>
          <p:nvPr/>
        </p:nvSpPr>
        <p:spPr>
          <a:xfrm>
            <a:off x="1136516" y="5657609"/>
            <a:ext cx="2497713" cy="1198880"/>
          </a:xfrm>
          <a:prstGeom prst="rect">
            <a:avLst/>
          </a:prstGeom>
        </p:spPr>
        <p:txBody>
          <a:bodyPr wrap="square" rtlCol="0">
            <a:spAutoFit/>
          </a:bodyPr>
          <a:lstStyle/>
          <a:p>
            <a:pPr lvl="0">
              <a:lnSpc>
                <a:spcPct val="150000"/>
              </a:lnSpc>
            </a:pPr>
            <a:r>
              <a:rPr lang="zh-CN" altLang="en-US" sz="1200" dirty="0">
                <a:solidFill>
                  <a:schemeClr val="tx1">
                    <a:lumMod val="75000"/>
                    <a:lumOff val="25000"/>
                  </a:schemeClr>
                </a:solidFill>
                <a:cs typeface="+mn-ea"/>
                <a:sym typeface="+mn-lt"/>
              </a:rPr>
              <a:t>对截取的图片或编辑后的图片进行保存到默认路径或另存为用户设定的路径和图片名以及图片的保存类型。还有将图片分享给好友。</a:t>
            </a:r>
            <a:endParaRPr lang="zh-CN" altLang="en-US" sz="1200" dirty="0">
              <a:solidFill>
                <a:schemeClr val="tx1">
                  <a:lumMod val="75000"/>
                  <a:lumOff val="25000"/>
                </a:schemeClr>
              </a:solidFill>
              <a:cs typeface="+mn-ea"/>
              <a:sym typeface="+mn-lt"/>
            </a:endParaRPr>
          </a:p>
        </p:txBody>
      </p:sp>
      <p:sp>
        <p:nvSpPr>
          <p:cNvPr id="36" name="矩形 35"/>
          <p:cNvSpPr/>
          <p:nvPr/>
        </p:nvSpPr>
        <p:spPr>
          <a:xfrm>
            <a:off x="1121410" y="5210810"/>
            <a:ext cx="2423160" cy="486410"/>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anchor="t" anchorCtr="0" forceAA="0" compatLnSpc="1">
            <a:spAutoFit/>
          </a:bodyPr>
          <a:lstStyle/>
          <a:p>
            <a:pPr lvl="0">
              <a:buSzPct val="25000"/>
              <a:defRPr/>
            </a:pPr>
            <a:r>
              <a:rPr lang="zh-CN" altLang="en-US" sz="2000" b="1" cap="all" dirty="0">
                <a:solidFill>
                  <a:schemeClr val="tx1">
                    <a:lumMod val="75000"/>
                    <a:lumOff val="25000"/>
                  </a:schemeClr>
                </a:solidFill>
                <a:cs typeface="+mn-ea"/>
                <a:sym typeface="+mn-lt"/>
              </a:rPr>
              <a:t>图片保存</a:t>
            </a:r>
            <a:r>
              <a:rPr lang="zh-CN" altLang="en-US" sz="2000" b="1" cap="all" dirty="0">
                <a:solidFill>
                  <a:schemeClr val="tx1">
                    <a:lumMod val="75000"/>
                    <a:lumOff val="25000"/>
                  </a:schemeClr>
                </a:solidFill>
                <a:cs typeface="+mn-ea"/>
                <a:sym typeface="+mn-lt"/>
              </a:rPr>
              <a:t>分享功能</a:t>
            </a:r>
            <a:endParaRPr lang="zh-CN" altLang="en-US" sz="2000" b="1" cap="all" dirty="0">
              <a:solidFill>
                <a:schemeClr val="tx1">
                  <a:lumMod val="75000"/>
                  <a:lumOff val="25000"/>
                </a:schemeClr>
              </a:solidFill>
              <a:cs typeface="+mn-ea"/>
              <a:sym typeface="+mn-lt"/>
            </a:endParaRPr>
          </a:p>
        </p:txBody>
      </p:sp>
      <p:sp>
        <p:nvSpPr>
          <p:cNvPr id="37" name="文本框 36"/>
          <p:cNvSpPr txBox="1"/>
          <p:nvPr/>
        </p:nvSpPr>
        <p:spPr>
          <a:xfrm>
            <a:off x="4108059" y="5672470"/>
            <a:ext cx="2497713" cy="414020"/>
          </a:xfrm>
          <a:prstGeom prst="rect">
            <a:avLst/>
          </a:prstGeom>
        </p:spPr>
        <p:txBody>
          <a:bodyPr wrap="square" rtlCol="0">
            <a:spAutoFit/>
          </a:bodyPr>
          <a:lstStyle/>
          <a:p>
            <a:pPr lvl="0">
              <a:lnSpc>
                <a:spcPct val="150000"/>
              </a:lnSpc>
            </a:pPr>
            <a:r>
              <a:rPr lang="zh-CN" altLang="en-US" sz="1400" dirty="0">
                <a:solidFill>
                  <a:schemeClr val="tx1">
                    <a:lumMod val="75000"/>
                    <a:lumOff val="25000"/>
                  </a:schemeClr>
                </a:solidFill>
                <a:cs typeface="+mn-ea"/>
                <a:sym typeface="+mn-lt"/>
              </a:rPr>
              <a:t>对屏幕进行视频</a:t>
            </a:r>
            <a:r>
              <a:rPr lang="zh-CN" altLang="en-US" sz="1400" dirty="0">
                <a:solidFill>
                  <a:schemeClr val="tx1">
                    <a:lumMod val="75000"/>
                    <a:lumOff val="25000"/>
                  </a:schemeClr>
                </a:solidFill>
                <a:cs typeface="+mn-ea"/>
                <a:sym typeface="+mn-lt"/>
              </a:rPr>
              <a:t>录制</a:t>
            </a:r>
            <a:endParaRPr lang="zh-CN" altLang="en-US" sz="1400" dirty="0">
              <a:solidFill>
                <a:schemeClr val="tx1">
                  <a:lumMod val="75000"/>
                  <a:lumOff val="25000"/>
                </a:schemeClr>
              </a:solidFill>
              <a:cs typeface="+mn-ea"/>
              <a:sym typeface="+mn-lt"/>
            </a:endParaRPr>
          </a:p>
        </p:txBody>
      </p:sp>
      <p:sp>
        <p:nvSpPr>
          <p:cNvPr id="38" name="矩形 37"/>
          <p:cNvSpPr/>
          <p:nvPr/>
        </p:nvSpPr>
        <p:spPr>
          <a:xfrm>
            <a:off x="4093242" y="5225660"/>
            <a:ext cx="2232070" cy="486410"/>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anchor="t" anchorCtr="0" forceAA="0" compatLnSpc="1">
            <a:spAutoFit/>
          </a:bodyPr>
          <a:lstStyle/>
          <a:p>
            <a:pPr lvl="0">
              <a:buSzPct val="25000"/>
              <a:defRPr/>
            </a:pPr>
            <a:r>
              <a:rPr lang="zh-CN" altLang="en-US" sz="2000" b="1" cap="all" dirty="0">
                <a:solidFill>
                  <a:schemeClr val="tx1">
                    <a:lumMod val="75000"/>
                    <a:lumOff val="25000"/>
                  </a:schemeClr>
                </a:solidFill>
                <a:cs typeface="+mn-ea"/>
                <a:sym typeface="+mn-lt"/>
              </a:rPr>
              <a:t>对屏幕的录屏功能</a:t>
            </a:r>
            <a:endParaRPr lang="zh-CN" altLang="en-US" sz="2000" b="1" cap="all" dirty="0">
              <a:solidFill>
                <a:schemeClr val="tx1">
                  <a:lumMod val="75000"/>
                  <a:lumOff val="25000"/>
                </a:schemeClr>
              </a:solidFill>
              <a:cs typeface="+mn-ea"/>
              <a:sym typeface="+mn-lt"/>
            </a:endParaRPr>
          </a:p>
        </p:txBody>
      </p:sp>
      <p:sp>
        <p:nvSpPr>
          <p:cNvPr id="39" name="圆角矩形 23"/>
          <p:cNvSpPr/>
          <p:nvPr/>
        </p:nvSpPr>
        <p:spPr>
          <a:xfrm>
            <a:off x="3544233" y="5345231"/>
            <a:ext cx="367437" cy="367435"/>
          </a:xfrm>
          <a:prstGeom prst="roundRect">
            <a:avLst/>
          </a:prstGeom>
          <a:solidFill>
            <a:srgbClr val="97AF7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cs typeface="+mn-ea"/>
              <a:sym typeface="+mn-lt"/>
            </a:endParaRPr>
          </a:p>
        </p:txBody>
      </p:sp>
      <p:sp>
        <p:nvSpPr>
          <p:cNvPr id="40" name="文本框 39"/>
          <p:cNvSpPr txBox="1"/>
          <p:nvPr/>
        </p:nvSpPr>
        <p:spPr>
          <a:xfrm>
            <a:off x="1136516" y="4133338"/>
            <a:ext cx="2497713" cy="922020"/>
          </a:xfrm>
          <a:prstGeom prst="rect">
            <a:avLst/>
          </a:prstGeom>
        </p:spPr>
        <p:txBody>
          <a:bodyPr wrap="square" rtlCol="0">
            <a:spAutoFit/>
          </a:bodyPr>
          <a:lstStyle/>
          <a:p>
            <a:pPr lvl="0">
              <a:lnSpc>
                <a:spcPct val="150000"/>
              </a:lnSpc>
            </a:pPr>
            <a:r>
              <a:rPr lang="zh-CN" altLang="en-US" sz="1200" dirty="0">
                <a:solidFill>
                  <a:schemeClr val="tx1">
                    <a:lumMod val="75000"/>
                    <a:lumOff val="25000"/>
                  </a:schemeClr>
                </a:solidFill>
                <a:cs typeface="+mn-ea"/>
                <a:sym typeface="+mn-lt"/>
              </a:rPr>
              <a:t>软件能够分功能选择对自定义矩形区域、全屏截图、活动窗口截图、长截图、自定义形状截图等，</a:t>
            </a:r>
            <a:endParaRPr lang="zh-CN" altLang="en-US" sz="1200" dirty="0">
              <a:solidFill>
                <a:schemeClr val="tx1">
                  <a:lumMod val="75000"/>
                  <a:lumOff val="25000"/>
                </a:schemeClr>
              </a:solidFill>
              <a:cs typeface="+mn-ea"/>
              <a:sym typeface="+mn-lt"/>
            </a:endParaRPr>
          </a:p>
        </p:txBody>
      </p:sp>
      <p:sp>
        <p:nvSpPr>
          <p:cNvPr id="41" name="矩形 40"/>
          <p:cNvSpPr/>
          <p:nvPr/>
        </p:nvSpPr>
        <p:spPr>
          <a:xfrm>
            <a:off x="1121597" y="3758565"/>
            <a:ext cx="2060696" cy="486410"/>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anchor="t" anchorCtr="0" forceAA="0" compatLnSpc="1">
            <a:spAutoFit/>
          </a:bodyPr>
          <a:lstStyle/>
          <a:p>
            <a:pPr lvl="0">
              <a:buSzPct val="25000"/>
              <a:defRPr/>
            </a:pPr>
            <a:r>
              <a:rPr lang="zh-CN" altLang="en-US" sz="2000" b="1" cap="all" dirty="0">
                <a:solidFill>
                  <a:schemeClr val="tx1">
                    <a:lumMod val="75000"/>
                    <a:lumOff val="25000"/>
                  </a:schemeClr>
                </a:solidFill>
                <a:cs typeface="+mn-ea"/>
                <a:sym typeface="+mn-lt"/>
              </a:rPr>
              <a:t>屏幕截图功能</a:t>
            </a:r>
            <a:endParaRPr lang="zh-CN" altLang="en-US" sz="2000" b="1" cap="all" dirty="0">
              <a:solidFill>
                <a:schemeClr val="tx1">
                  <a:lumMod val="75000"/>
                  <a:lumOff val="25000"/>
                </a:schemeClr>
              </a:solidFill>
              <a:cs typeface="+mn-ea"/>
              <a:sym typeface="+mn-lt"/>
            </a:endParaRPr>
          </a:p>
        </p:txBody>
      </p:sp>
      <p:sp>
        <p:nvSpPr>
          <p:cNvPr id="42" name="文本框 41"/>
          <p:cNvSpPr txBox="1"/>
          <p:nvPr/>
        </p:nvSpPr>
        <p:spPr>
          <a:xfrm>
            <a:off x="4108059" y="4056760"/>
            <a:ext cx="2497713" cy="1198880"/>
          </a:xfrm>
          <a:prstGeom prst="rect">
            <a:avLst/>
          </a:prstGeom>
        </p:spPr>
        <p:txBody>
          <a:bodyPr wrap="square" rtlCol="0">
            <a:spAutoFit/>
          </a:bodyPr>
          <a:lstStyle/>
          <a:p>
            <a:pPr lvl="0">
              <a:lnSpc>
                <a:spcPct val="150000"/>
              </a:lnSpc>
            </a:pPr>
            <a:r>
              <a:rPr lang="zh-CN" altLang="en-US" sz="1200" dirty="0">
                <a:solidFill>
                  <a:schemeClr val="tx1">
                    <a:lumMod val="75000"/>
                    <a:lumOff val="25000"/>
                  </a:schemeClr>
                </a:solidFill>
                <a:cs typeface="+mn-ea"/>
                <a:sym typeface="+mn-lt"/>
              </a:rPr>
              <a:t>软件可以对截取到的图片进行编辑，如标注、添加文本、模糊图片、改变图片的感光度，白平衡等操作。也可以打开一张图片进行美化编辑。</a:t>
            </a:r>
            <a:endParaRPr lang="zh-CN" altLang="en-US" sz="1200" dirty="0">
              <a:solidFill>
                <a:schemeClr val="tx1">
                  <a:lumMod val="75000"/>
                  <a:lumOff val="25000"/>
                </a:schemeClr>
              </a:solidFill>
              <a:cs typeface="+mn-ea"/>
              <a:sym typeface="+mn-lt"/>
            </a:endParaRPr>
          </a:p>
        </p:txBody>
      </p:sp>
      <p:sp>
        <p:nvSpPr>
          <p:cNvPr id="43" name="矩形 42"/>
          <p:cNvSpPr/>
          <p:nvPr/>
        </p:nvSpPr>
        <p:spPr>
          <a:xfrm>
            <a:off x="4093242" y="3701559"/>
            <a:ext cx="2208190" cy="486410"/>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anchor="t" anchorCtr="0" forceAA="0" compatLnSpc="1">
            <a:spAutoFit/>
          </a:bodyPr>
          <a:lstStyle/>
          <a:p>
            <a:pPr lvl="0">
              <a:buSzPct val="25000"/>
              <a:defRPr/>
            </a:pPr>
            <a:r>
              <a:rPr lang="zh-CN" altLang="en-US" sz="2000" b="1" cap="all" dirty="0">
                <a:solidFill>
                  <a:schemeClr val="tx1">
                    <a:lumMod val="75000"/>
                    <a:lumOff val="25000"/>
                  </a:schemeClr>
                </a:solidFill>
                <a:cs typeface="+mn-ea"/>
                <a:sym typeface="+mn-lt"/>
              </a:rPr>
              <a:t>图片绘画功能</a:t>
            </a:r>
            <a:endParaRPr lang="zh-CN" altLang="en-US" sz="2000" b="1" cap="all" dirty="0">
              <a:solidFill>
                <a:schemeClr val="tx1">
                  <a:lumMod val="75000"/>
                  <a:lumOff val="25000"/>
                </a:schemeClr>
              </a:solidFill>
              <a:cs typeface="+mn-ea"/>
              <a:sym typeface="+mn-lt"/>
            </a:endParaRPr>
          </a:p>
        </p:txBody>
      </p:sp>
      <p:sp>
        <p:nvSpPr>
          <p:cNvPr id="44" name="圆角矩形 30"/>
          <p:cNvSpPr/>
          <p:nvPr/>
        </p:nvSpPr>
        <p:spPr>
          <a:xfrm>
            <a:off x="649999" y="3826644"/>
            <a:ext cx="367437" cy="367435"/>
          </a:xfrm>
          <a:prstGeom prst="roundRect">
            <a:avLst/>
          </a:prstGeom>
          <a:solidFill>
            <a:srgbClr val="97AF7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cs typeface="+mn-ea"/>
              <a:sym typeface="+mn-lt"/>
            </a:endParaRPr>
          </a:p>
        </p:txBody>
      </p:sp>
      <p:sp>
        <p:nvSpPr>
          <p:cNvPr id="45" name="圆角矩形 33"/>
          <p:cNvSpPr/>
          <p:nvPr/>
        </p:nvSpPr>
        <p:spPr>
          <a:xfrm>
            <a:off x="3544233" y="3826644"/>
            <a:ext cx="367437" cy="367435"/>
          </a:xfrm>
          <a:prstGeom prst="roundRect">
            <a:avLst/>
          </a:prstGeom>
          <a:solidFill>
            <a:srgbClr val="467275"/>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cs typeface="+mn-ea"/>
              <a:sym typeface="+mn-lt"/>
            </a:endParaRPr>
          </a:p>
        </p:txBody>
      </p:sp>
      <p:sp>
        <p:nvSpPr>
          <p:cNvPr id="46" name="ïṣḻïḓé"/>
          <p:cNvSpPr txBox="1"/>
          <p:nvPr/>
        </p:nvSpPr>
        <p:spPr>
          <a:xfrm>
            <a:off x="596509" y="3824440"/>
            <a:ext cx="496919" cy="337185"/>
          </a:xfrm>
          <a:prstGeom prst="rect">
            <a:avLst/>
          </a:prstGeom>
          <a:noFill/>
        </p:spPr>
        <p:txBody>
          <a:bodyPr wrap="square" rtlCol="0">
            <a:spAutoFit/>
          </a:bodyPr>
          <a:lstStyle/>
          <a:p>
            <a:pPr algn="ctr">
              <a:buSzPct val="25000"/>
              <a:defRPr/>
            </a:pPr>
            <a:r>
              <a:rPr lang="en-US" altLang="zh-CN" sz="1600" b="1" cap="all" dirty="0">
                <a:solidFill>
                  <a:schemeClr val="bg1"/>
                </a:solidFill>
                <a:cs typeface="+mn-ea"/>
                <a:sym typeface="+mn-lt"/>
              </a:rPr>
              <a:t>01</a:t>
            </a:r>
            <a:endParaRPr lang="en-US" altLang="zh-CN" sz="1600" b="1" cap="all" dirty="0">
              <a:solidFill>
                <a:schemeClr val="bg1"/>
              </a:solidFill>
              <a:cs typeface="+mn-ea"/>
              <a:sym typeface="+mn-lt"/>
            </a:endParaRPr>
          </a:p>
        </p:txBody>
      </p:sp>
      <p:sp>
        <p:nvSpPr>
          <p:cNvPr id="47" name="ïṣḻïḓé"/>
          <p:cNvSpPr txBox="1"/>
          <p:nvPr/>
        </p:nvSpPr>
        <p:spPr>
          <a:xfrm>
            <a:off x="596509" y="5346484"/>
            <a:ext cx="496919" cy="337185"/>
          </a:xfrm>
          <a:prstGeom prst="rect">
            <a:avLst/>
          </a:prstGeom>
          <a:noFill/>
        </p:spPr>
        <p:txBody>
          <a:bodyPr wrap="square" rtlCol="0">
            <a:spAutoFit/>
          </a:bodyPr>
          <a:lstStyle/>
          <a:p>
            <a:pPr algn="ctr">
              <a:buSzPct val="25000"/>
              <a:defRPr/>
            </a:pPr>
            <a:r>
              <a:rPr lang="en-US" altLang="zh-CN" sz="1600" b="1" cap="all" dirty="0">
                <a:solidFill>
                  <a:schemeClr val="bg1"/>
                </a:solidFill>
                <a:cs typeface="+mn-ea"/>
                <a:sym typeface="+mn-lt"/>
              </a:rPr>
              <a:t>02</a:t>
            </a:r>
            <a:endParaRPr lang="en-US" altLang="zh-CN" sz="1600" b="1" cap="all" dirty="0">
              <a:solidFill>
                <a:schemeClr val="bg1"/>
              </a:solidFill>
              <a:cs typeface="+mn-ea"/>
              <a:sym typeface="+mn-lt"/>
            </a:endParaRPr>
          </a:p>
        </p:txBody>
      </p:sp>
      <p:sp>
        <p:nvSpPr>
          <p:cNvPr id="48" name="ïṣḻïḓé"/>
          <p:cNvSpPr txBox="1"/>
          <p:nvPr/>
        </p:nvSpPr>
        <p:spPr>
          <a:xfrm>
            <a:off x="3493353" y="3817094"/>
            <a:ext cx="496919" cy="337185"/>
          </a:xfrm>
          <a:prstGeom prst="rect">
            <a:avLst/>
          </a:prstGeom>
          <a:noFill/>
        </p:spPr>
        <p:txBody>
          <a:bodyPr wrap="square" rtlCol="0">
            <a:spAutoFit/>
          </a:bodyPr>
          <a:lstStyle/>
          <a:p>
            <a:pPr algn="ctr">
              <a:buSzPct val="25000"/>
              <a:defRPr/>
            </a:pPr>
            <a:r>
              <a:rPr lang="en-US" altLang="zh-CN" sz="1600" b="1" cap="all" dirty="0">
                <a:solidFill>
                  <a:schemeClr val="bg1"/>
                </a:solidFill>
                <a:cs typeface="+mn-ea"/>
                <a:sym typeface="+mn-lt"/>
              </a:rPr>
              <a:t>03</a:t>
            </a:r>
            <a:endParaRPr lang="en-US" altLang="zh-CN" sz="1600" b="1" cap="all" dirty="0">
              <a:solidFill>
                <a:schemeClr val="bg1"/>
              </a:solidFill>
              <a:cs typeface="+mn-ea"/>
              <a:sym typeface="+mn-lt"/>
            </a:endParaRPr>
          </a:p>
        </p:txBody>
      </p:sp>
      <p:sp>
        <p:nvSpPr>
          <p:cNvPr id="49" name="ïṣḻïḓé"/>
          <p:cNvSpPr txBox="1"/>
          <p:nvPr/>
        </p:nvSpPr>
        <p:spPr>
          <a:xfrm>
            <a:off x="3494904" y="5347160"/>
            <a:ext cx="496919" cy="337185"/>
          </a:xfrm>
          <a:prstGeom prst="rect">
            <a:avLst/>
          </a:prstGeom>
          <a:noFill/>
        </p:spPr>
        <p:txBody>
          <a:bodyPr wrap="square" rtlCol="0">
            <a:spAutoFit/>
          </a:bodyPr>
          <a:lstStyle/>
          <a:p>
            <a:pPr algn="ctr">
              <a:buSzPct val="25000"/>
              <a:defRPr/>
            </a:pPr>
            <a:r>
              <a:rPr lang="en-US" altLang="zh-CN" sz="1600" b="1" cap="all" dirty="0">
                <a:solidFill>
                  <a:schemeClr val="bg1"/>
                </a:solidFill>
                <a:cs typeface="+mn-ea"/>
                <a:sym typeface="+mn-lt"/>
              </a:rPr>
              <a:t>04</a:t>
            </a:r>
            <a:endParaRPr lang="en-US" altLang="zh-CN" sz="1600" b="1" cap="all" dirty="0">
              <a:solidFill>
                <a:schemeClr val="bg1"/>
              </a:solidFill>
              <a:cs typeface="+mn-ea"/>
              <a:sym typeface="+mn-lt"/>
            </a:endParaRPr>
          </a:p>
        </p:txBody>
      </p:sp>
      <p:sp>
        <p:nvSpPr>
          <p:cNvPr id="50" name="矩形 49"/>
          <p:cNvSpPr/>
          <p:nvPr/>
        </p:nvSpPr>
        <p:spPr>
          <a:xfrm>
            <a:off x="938398" y="2419378"/>
            <a:ext cx="5423868" cy="1060450"/>
          </a:xfrm>
          <a:prstGeom prst="rect">
            <a:avLst/>
          </a:prstGeom>
        </p:spPr>
        <p:txBody>
          <a:bodyPr wrap="square">
            <a:spAutoFit/>
          </a:bodyPr>
          <a:lstStyle/>
          <a:p>
            <a:pPr lvl="0">
              <a:lnSpc>
                <a:spcPct val="150000"/>
              </a:lnSpc>
            </a:pPr>
            <a:r>
              <a:rPr lang="zh-CN" altLang="en-US" sz="1400" dirty="0">
                <a:solidFill>
                  <a:schemeClr val="tx1">
                    <a:lumMod val="75000"/>
                    <a:lumOff val="25000"/>
                  </a:schemeClr>
                </a:solidFill>
                <a:cs typeface="+mn-ea"/>
                <a:sym typeface="+mn-lt"/>
              </a:rPr>
              <a:t>在日常工作和学习中，屏幕截图是一种常用的工具，特别是在互联网和社交通讯中，快速、准确地捕捉和分享屏幕内容对于用户来说非常重要。</a:t>
            </a:r>
            <a:endParaRPr lang="zh-CN" altLang="en-US" sz="1400" dirty="0">
              <a:solidFill>
                <a:schemeClr val="tx1">
                  <a:lumMod val="75000"/>
                  <a:lumOff val="25000"/>
                </a:schemeClr>
              </a:solidFill>
              <a:cs typeface="+mn-ea"/>
              <a:sym typeface="+mn-lt"/>
            </a:endParaRPr>
          </a:p>
        </p:txBody>
      </p:sp>
      <p:sp>
        <p:nvSpPr>
          <p:cNvPr id="51" name="îS1iḓé"/>
          <p:cNvSpPr/>
          <p:nvPr/>
        </p:nvSpPr>
        <p:spPr>
          <a:xfrm>
            <a:off x="7037579" y="1815769"/>
            <a:ext cx="3886200" cy="3886200"/>
          </a:xfrm>
          <a:prstGeom prst="donut">
            <a:avLst>
              <a:gd name="adj" fmla="val 8330"/>
            </a:avLst>
          </a:prstGeom>
          <a:solidFill>
            <a:srgbClr val="97A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nvGrpSpPr>
          <p:cNvPr id="52" name="ïṥlíďè"/>
          <p:cNvGrpSpPr/>
          <p:nvPr/>
        </p:nvGrpSpPr>
        <p:grpSpPr>
          <a:xfrm>
            <a:off x="7036025" y="1814216"/>
            <a:ext cx="3889308" cy="3889306"/>
            <a:chOff x="4151346" y="2040938"/>
            <a:chExt cx="3889308" cy="3889306"/>
          </a:xfrm>
        </p:grpSpPr>
        <p:sp>
          <p:nvSpPr>
            <p:cNvPr id="53" name="îSḷiḑé"/>
            <p:cNvSpPr/>
            <p:nvPr/>
          </p:nvSpPr>
          <p:spPr bwMode="auto">
            <a:xfrm>
              <a:off x="5507420" y="4754321"/>
              <a:ext cx="1175923" cy="1175923"/>
            </a:xfrm>
            <a:custGeom>
              <a:avLst/>
              <a:gdLst>
                <a:gd name="T0" fmla="*/ 2102 w 4203"/>
                <a:gd name="T1" fmla="*/ 4202 h 4203"/>
                <a:gd name="T2" fmla="*/ 0 w 4203"/>
                <a:gd name="T3" fmla="*/ 2101 h 4203"/>
                <a:gd name="T4" fmla="*/ 2102 w 4203"/>
                <a:gd name="T5" fmla="*/ 0 h 4203"/>
                <a:gd name="T6" fmla="*/ 4202 w 4203"/>
                <a:gd name="T7" fmla="*/ 2101 h 4203"/>
                <a:gd name="T8" fmla="*/ 2102 w 4203"/>
                <a:gd name="T9" fmla="*/ 4202 h 4203"/>
              </a:gdLst>
              <a:ahLst/>
              <a:cxnLst>
                <a:cxn ang="0">
                  <a:pos x="T0" y="T1"/>
                </a:cxn>
                <a:cxn ang="0">
                  <a:pos x="T2" y="T3"/>
                </a:cxn>
                <a:cxn ang="0">
                  <a:pos x="T4" y="T5"/>
                </a:cxn>
                <a:cxn ang="0">
                  <a:pos x="T6" y="T7"/>
                </a:cxn>
                <a:cxn ang="0">
                  <a:pos x="T8" y="T9"/>
                </a:cxn>
              </a:cxnLst>
              <a:rect l="0" t="0" r="r" b="b"/>
              <a:pathLst>
                <a:path w="4203" h="4203">
                  <a:moveTo>
                    <a:pt x="2102" y="4202"/>
                  </a:moveTo>
                  <a:cubicBezTo>
                    <a:pt x="943" y="4202"/>
                    <a:pt x="0" y="3260"/>
                    <a:pt x="0" y="2101"/>
                  </a:cubicBezTo>
                  <a:cubicBezTo>
                    <a:pt x="0" y="942"/>
                    <a:pt x="943" y="0"/>
                    <a:pt x="2102" y="0"/>
                  </a:cubicBezTo>
                  <a:cubicBezTo>
                    <a:pt x="3259" y="0"/>
                    <a:pt x="4202" y="942"/>
                    <a:pt x="4202" y="2101"/>
                  </a:cubicBezTo>
                  <a:cubicBezTo>
                    <a:pt x="4202" y="3260"/>
                    <a:pt x="3259" y="4202"/>
                    <a:pt x="2102" y="4202"/>
                  </a:cubicBezTo>
                </a:path>
              </a:pathLst>
            </a:custGeom>
            <a:solidFill>
              <a:srgbClr val="97AF7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2000" b="1">
                <a:solidFill>
                  <a:schemeClr val="tx1">
                    <a:lumMod val="75000"/>
                    <a:lumOff val="25000"/>
                  </a:schemeClr>
                </a:solidFill>
                <a:cs typeface="+mn-ea"/>
                <a:sym typeface="+mn-lt"/>
              </a:endParaRPr>
            </a:p>
          </p:txBody>
        </p:sp>
        <p:sp>
          <p:nvSpPr>
            <p:cNvPr id="54" name="ís1íḋê"/>
            <p:cNvSpPr/>
            <p:nvPr/>
          </p:nvSpPr>
          <p:spPr bwMode="auto">
            <a:xfrm>
              <a:off x="4151346" y="3398247"/>
              <a:ext cx="1175922" cy="1175922"/>
            </a:xfrm>
            <a:custGeom>
              <a:avLst/>
              <a:gdLst>
                <a:gd name="T0" fmla="*/ 4203 w 4204"/>
                <a:gd name="T1" fmla="*/ 2101 h 4203"/>
                <a:gd name="T2" fmla="*/ 2101 w 4204"/>
                <a:gd name="T3" fmla="*/ 4202 h 4203"/>
                <a:gd name="T4" fmla="*/ 0 w 4204"/>
                <a:gd name="T5" fmla="*/ 2101 h 4203"/>
                <a:gd name="T6" fmla="*/ 2101 w 4204"/>
                <a:gd name="T7" fmla="*/ 0 h 4203"/>
                <a:gd name="T8" fmla="*/ 4203 w 4204"/>
                <a:gd name="T9" fmla="*/ 2101 h 4203"/>
              </a:gdLst>
              <a:ahLst/>
              <a:cxnLst>
                <a:cxn ang="0">
                  <a:pos x="T0" y="T1"/>
                </a:cxn>
                <a:cxn ang="0">
                  <a:pos x="T2" y="T3"/>
                </a:cxn>
                <a:cxn ang="0">
                  <a:pos x="T4" y="T5"/>
                </a:cxn>
                <a:cxn ang="0">
                  <a:pos x="T6" y="T7"/>
                </a:cxn>
                <a:cxn ang="0">
                  <a:pos x="T8" y="T9"/>
                </a:cxn>
              </a:cxnLst>
              <a:rect l="0" t="0" r="r" b="b"/>
              <a:pathLst>
                <a:path w="4204" h="4203">
                  <a:moveTo>
                    <a:pt x="4203" y="2101"/>
                  </a:moveTo>
                  <a:cubicBezTo>
                    <a:pt x="4203" y="3259"/>
                    <a:pt x="3259" y="4202"/>
                    <a:pt x="2101" y="4202"/>
                  </a:cubicBezTo>
                  <a:cubicBezTo>
                    <a:pt x="942" y="4202"/>
                    <a:pt x="0" y="3259"/>
                    <a:pt x="0" y="2101"/>
                  </a:cubicBezTo>
                  <a:cubicBezTo>
                    <a:pt x="0" y="943"/>
                    <a:pt x="942" y="0"/>
                    <a:pt x="2101" y="0"/>
                  </a:cubicBezTo>
                  <a:cubicBezTo>
                    <a:pt x="3259" y="0"/>
                    <a:pt x="4203" y="943"/>
                    <a:pt x="4203" y="2101"/>
                  </a:cubicBezTo>
                </a:path>
              </a:pathLst>
            </a:custGeom>
            <a:solidFill>
              <a:srgbClr val="467275"/>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2000" b="1">
                <a:solidFill>
                  <a:schemeClr val="tx1">
                    <a:lumMod val="75000"/>
                    <a:lumOff val="25000"/>
                  </a:schemeClr>
                </a:solidFill>
                <a:cs typeface="+mn-ea"/>
                <a:sym typeface="+mn-lt"/>
              </a:endParaRPr>
            </a:p>
          </p:txBody>
        </p:sp>
        <p:sp>
          <p:nvSpPr>
            <p:cNvPr id="55" name="iS1iḑe"/>
            <p:cNvSpPr/>
            <p:nvPr/>
          </p:nvSpPr>
          <p:spPr bwMode="auto">
            <a:xfrm>
              <a:off x="6864731" y="3398247"/>
              <a:ext cx="1175923" cy="1175922"/>
            </a:xfrm>
            <a:custGeom>
              <a:avLst/>
              <a:gdLst>
                <a:gd name="T0" fmla="*/ 4203 w 4204"/>
                <a:gd name="T1" fmla="*/ 2101 h 4203"/>
                <a:gd name="T2" fmla="*/ 2101 w 4204"/>
                <a:gd name="T3" fmla="*/ 4202 h 4203"/>
                <a:gd name="T4" fmla="*/ 0 w 4204"/>
                <a:gd name="T5" fmla="*/ 2101 h 4203"/>
                <a:gd name="T6" fmla="*/ 2101 w 4204"/>
                <a:gd name="T7" fmla="*/ 0 h 4203"/>
                <a:gd name="T8" fmla="*/ 4203 w 4204"/>
                <a:gd name="T9" fmla="*/ 2101 h 4203"/>
              </a:gdLst>
              <a:ahLst/>
              <a:cxnLst>
                <a:cxn ang="0">
                  <a:pos x="T0" y="T1"/>
                </a:cxn>
                <a:cxn ang="0">
                  <a:pos x="T2" y="T3"/>
                </a:cxn>
                <a:cxn ang="0">
                  <a:pos x="T4" y="T5"/>
                </a:cxn>
                <a:cxn ang="0">
                  <a:pos x="T6" y="T7"/>
                </a:cxn>
                <a:cxn ang="0">
                  <a:pos x="T8" y="T9"/>
                </a:cxn>
              </a:cxnLst>
              <a:rect l="0" t="0" r="r" b="b"/>
              <a:pathLst>
                <a:path w="4204" h="4203">
                  <a:moveTo>
                    <a:pt x="4203" y="2101"/>
                  </a:moveTo>
                  <a:cubicBezTo>
                    <a:pt x="4203" y="3259"/>
                    <a:pt x="3260" y="4202"/>
                    <a:pt x="2101" y="4202"/>
                  </a:cubicBezTo>
                  <a:cubicBezTo>
                    <a:pt x="942" y="4202"/>
                    <a:pt x="0" y="3259"/>
                    <a:pt x="0" y="2101"/>
                  </a:cubicBezTo>
                  <a:cubicBezTo>
                    <a:pt x="0" y="943"/>
                    <a:pt x="942" y="0"/>
                    <a:pt x="2101" y="0"/>
                  </a:cubicBezTo>
                  <a:cubicBezTo>
                    <a:pt x="3260" y="0"/>
                    <a:pt x="4203" y="943"/>
                    <a:pt x="4203" y="2101"/>
                  </a:cubicBezTo>
                </a:path>
              </a:pathLst>
            </a:custGeom>
            <a:solidFill>
              <a:srgbClr val="467275"/>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2000" b="1">
                <a:solidFill>
                  <a:schemeClr val="tx1">
                    <a:lumMod val="75000"/>
                    <a:lumOff val="25000"/>
                  </a:schemeClr>
                </a:solidFill>
                <a:cs typeface="+mn-ea"/>
                <a:sym typeface="+mn-lt"/>
              </a:endParaRPr>
            </a:p>
          </p:txBody>
        </p:sp>
        <p:sp>
          <p:nvSpPr>
            <p:cNvPr id="56" name="íslíďê"/>
            <p:cNvSpPr/>
            <p:nvPr/>
          </p:nvSpPr>
          <p:spPr bwMode="auto">
            <a:xfrm>
              <a:off x="5507420" y="2040938"/>
              <a:ext cx="1175923" cy="1175922"/>
            </a:xfrm>
            <a:custGeom>
              <a:avLst/>
              <a:gdLst>
                <a:gd name="T0" fmla="*/ 2102 w 4203"/>
                <a:gd name="T1" fmla="*/ 4203 h 4204"/>
                <a:gd name="T2" fmla="*/ 0 w 4203"/>
                <a:gd name="T3" fmla="*/ 2101 h 4204"/>
                <a:gd name="T4" fmla="*/ 2102 w 4203"/>
                <a:gd name="T5" fmla="*/ 0 h 4204"/>
                <a:gd name="T6" fmla="*/ 4202 w 4203"/>
                <a:gd name="T7" fmla="*/ 2101 h 4204"/>
                <a:gd name="T8" fmla="*/ 2102 w 4203"/>
                <a:gd name="T9" fmla="*/ 4203 h 4204"/>
              </a:gdLst>
              <a:ahLst/>
              <a:cxnLst>
                <a:cxn ang="0">
                  <a:pos x="T0" y="T1"/>
                </a:cxn>
                <a:cxn ang="0">
                  <a:pos x="T2" y="T3"/>
                </a:cxn>
                <a:cxn ang="0">
                  <a:pos x="T4" y="T5"/>
                </a:cxn>
                <a:cxn ang="0">
                  <a:pos x="T6" y="T7"/>
                </a:cxn>
                <a:cxn ang="0">
                  <a:pos x="T8" y="T9"/>
                </a:cxn>
              </a:cxnLst>
              <a:rect l="0" t="0" r="r" b="b"/>
              <a:pathLst>
                <a:path w="4203" h="4204">
                  <a:moveTo>
                    <a:pt x="2102" y="4203"/>
                  </a:moveTo>
                  <a:cubicBezTo>
                    <a:pt x="943" y="4203"/>
                    <a:pt x="0" y="3259"/>
                    <a:pt x="0" y="2101"/>
                  </a:cubicBezTo>
                  <a:cubicBezTo>
                    <a:pt x="0" y="942"/>
                    <a:pt x="943" y="0"/>
                    <a:pt x="2102" y="0"/>
                  </a:cubicBezTo>
                  <a:cubicBezTo>
                    <a:pt x="3259" y="0"/>
                    <a:pt x="4202" y="942"/>
                    <a:pt x="4202" y="2101"/>
                  </a:cubicBezTo>
                  <a:cubicBezTo>
                    <a:pt x="4202" y="3259"/>
                    <a:pt x="3259" y="4203"/>
                    <a:pt x="2102" y="4203"/>
                  </a:cubicBezTo>
                </a:path>
              </a:pathLst>
            </a:custGeom>
            <a:solidFill>
              <a:srgbClr val="97AF7F"/>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1600">
                <a:solidFill>
                  <a:schemeClr val="tx1">
                    <a:lumMod val="75000"/>
                    <a:lumOff val="25000"/>
                  </a:schemeClr>
                </a:solidFill>
                <a:cs typeface="+mn-ea"/>
                <a:sym typeface="+mn-lt"/>
              </a:endParaRPr>
            </a:p>
          </p:txBody>
        </p:sp>
        <p:sp>
          <p:nvSpPr>
            <p:cNvPr id="57" name="îšḻîḓè"/>
            <p:cNvSpPr/>
            <p:nvPr/>
          </p:nvSpPr>
          <p:spPr bwMode="auto">
            <a:xfrm>
              <a:off x="5150819" y="3985591"/>
              <a:ext cx="771198" cy="862508"/>
            </a:xfrm>
            <a:custGeom>
              <a:avLst/>
              <a:gdLst>
                <a:gd name="T0" fmla="*/ 2757 w 2758"/>
                <a:gd name="T1" fmla="*/ 2673 h 3081"/>
                <a:gd name="T2" fmla="*/ 647 w 2758"/>
                <a:gd name="T3" fmla="*/ 0 h 3081"/>
                <a:gd name="T4" fmla="*/ 0 w 2758"/>
                <a:gd name="T5" fmla="*/ 0 h 3081"/>
                <a:gd name="T6" fmla="*/ 1969 w 2758"/>
                <a:gd name="T7" fmla="*/ 3080 h 3081"/>
                <a:gd name="T8" fmla="*/ 2757 w 2758"/>
                <a:gd name="T9" fmla="*/ 2673 h 3081"/>
              </a:gdLst>
              <a:ahLst/>
              <a:cxnLst>
                <a:cxn ang="0">
                  <a:pos x="T0" y="T1"/>
                </a:cxn>
                <a:cxn ang="0">
                  <a:pos x="T2" y="T3"/>
                </a:cxn>
                <a:cxn ang="0">
                  <a:pos x="T4" y="T5"/>
                </a:cxn>
                <a:cxn ang="0">
                  <a:pos x="T6" y="T7"/>
                </a:cxn>
                <a:cxn ang="0">
                  <a:pos x="T8" y="T9"/>
                </a:cxn>
              </a:cxnLst>
              <a:rect l="0" t="0" r="r" b="b"/>
              <a:pathLst>
                <a:path w="2758" h="3081">
                  <a:moveTo>
                    <a:pt x="2757" y="2673"/>
                  </a:moveTo>
                  <a:cubicBezTo>
                    <a:pt x="1548" y="2385"/>
                    <a:pt x="647" y="1295"/>
                    <a:pt x="647" y="0"/>
                  </a:cubicBezTo>
                  <a:lnTo>
                    <a:pt x="0" y="0"/>
                  </a:lnTo>
                  <a:cubicBezTo>
                    <a:pt x="0" y="1363"/>
                    <a:pt x="808" y="2540"/>
                    <a:pt x="1969" y="3080"/>
                  </a:cubicBezTo>
                  <a:cubicBezTo>
                    <a:pt x="2200" y="2896"/>
                    <a:pt x="2466" y="2756"/>
                    <a:pt x="2757" y="2673"/>
                  </a:cubicBezTo>
                </a:path>
              </a:pathLst>
            </a:custGeom>
            <a:solidFill>
              <a:srgbClr val="467275"/>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2000" b="1">
                <a:solidFill>
                  <a:schemeClr val="tx1">
                    <a:lumMod val="75000"/>
                    <a:lumOff val="25000"/>
                  </a:schemeClr>
                </a:solidFill>
                <a:cs typeface="+mn-ea"/>
                <a:sym typeface="+mn-lt"/>
              </a:endParaRPr>
            </a:p>
          </p:txBody>
        </p:sp>
        <p:sp>
          <p:nvSpPr>
            <p:cNvPr id="58" name="îS1ïḑè"/>
            <p:cNvSpPr/>
            <p:nvPr/>
          </p:nvSpPr>
          <p:spPr bwMode="auto">
            <a:xfrm>
              <a:off x="5235959" y="3035475"/>
              <a:ext cx="864976" cy="783537"/>
            </a:xfrm>
            <a:custGeom>
              <a:avLst/>
              <a:gdLst>
                <a:gd name="T0" fmla="*/ 0 w 3092"/>
                <a:gd name="T1" fmla="*/ 1992 h 2799"/>
                <a:gd name="T2" fmla="*/ 408 w 3092"/>
                <a:gd name="T3" fmla="*/ 2798 h 2799"/>
                <a:gd name="T4" fmla="*/ 3091 w 3092"/>
                <a:gd name="T5" fmla="*/ 647 h 2799"/>
                <a:gd name="T6" fmla="*/ 3091 w 3092"/>
                <a:gd name="T7" fmla="*/ 0 h 2799"/>
                <a:gd name="T8" fmla="*/ 0 w 3092"/>
                <a:gd name="T9" fmla="*/ 1992 h 2799"/>
              </a:gdLst>
              <a:ahLst/>
              <a:cxnLst>
                <a:cxn ang="0">
                  <a:pos x="T0" y="T1"/>
                </a:cxn>
                <a:cxn ang="0">
                  <a:pos x="T2" y="T3"/>
                </a:cxn>
                <a:cxn ang="0">
                  <a:pos x="T4" y="T5"/>
                </a:cxn>
                <a:cxn ang="0">
                  <a:pos x="T6" y="T7"/>
                </a:cxn>
                <a:cxn ang="0">
                  <a:pos x="T8" y="T9"/>
                </a:cxn>
              </a:cxnLst>
              <a:rect l="0" t="0" r="r" b="b"/>
              <a:pathLst>
                <a:path w="3092" h="2799">
                  <a:moveTo>
                    <a:pt x="0" y="1992"/>
                  </a:moveTo>
                  <a:cubicBezTo>
                    <a:pt x="186" y="2227"/>
                    <a:pt x="327" y="2501"/>
                    <a:pt x="408" y="2798"/>
                  </a:cubicBezTo>
                  <a:cubicBezTo>
                    <a:pt x="682" y="1569"/>
                    <a:pt x="1781" y="647"/>
                    <a:pt x="3091" y="647"/>
                  </a:cubicBezTo>
                  <a:lnTo>
                    <a:pt x="3091" y="0"/>
                  </a:lnTo>
                  <a:cubicBezTo>
                    <a:pt x="1719" y="0"/>
                    <a:pt x="535" y="818"/>
                    <a:pt x="0" y="1992"/>
                  </a:cubicBezTo>
                </a:path>
              </a:pathLst>
            </a:custGeom>
            <a:solidFill>
              <a:srgbClr val="97AF7F"/>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1600">
                <a:solidFill>
                  <a:schemeClr val="tx1">
                    <a:lumMod val="75000"/>
                    <a:lumOff val="25000"/>
                  </a:schemeClr>
                </a:solidFill>
                <a:cs typeface="+mn-ea"/>
                <a:sym typeface="+mn-lt"/>
              </a:endParaRPr>
            </a:p>
          </p:txBody>
        </p:sp>
        <p:sp>
          <p:nvSpPr>
            <p:cNvPr id="59" name="íṥḻîdê"/>
            <p:cNvSpPr/>
            <p:nvPr/>
          </p:nvSpPr>
          <p:spPr bwMode="auto">
            <a:xfrm>
              <a:off x="6100935" y="4169444"/>
              <a:ext cx="861274" cy="766263"/>
            </a:xfrm>
            <a:custGeom>
              <a:avLst/>
              <a:gdLst>
                <a:gd name="T0" fmla="*/ 2667 w 3079"/>
                <a:gd name="T1" fmla="*/ 0 h 2737"/>
                <a:gd name="T2" fmla="*/ 0 w 3079"/>
                <a:gd name="T3" fmla="*/ 2090 h 2737"/>
                <a:gd name="T4" fmla="*/ 0 w 3079"/>
                <a:gd name="T5" fmla="*/ 2736 h 2737"/>
                <a:gd name="T6" fmla="*/ 3078 w 3079"/>
                <a:gd name="T7" fmla="*/ 770 h 2737"/>
                <a:gd name="T8" fmla="*/ 2667 w 3079"/>
                <a:gd name="T9" fmla="*/ 0 h 2737"/>
              </a:gdLst>
              <a:ahLst/>
              <a:cxnLst>
                <a:cxn ang="0">
                  <a:pos x="T0" y="T1"/>
                </a:cxn>
                <a:cxn ang="0">
                  <a:pos x="T2" y="T3"/>
                </a:cxn>
                <a:cxn ang="0">
                  <a:pos x="T4" y="T5"/>
                </a:cxn>
                <a:cxn ang="0">
                  <a:pos x="T6" y="T7"/>
                </a:cxn>
                <a:cxn ang="0">
                  <a:pos x="T8" y="T9"/>
                </a:cxn>
              </a:cxnLst>
              <a:rect l="0" t="0" r="r" b="b"/>
              <a:pathLst>
                <a:path w="3079" h="2737">
                  <a:moveTo>
                    <a:pt x="2667" y="0"/>
                  </a:moveTo>
                  <a:cubicBezTo>
                    <a:pt x="2371" y="1198"/>
                    <a:pt x="1287" y="2090"/>
                    <a:pt x="0" y="2090"/>
                  </a:cubicBezTo>
                  <a:lnTo>
                    <a:pt x="0" y="2736"/>
                  </a:lnTo>
                  <a:cubicBezTo>
                    <a:pt x="1361" y="2736"/>
                    <a:pt x="2538" y="1930"/>
                    <a:pt x="3078" y="770"/>
                  </a:cubicBezTo>
                  <a:cubicBezTo>
                    <a:pt x="2895" y="545"/>
                    <a:pt x="2754" y="284"/>
                    <a:pt x="2667" y="0"/>
                  </a:cubicBezTo>
                </a:path>
              </a:pathLst>
            </a:custGeom>
            <a:solidFill>
              <a:srgbClr val="97AF7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2000" b="1">
                <a:solidFill>
                  <a:schemeClr val="tx1">
                    <a:lumMod val="75000"/>
                    <a:lumOff val="25000"/>
                  </a:schemeClr>
                </a:solidFill>
                <a:cs typeface="+mn-ea"/>
                <a:sym typeface="+mn-lt"/>
              </a:endParaRPr>
            </a:p>
          </p:txBody>
        </p:sp>
        <p:sp>
          <p:nvSpPr>
            <p:cNvPr id="60" name="íSľïdê"/>
            <p:cNvSpPr/>
            <p:nvPr/>
          </p:nvSpPr>
          <p:spPr bwMode="auto">
            <a:xfrm>
              <a:off x="6273683" y="3121849"/>
              <a:ext cx="776133" cy="864975"/>
            </a:xfrm>
            <a:custGeom>
              <a:avLst/>
              <a:gdLst>
                <a:gd name="T0" fmla="*/ 785 w 2775"/>
                <a:gd name="T1" fmla="*/ 0 h 3090"/>
                <a:gd name="T2" fmla="*/ 0 w 2775"/>
                <a:gd name="T3" fmla="*/ 412 h 3090"/>
                <a:gd name="T4" fmla="*/ 2128 w 2775"/>
                <a:gd name="T5" fmla="*/ 3089 h 3090"/>
                <a:gd name="T6" fmla="*/ 2774 w 2775"/>
                <a:gd name="T7" fmla="*/ 3089 h 3090"/>
                <a:gd name="T8" fmla="*/ 785 w 2775"/>
                <a:gd name="T9" fmla="*/ 0 h 3090"/>
              </a:gdLst>
              <a:ahLst/>
              <a:cxnLst>
                <a:cxn ang="0">
                  <a:pos x="T0" y="T1"/>
                </a:cxn>
                <a:cxn ang="0">
                  <a:pos x="T2" y="T3"/>
                </a:cxn>
                <a:cxn ang="0">
                  <a:pos x="T4" y="T5"/>
                </a:cxn>
                <a:cxn ang="0">
                  <a:pos x="T6" y="T7"/>
                </a:cxn>
                <a:cxn ang="0">
                  <a:pos x="T8" y="T9"/>
                </a:cxn>
              </a:cxnLst>
              <a:rect l="0" t="0" r="r" b="b"/>
              <a:pathLst>
                <a:path w="2775" h="3090">
                  <a:moveTo>
                    <a:pt x="785" y="0"/>
                  </a:moveTo>
                  <a:cubicBezTo>
                    <a:pt x="556" y="186"/>
                    <a:pt x="290" y="327"/>
                    <a:pt x="0" y="412"/>
                  </a:cubicBezTo>
                  <a:cubicBezTo>
                    <a:pt x="1218" y="694"/>
                    <a:pt x="2128" y="1788"/>
                    <a:pt x="2128" y="3089"/>
                  </a:cubicBezTo>
                  <a:lnTo>
                    <a:pt x="2774" y="3089"/>
                  </a:lnTo>
                  <a:cubicBezTo>
                    <a:pt x="2774" y="1719"/>
                    <a:pt x="1958" y="535"/>
                    <a:pt x="785" y="0"/>
                  </a:cubicBezTo>
                </a:path>
              </a:pathLst>
            </a:custGeom>
            <a:solidFill>
              <a:srgbClr val="467275"/>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2000" b="1">
                <a:solidFill>
                  <a:schemeClr val="tx1">
                    <a:lumMod val="75000"/>
                    <a:lumOff val="25000"/>
                  </a:schemeClr>
                </a:solidFill>
                <a:cs typeface="+mn-ea"/>
                <a:sym typeface="+mn-lt"/>
              </a:endParaRPr>
            </a:p>
          </p:txBody>
        </p:sp>
      </p:grpSp>
      <p:sp>
        <p:nvSpPr>
          <p:cNvPr id="61" name="íşľiḋé"/>
          <p:cNvSpPr/>
          <p:nvPr/>
        </p:nvSpPr>
        <p:spPr bwMode="auto">
          <a:xfrm>
            <a:off x="8415854" y="3537113"/>
            <a:ext cx="1129650" cy="443512"/>
          </a:xfrm>
          <a:prstGeom prst="rect">
            <a:avLst/>
          </a:prstGeom>
          <a:no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defTabSz="914400">
              <a:buSzPct val="25000"/>
              <a:defRPr/>
            </a:pPr>
            <a:r>
              <a:rPr lang="zh-CN" altLang="en-US" sz="2000" b="1" cap="all" dirty="0">
                <a:solidFill>
                  <a:schemeClr val="tx1">
                    <a:lumMod val="75000"/>
                    <a:lumOff val="25000"/>
                  </a:schemeClr>
                </a:solidFill>
                <a:cs typeface="+mn-ea"/>
                <a:sym typeface="+mn-lt"/>
              </a:rPr>
              <a:t>标题</a:t>
            </a:r>
            <a:endParaRPr lang="zh-CN" altLang="en-US" sz="2000" b="1" cap="all" dirty="0">
              <a:solidFill>
                <a:schemeClr val="tx1">
                  <a:lumMod val="75000"/>
                  <a:lumOff val="25000"/>
                </a:schemeClr>
              </a:solidFill>
              <a:cs typeface="+mn-ea"/>
              <a:sym typeface="+mn-lt"/>
            </a:endParaRPr>
          </a:p>
        </p:txBody>
      </p:sp>
      <p:sp>
        <p:nvSpPr>
          <p:cNvPr id="62" name="contract_155061"/>
          <p:cNvSpPr>
            <a:spLocks noChangeAspect="1"/>
          </p:cNvSpPr>
          <p:nvPr/>
        </p:nvSpPr>
        <p:spPr>
          <a:xfrm>
            <a:off x="8738088" y="2172421"/>
            <a:ext cx="495052" cy="494357"/>
          </a:xfrm>
          <a:custGeom>
            <a:avLst/>
            <a:gdLst>
              <a:gd name="connsiteX0" fmla="*/ 50929 w 607614"/>
              <a:gd name="connsiteY0" fmla="*/ 525616 h 606761"/>
              <a:gd name="connsiteX1" fmla="*/ 404873 w 607614"/>
              <a:gd name="connsiteY1" fmla="*/ 525616 h 606761"/>
              <a:gd name="connsiteX2" fmla="*/ 404873 w 607614"/>
              <a:gd name="connsiteY2" fmla="*/ 546085 h 606761"/>
              <a:gd name="connsiteX3" fmla="*/ 50929 w 607614"/>
              <a:gd name="connsiteY3" fmla="*/ 546085 h 606761"/>
              <a:gd name="connsiteX4" fmla="*/ 506639 w 607614"/>
              <a:gd name="connsiteY4" fmla="*/ 515745 h 606761"/>
              <a:gd name="connsiteX5" fmla="*/ 506639 w 607614"/>
              <a:gd name="connsiteY5" fmla="*/ 586283 h 606761"/>
              <a:gd name="connsiteX6" fmla="*/ 546877 w 607614"/>
              <a:gd name="connsiteY6" fmla="*/ 586283 h 606761"/>
              <a:gd name="connsiteX7" fmla="*/ 546877 w 607614"/>
              <a:gd name="connsiteY7" fmla="*/ 515745 h 606761"/>
              <a:gd name="connsiteX8" fmla="*/ 324337 w 607614"/>
              <a:gd name="connsiteY8" fmla="*/ 464940 h 606761"/>
              <a:gd name="connsiteX9" fmla="*/ 404873 w 607614"/>
              <a:gd name="connsiteY9" fmla="*/ 464940 h 606761"/>
              <a:gd name="connsiteX10" fmla="*/ 404873 w 607614"/>
              <a:gd name="connsiteY10" fmla="*/ 485409 h 606761"/>
              <a:gd name="connsiteX11" fmla="*/ 324337 w 607614"/>
              <a:gd name="connsiteY11" fmla="*/ 485409 h 606761"/>
              <a:gd name="connsiteX12" fmla="*/ 50929 w 607614"/>
              <a:gd name="connsiteY12" fmla="*/ 464940 h 606761"/>
              <a:gd name="connsiteX13" fmla="*/ 273408 w 607614"/>
              <a:gd name="connsiteY13" fmla="*/ 464940 h 606761"/>
              <a:gd name="connsiteX14" fmla="*/ 273408 w 607614"/>
              <a:gd name="connsiteY14" fmla="*/ 485409 h 606761"/>
              <a:gd name="connsiteX15" fmla="*/ 50929 w 607614"/>
              <a:gd name="connsiteY15" fmla="*/ 485409 h 606761"/>
              <a:gd name="connsiteX16" fmla="*/ 283277 w 607614"/>
              <a:gd name="connsiteY16" fmla="*/ 404264 h 606761"/>
              <a:gd name="connsiteX17" fmla="*/ 404873 w 607614"/>
              <a:gd name="connsiteY17" fmla="*/ 404264 h 606761"/>
              <a:gd name="connsiteX18" fmla="*/ 404873 w 607614"/>
              <a:gd name="connsiteY18" fmla="*/ 424733 h 606761"/>
              <a:gd name="connsiteX19" fmla="*/ 283277 w 607614"/>
              <a:gd name="connsiteY19" fmla="*/ 424733 h 606761"/>
              <a:gd name="connsiteX20" fmla="*/ 283277 w 607614"/>
              <a:gd name="connsiteY20" fmla="*/ 343588 h 606761"/>
              <a:gd name="connsiteX21" fmla="*/ 404873 w 607614"/>
              <a:gd name="connsiteY21" fmla="*/ 343588 h 606761"/>
              <a:gd name="connsiteX22" fmla="*/ 404873 w 607614"/>
              <a:gd name="connsiteY22" fmla="*/ 364057 h 606761"/>
              <a:gd name="connsiteX23" fmla="*/ 283277 w 607614"/>
              <a:gd name="connsiteY23" fmla="*/ 364057 h 606761"/>
              <a:gd name="connsiteX24" fmla="*/ 70675 w 607614"/>
              <a:gd name="connsiteY24" fmla="*/ 343575 h 606761"/>
              <a:gd name="connsiteX25" fmla="*/ 70675 w 607614"/>
              <a:gd name="connsiteY25" fmla="*/ 404253 h 606761"/>
              <a:gd name="connsiteX26" fmla="*/ 212695 w 607614"/>
              <a:gd name="connsiteY26" fmla="*/ 404253 h 606761"/>
              <a:gd name="connsiteX27" fmla="*/ 212695 w 607614"/>
              <a:gd name="connsiteY27" fmla="*/ 343575 h 606761"/>
              <a:gd name="connsiteX28" fmla="*/ 283277 w 607614"/>
              <a:gd name="connsiteY28" fmla="*/ 282911 h 606761"/>
              <a:gd name="connsiteX29" fmla="*/ 404873 w 607614"/>
              <a:gd name="connsiteY29" fmla="*/ 282911 h 606761"/>
              <a:gd name="connsiteX30" fmla="*/ 404873 w 607614"/>
              <a:gd name="connsiteY30" fmla="*/ 303380 h 606761"/>
              <a:gd name="connsiteX31" fmla="*/ 283277 w 607614"/>
              <a:gd name="connsiteY31" fmla="*/ 303380 h 606761"/>
              <a:gd name="connsiteX32" fmla="*/ 283277 w 607614"/>
              <a:gd name="connsiteY32" fmla="*/ 222235 h 606761"/>
              <a:gd name="connsiteX33" fmla="*/ 404873 w 607614"/>
              <a:gd name="connsiteY33" fmla="*/ 222235 h 606761"/>
              <a:gd name="connsiteX34" fmla="*/ 404873 w 607614"/>
              <a:gd name="connsiteY34" fmla="*/ 242704 h 606761"/>
              <a:gd name="connsiteX35" fmla="*/ 283277 w 607614"/>
              <a:gd name="connsiteY35" fmla="*/ 242704 h 606761"/>
              <a:gd name="connsiteX36" fmla="*/ 70675 w 607614"/>
              <a:gd name="connsiteY36" fmla="*/ 191879 h 606761"/>
              <a:gd name="connsiteX37" fmla="*/ 70675 w 607614"/>
              <a:gd name="connsiteY37" fmla="*/ 252558 h 606761"/>
              <a:gd name="connsiteX38" fmla="*/ 212695 w 607614"/>
              <a:gd name="connsiteY38" fmla="*/ 252558 h 606761"/>
              <a:gd name="connsiteX39" fmla="*/ 212695 w 607614"/>
              <a:gd name="connsiteY39" fmla="*/ 191879 h 606761"/>
              <a:gd name="connsiteX40" fmla="*/ 283277 w 607614"/>
              <a:gd name="connsiteY40" fmla="*/ 172159 h 606761"/>
              <a:gd name="connsiteX41" fmla="*/ 404873 w 607614"/>
              <a:gd name="connsiteY41" fmla="*/ 172159 h 606761"/>
              <a:gd name="connsiteX42" fmla="*/ 404873 w 607614"/>
              <a:gd name="connsiteY42" fmla="*/ 191897 h 606761"/>
              <a:gd name="connsiteX43" fmla="*/ 283277 w 607614"/>
              <a:gd name="connsiteY43" fmla="*/ 191897 h 606761"/>
              <a:gd name="connsiteX44" fmla="*/ 60802 w 607614"/>
              <a:gd name="connsiteY44" fmla="*/ 172159 h 606761"/>
              <a:gd name="connsiteX45" fmla="*/ 222568 w 607614"/>
              <a:gd name="connsiteY45" fmla="*/ 172159 h 606761"/>
              <a:gd name="connsiteX46" fmla="*/ 233201 w 607614"/>
              <a:gd name="connsiteY46" fmla="*/ 182019 h 606761"/>
              <a:gd name="connsiteX47" fmla="*/ 233201 w 607614"/>
              <a:gd name="connsiteY47" fmla="*/ 263176 h 606761"/>
              <a:gd name="connsiteX48" fmla="*/ 222568 w 607614"/>
              <a:gd name="connsiteY48" fmla="*/ 273037 h 606761"/>
              <a:gd name="connsiteX49" fmla="*/ 151938 w 607614"/>
              <a:gd name="connsiteY49" fmla="*/ 273037 h 606761"/>
              <a:gd name="connsiteX50" fmla="*/ 151938 w 607614"/>
              <a:gd name="connsiteY50" fmla="*/ 323855 h 606761"/>
              <a:gd name="connsiteX51" fmla="*/ 222568 w 607614"/>
              <a:gd name="connsiteY51" fmla="*/ 323855 h 606761"/>
              <a:gd name="connsiteX52" fmla="*/ 233201 w 607614"/>
              <a:gd name="connsiteY52" fmla="*/ 333715 h 606761"/>
              <a:gd name="connsiteX53" fmla="*/ 233201 w 607614"/>
              <a:gd name="connsiteY53" fmla="*/ 414872 h 606761"/>
              <a:gd name="connsiteX54" fmla="*/ 222568 w 607614"/>
              <a:gd name="connsiteY54" fmla="*/ 424732 h 606761"/>
              <a:gd name="connsiteX55" fmla="*/ 60802 w 607614"/>
              <a:gd name="connsiteY55" fmla="*/ 424732 h 606761"/>
              <a:gd name="connsiteX56" fmla="*/ 50929 w 607614"/>
              <a:gd name="connsiteY56" fmla="*/ 414872 h 606761"/>
              <a:gd name="connsiteX57" fmla="*/ 50929 w 607614"/>
              <a:gd name="connsiteY57" fmla="*/ 333715 h 606761"/>
              <a:gd name="connsiteX58" fmla="*/ 60802 w 607614"/>
              <a:gd name="connsiteY58" fmla="*/ 323855 h 606761"/>
              <a:gd name="connsiteX59" fmla="*/ 131432 w 607614"/>
              <a:gd name="connsiteY59" fmla="*/ 323855 h 606761"/>
              <a:gd name="connsiteX60" fmla="*/ 131432 w 607614"/>
              <a:gd name="connsiteY60" fmla="*/ 273037 h 606761"/>
              <a:gd name="connsiteX61" fmla="*/ 60802 w 607614"/>
              <a:gd name="connsiteY61" fmla="*/ 273037 h 606761"/>
              <a:gd name="connsiteX62" fmla="*/ 50929 w 607614"/>
              <a:gd name="connsiteY62" fmla="*/ 263176 h 606761"/>
              <a:gd name="connsiteX63" fmla="*/ 50929 w 607614"/>
              <a:gd name="connsiteY63" fmla="*/ 182019 h 606761"/>
              <a:gd name="connsiteX64" fmla="*/ 60802 w 607614"/>
              <a:gd name="connsiteY64" fmla="*/ 172159 h 606761"/>
              <a:gd name="connsiteX65" fmla="*/ 506639 w 607614"/>
              <a:gd name="connsiteY65" fmla="*/ 131205 h 606761"/>
              <a:gd name="connsiteX66" fmla="*/ 506639 w 607614"/>
              <a:gd name="connsiteY66" fmla="*/ 495267 h 606761"/>
              <a:gd name="connsiteX67" fmla="*/ 546877 w 607614"/>
              <a:gd name="connsiteY67" fmla="*/ 495267 h 606761"/>
              <a:gd name="connsiteX68" fmla="*/ 546877 w 607614"/>
              <a:gd name="connsiteY68" fmla="*/ 131205 h 606761"/>
              <a:gd name="connsiteX69" fmla="*/ 50929 w 607614"/>
              <a:gd name="connsiteY69" fmla="*/ 111483 h 606761"/>
              <a:gd name="connsiteX70" fmla="*/ 182272 w 607614"/>
              <a:gd name="connsiteY70" fmla="*/ 111483 h 606761"/>
              <a:gd name="connsiteX71" fmla="*/ 182272 w 607614"/>
              <a:gd name="connsiteY71" fmla="*/ 131221 h 606761"/>
              <a:gd name="connsiteX72" fmla="*/ 50929 w 607614"/>
              <a:gd name="connsiteY72" fmla="*/ 131221 h 606761"/>
              <a:gd name="connsiteX73" fmla="*/ 526378 w 607614"/>
              <a:gd name="connsiteY73" fmla="*/ 62943 h 606761"/>
              <a:gd name="connsiteX74" fmla="*/ 510435 w 607614"/>
              <a:gd name="connsiteY74" fmla="*/ 111485 h 606761"/>
              <a:gd name="connsiteX75" fmla="*/ 543081 w 607614"/>
              <a:gd name="connsiteY75" fmla="*/ 111485 h 606761"/>
              <a:gd name="connsiteX76" fmla="*/ 50929 w 607614"/>
              <a:gd name="connsiteY76" fmla="*/ 60676 h 606761"/>
              <a:gd name="connsiteX77" fmla="*/ 111605 w 607614"/>
              <a:gd name="connsiteY77" fmla="*/ 60676 h 606761"/>
              <a:gd name="connsiteX78" fmla="*/ 111605 w 607614"/>
              <a:gd name="connsiteY78" fmla="*/ 81145 h 606761"/>
              <a:gd name="connsiteX79" fmla="*/ 50929 w 607614"/>
              <a:gd name="connsiteY79" fmla="*/ 81145 h 606761"/>
              <a:gd name="connsiteX80" fmla="*/ 354671 w 607614"/>
              <a:gd name="connsiteY80" fmla="*/ 34130 h 606761"/>
              <a:gd name="connsiteX81" fmla="*/ 354671 w 607614"/>
              <a:gd name="connsiteY81" fmla="*/ 100874 h 606761"/>
              <a:gd name="connsiteX82" fmla="*/ 421504 w 607614"/>
              <a:gd name="connsiteY82" fmla="*/ 100874 h 606761"/>
              <a:gd name="connsiteX83" fmla="*/ 20506 w 607614"/>
              <a:gd name="connsiteY83" fmla="*/ 20478 h 606761"/>
              <a:gd name="connsiteX84" fmla="*/ 20506 w 607614"/>
              <a:gd name="connsiteY84" fmla="*/ 586283 h 606761"/>
              <a:gd name="connsiteX85" fmla="*/ 435174 w 607614"/>
              <a:gd name="connsiteY85" fmla="*/ 586283 h 606761"/>
              <a:gd name="connsiteX86" fmla="*/ 435174 w 607614"/>
              <a:gd name="connsiteY86" fmla="*/ 121352 h 606761"/>
              <a:gd name="connsiteX87" fmla="*/ 344038 w 607614"/>
              <a:gd name="connsiteY87" fmla="*/ 121352 h 606761"/>
              <a:gd name="connsiteX88" fmla="*/ 334165 w 607614"/>
              <a:gd name="connsiteY88" fmla="*/ 111492 h 606761"/>
              <a:gd name="connsiteX89" fmla="*/ 334165 w 607614"/>
              <a:gd name="connsiteY89" fmla="*/ 20478 h 606761"/>
              <a:gd name="connsiteX90" fmla="*/ 526378 w 607614"/>
              <a:gd name="connsiteY90" fmla="*/ 20469 h 606761"/>
              <a:gd name="connsiteX91" fmla="*/ 535489 w 607614"/>
              <a:gd name="connsiteY91" fmla="*/ 27295 h 606761"/>
              <a:gd name="connsiteX92" fmla="*/ 565098 w 607614"/>
              <a:gd name="connsiteY92" fmla="*/ 115277 h 606761"/>
              <a:gd name="connsiteX93" fmla="*/ 567376 w 607614"/>
              <a:gd name="connsiteY93" fmla="*/ 121345 h 606761"/>
              <a:gd name="connsiteX94" fmla="*/ 567376 w 607614"/>
              <a:gd name="connsiteY94" fmla="*/ 505885 h 606761"/>
              <a:gd name="connsiteX95" fmla="*/ 567376 w 607614"/>
              <a:gd name="connsiteY95" fmla="*/ 555944 h 606761"/>
              <a:gd name="connsiteX96" fmla="*/ 587115 w 607614"/>
              <a:gd name="connsiteY96" fmla="*/ 555944 h 606761"/>
              <a:gd name="connsiteX97" fmla="*/ 587115 w 607614"/>
              <a:gd name="connsiteY97" fmla="*/ 263177 h 606761"/>
              <a:gd name="connsiteX98" fmla="*/ 607614 w 607614"/>
              <a:gd name="connsiteY98" fmla="*/ 263177 h 606761"/>
              <a:gd name="connsiteX99" fmla="*/ 607614 w 607614"/>
              <a:gd name="connsiteY99" fmla="*/ 566562 h 606761"/>
              <a:gd name="connsiteX100" fmla="*/ 597744 w 607614"/>
              <a:gd name="connsiteY100" fmla="*/ 576423 h 606761"/>
              <a:gd name="connsiteX101" fmla="*/ 567376 w 607614"/>
              <a:gd name="connsiteY101" fmla="*/ 576423 h 606761"/>
              <a:gd name="connsiteX102" fmla="*/ 567376 w 607614"/>
              <a:gd name="connsiteY102" fmla="*/ 596901 h 606761"/>
              <a:gd name="connsiteX103" fmla="*/ 556747 w 607614"/>
              <a:gd name="connsiteY103" fmla="*/ 606761 h 606761"/>
              <a:gd name="connsiteX104" fmla="*/ 496010 w 607614"/>
              <a:gd name="connsiteY104" fmla="*/ 606761 h 606761"/>
              <a:gd name="connsiteX105" fmla="*/ 486140 w 607614"/>
              <a:gd name="connsiteY105" fmla="*/ 596901 h 606761"/>
              <a:gd name="connsiteX106" fmla="*/ 486140 w 607614"/>
              <a:gd name="connsiteY106" fmla="*/ 505885 h 606761"/>
              <a:gd name="connsiteX107" fmla="*/ 486140 w 607614"/>
              <a:gd name="connsiteY107" fmla="*/ 121345 h 606761"/>
              <a:gd name="connsiteX108" fmla="*/ 488418 w 607614"/>
              <a:gd name="connsiteY108" fmla="*/ 115277 h 606761"/>
              <a:gd name="connsiteX109" fmla="*/ 517268 w 607614"/>
              <a:gd name="connsiteY109" fmla="*/ 27295 h 606761"/>
              <a:gd name="connsiteX110" fmla="*/ 526378 w 607614"/>
              <a:gd name="connsiteY110" fmla="*/ 20469 h 606761"/>
              <a:gd name="connsiteX111" fmla="*/ 9873 w 607614"/>
              <a:gd name="connsiteY111" fmla="*/ 0 h 606761"/>
              <a:gd name="connsiteX112" fmla="*/ 344038 w 607614"/>
              <a:gd name="connsiteY112" fmla="*/ 0 h 606761"/>
              <a:gd name="connsiteX113" fmla="*/ 347076 w 607614"/>
              <a:gd name="connsiteY113" fmla="*/ 758 h 606761"/>
              <a:gd name="connsiteX114" fmla="*/ 348595 w 607614"/>
              <a:gd name="connsiteY114" fmla="*/ 758 h 606761"/>
              <a:gd name="connsiteX115" fmla="*/ 351633 w 607614"/>
              <a:gd name="connsiteY115" fmla="*/ 3034 h 606761"/>
              <a:gd name="connsiteX116" fmla="*/ 452642 w 607614"/>
              <a:gd name="connsiteY116" fmla="*/ 103908 h 606761"/>
              <a:gd name="connsiteX117" fmla="*/ 454920 w 607614"/>
              <a:gd name="connsiteY117" fmla="*/ 106942 h 606761"/>
              <a:gd name="connsiteX118" fmla="*/ 454920 w 607614"/>
              <a:gd name="connsiteY118" fmla="*/ 108459 h 606761"/>
              <a:gd name="connsiteX119" fmla="*/ 455680 w 607614"/>
              <a:gd name="connsiteY119" fmla="*/ 111492 h 606761"/>
              <a:gd name="connsiteX120" fmla="*/ 455680 w 607614"/>
              <a:gd name="connsiteY120" fmla="*/ 596901 h 606761"/>
              <a:gd name="connsiteX121" fmla="*/ 445807 w 607614"/>
              <a:gd name="connsiteY121" fmla="*/ 606761 h 606761"/>
              <a:gd name="connsiteX122" fmla="*/ 9873 w 607614"/>
              <a:gd name="connsiteY122" fmla="*/ 606761 h 606761"/>
              <a:gd name="connsiteX123" fmla="*/ 0 w 607614"/>
              <a:gd name="connsiteY123" fmla="*/ 596901 h 606761"/>
              <a:gd name="connsiteX124" fmla="*/ 0 w 607614"/>
              <a:gd name="connsiteY124" fmla="*/ 9860 h 606761"/>
              <a:gd name="connsiteX125" fmla="*/ 9873 w 607614"/>
              <a:gd name="connsiteY125"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14" h="606761">
                <a:moveTo>
                  <a:pt x="50929" y="525616"/>
                </a:moveTo>
                <a:lnTo>
                  <a:pt x="404873" y="525616"/>
                </a:lnTo>
                <a:lnTo>
                  <a:pt x="404873" y="546085"/>
                </a:lnTo>
                <a:lnTo>
                  <a:pt x="50929" y="546085"/>
                </a:lnTo>
                <a:close/>
                <a:moveTo>
                  <a:pt x="506639" y="515745"/>
                </a:moveTo>
                <a:lnTo>
                  <a:pt x="506639" y="586283"/>
                </a:lnTo>
                <a:lnTo>
                  <a:pt x="546877" y="586283"/>
                </a:lnTo>
                <a:lnTo>
                  <a:pt x="546877" y="515745"/>
                </a:lnTo>
                <a:close/>
                <a:moveTo>
                  <a:pt x="324337" y="464940"/>
                </a:moveTo>
                <a:lnTo>
                  <a:pt x="404873" y="464940"/>
                </a:lnTo>
                <a:lnTo>
                  <a:pt x="404873" y="485409"/>
                </a:lnTo>
                <a:lnTo>
                  <a:pt x="324337" y="485409"/>
                </a:lnTo>
                <a:close/>
                <a:moveTo>
                  <a:pt x="50929" y="464940"/>
                </a:moveTo>
                <a:lnTo>
                  <a:pt x="273408" y="464940"/>
                </a:lnTo>
                <a:lnTo>
                  <a:pt x="273408" y="485409"/>
                </a:lnTo>
                <a:lnTo>
                  <a:pt x="50929" y="485409"/>
                </a:lnTo>
                <a:close/>
                <a:moveTo>
                  <a:pt x="283277" y="404264"/>
                </a:moveTo>
                <a:lnTo>
                  <a:pt x="404873" y="404264"/>
                </a:lnTo>
                <a:lnTo>
                  <a:pt x="404873" y="424733"/>
                </a:lnTo>
                <a:lnTo>
                  <a:pt x="283277" y="424733"/>
                </a:lnTo>
                <a:close/>
                <a:moveTo>
                  <a:pt x="283277" y="343588"/>
                </a:moveTo>
                <a:lnTo>
                  <a:pt x="404873" y="343588"/>
                </a:lnTo>
                <a:lnTo>
                  <a:pt x="404873" y="364057"/>
                </a:lnTo>
                <a:lnTo>
                  <a:pt x="283277" y="364057"/>
                </a:lnTo>
                <a:close/>
                <a:moveTo>
                  <a:pt x="70675" y="343575"/>
                </a:moveTo>
                <a:lnTo>
                  <a:pt x="70675" y="404253"/>
                </a:lnTo>
                <a:lnTo>
                  <a:pt x="212695" y="404253"/>
                </a:lnTo>
                <a:lnTo>
                  <a:pt x="212695" y="343575"/>
                </a:lnTo>
                <a:close/>
                <a:moveTo>
                  <a:pt x="283277" y="282911"/>
                </a:moveTo>
                <a:lnTo>
                  <a:pt x="404873" y="282911"/>
                </a:lnTo>
                <a:lnTo>
                  <a:pt x="404873" y="303380"/>
                </a:lnTo>
                <a:lnTo>
                  <a:pt x="283277" y="303380"/>
                </a:lnTo>
                <a:close/>
                <a:moveTo>
                  <a:pt x="283277" y="222235"/>
                </a:moveTo>
                <a:lnTo>
                  <a:pt x="404873" y="222235"/>
                </a:lnTo>
                <a:lnTo>
                  <a:pt x="404873" y="242704"/>
                </a:lnTo>
                <a:lnTo>
                  <a:pt x="283277" y="242704"/>
                </a:lnTo>
                <a:close/>
                <a:moveTo>
                  <a:pt x="70675" y="191879"/>
                </a:moveTo>
                <a:lnTo>
                  <a:pt x="70675" y="252558"/>
                </a:lnTo>
                <a:lnTo>
                  <a:pt x="212695" y="252558"/>
                </a:lnTo>
                <a:lnTo>
                  <a:pt x="212695" y="191879"/>
                </a:lnTo>
                <a:close/>
                <a:moveTo>
                  <a:pt x="283277" y="172159"/>
                </a:moveTo>
                <a:lnTo>
                  <a:pt x="404873" y="172159"/>
                </a:lnTo>
                <a:lnTo>
                  <a:pt x="404873" y="191897"/>
                </a:lnTo>
                <a:lnTo>
                  <a:pt x="283277" y="191897"/>
                </a:lnTo>
                <a:close/>
                <a:moveTo>
                  <a:pt x="60802" y="172159"/>
                </a:moveTo>
                <a:lnTo>
                  <a:pt x="222568" y="172159"/>
                </a:lnTo>
                <a:cubicBezTo>
                  <a:pt x="228644" y="172159"/>
                  <a:pt x="233201" y="175951"/>
                  <a:pt x="233201" y="182019"/>
                </a:cubicBezTo>
                <a:lnTo>
                  <a:pt x="233201" y="263176"/>
                </a:lnTo>
                <a:cubicBezTo>
                  <a:pt x="233201" y="269244"/>
                  <a:pt x="228644" y="273037"/>
                  <a:pt x="222568" y="273037"/>
                </a:cubicBezTo>
                <a:lnTo>
                  <a:pt x="151938" y="273037"/>
                </a:lnTo>
                <a:lnTo>
                  <a:pt x="151938" y="323855"/>
                </a:lnTo>
                <a:lnTo>
                  <a:pt x="222568" y="323855"/>
                </a:lnTo>
                <a:cubicBezTo>
                  <a:pt x="228644" y="323855"/>
                  <a:pt x="233201" y="327647"/>
                  <a:pt x="233201" y="333715"/>
                </a:cubicBezTo>
                <a:lnTo>
                  <a:pt x="233201" y="414872"/>
                </a:lnTo>
                <a:cubicBezTo>
                  <a:pt x="233201" y="420940"/>
                  <a:pt x="228644" y="424732"/>
                  <a:pt x="222568" y="424732"/>
                </a:cubicBezTo>
                <a:lnTo>
                  <a:pt x="60802" y="424732"/>
                </a:lnTo>
                <a:cubicBezTo>
                  <a:pt x="54726" y="424732"/>
                  <a:pt x="50929" y="420940"/>
                  <a:pt x="50929" y="414872"/>
                </a:cubicBezTo>
                <a:lnTo>
                  <a:pt x="50929" y="333715"/>
                </a:lnTo>
                <a:cubicBezTo>
                  <a:pt x="50929" y="327647"/>
                  <a:pt x="54726" y="323855"/>
                  <a:pt x="60802" y="323855"/>
                </a:cubicBezTo>
                <a:lnTo>
                  <a:pt x="131432" y="323855"/>
                </a:lnTo>
                <a:lnTo>
                  <a:pt x="131432" y="273037"/>
                </a:lnTo>
                <a:lnTo>
                  <a:pt x="60802" y="273037"/>
                </a:lnTo>
                <a:cubicBezTo>
                  <a:pt x="54726" y="273037"/>
                  <a:pt x="50929" y="269244"/>
                  <a:pt x="50929" y="263176"/>
                </a:cubicBezTo>
                <a:lnTo>
                  <a:pt x="50929" y="182019"/>
                </a:lnTo>
                <a:cubicBezTo>
                  <a:pt x="50929" y="175951"/>
                  <a:pt x="54726" y="172159"/>
                  <a:pt x="60802" y="172159"/>
                </a:cubicBezTo>
                <a:close/>
                <a:moveTo>
                  <a:pt x="506639" y="131205"/>
                </a:moveTo>
                <a:lnTo>
                  <a:pt x="506639" y="495267"/>
                </a:lnTo>
                <a:lnTo>
                  <a:pt x="546877" y="495267"/>
                </a:lnTo>
                <a:lnTo>
                  <a:pt x="546877" y="131205"/>
                </a:lnTo>
                <a:close/>
                <a:moveTo>
                  <a:pt x="50929" y="111483"/>
                </a:moveTo>
                <a:lnTo>
                  <a:pt x="182272" y="111483"/>
                </a:lnTo>
                <a:lnTo>
                  <a:pt x="182272" y="131221"/>
                </a:lnTo>
                <a:lnTo>
                  <a:pt x="50929" y="131221"/>
                </a:lnTo>
                <a:close/>
                <a:moveTo>
                  <a:pt x="526378" y="62943"/>
                </a:moveTo>
                <a:lnTo>
                  <a:pt x="510435" y="111485"/>
                </a:lnTo>
                <a:lnTo>
                  <a:pt x="543081" y="111485"/>
                </a:lnTo>
                <a:close/>
                <a:moveTo>
                  <a:pt x="50929" y="60676"/>
                </a:moveTo>
                <a:lnTo>
                  <a:pt x="111605" y="60676"/>
                </a:lnTo>
                <a:lnTo>
                  <a:pt x="111605" y="81145"/>
                </a:lnTo>
                <a:lnTo>
                  <a:pt x="50929" y="81145"/>
                </a:lnTo>
                <a:close/>
                <a:moveTo>
                  <a:pt x="354671" y="34130"/>
                </a:moveTo>
                <a:lnTo>
                  <a:pt x="354671" y="100874"/>
                </a:lnTo>
                <a:lnTo>
                  <a:pt x="421504" y="100874"/>
                </a:lnTo>
                <a:close/>
                <a:moveTo>
                  <a:pt x="20506" y="20478"/>
                </a:moveTo>
                <a:lnTo>
                  <a:pt x="20506" y="586283"/>
                </a:lnTo>
                <a:lnTo>
                  <a:pt x="435174" y="586283"/>
                </a:lnTo>
                <a:lnTo>
                  <a:pt x="435174" y="121352"/>
                </a:lnTo>
                <a:lnTo>
                  <a:pt x="344038" y="121352"/>
                </a:lnTo>
                <a:cubicBezTo>
                  <a:pt x="337963" y="121352"/>
                  <a:pt x="334165" y="117560"/>
                  <a:pt x="334165" y="111492"/>
                </a:cubicBezTo>
                <a:lnTo>
                  <a:pt x="334165" y="20478"/>
                </a:lnTo>
                <a:close/>
                <a:moveTo>
                  <a:pt x="526378" y="20469"/>
                </a:moveTo>
                <a:cubicBezTo>
                  <a:pt x="530934" y="20469"/>
                  <a:pt x="534730" y="23503"/>
                  <a:pt x="535489" y="27295"/>
                </a:cubicBezTo>
                <a:lnTo>
                  <a:pt x="565098" y="115277"/>
                </a:lnTo>
                <a:cubicBezTo>
                  <a:pt x="565857" y="116035"/>
                  <a:pt x="567376" y="119069"/>
                  <a:pt x="567376" y="121345"/>
                </a:cubicBezTo>
                <a:lnTo>
                  <a:pt x="567376" y="505885"/>
                </a:lnTo>
                <a:lnTo>
                  <a:pt x="567376" y="555944"/>
                </a:lnTo>
                <a:lnTo>
                  <a:pt x="587115" y="555944"/>
                </a:lnTo>
                <a:lnTo>
                  <a:pt x="587115" y="263177"/>
                </a:lnTo>
                <a:lnTo>
                  <a:pt x="607614" y="263177"/>
                </a:lnTo>
                <a:lnTo>
                  <a:pt x="607614" y="566562"/>
                </a:lnTo>
                <a:cubicBezTo>
                  <a:pt x="607614" y="572630"/>
                  <a:pt x="603818" y="576423"/>
                  <a:pt x="597744" y="576423"/>
                </a:cubicBezTo>
                <a:lnTo>
                  <a:pt x="567376" y="576423"/>
                </a:lnTo>
                <a:lnTo>
                  <a:pt x="567376" y="596901"/>
                </a:lnTo>
                <a:cubicBezTo>
                  <a:pt x="567376" y="602969"/>
                  <a:pt x="562821" y="606761"/>
                  <a:pt x="556747" y="606761"/>
                </a:cubicBezTo>
                <a:lnTo>
                  <a:pt x="496010" y="606761"/>
                </a:lnTo>
                <a:cubicBezTo>
                  <a:pt x="489936" y="606761"/>
                  <a:pt x="486140" y="602969"/>
                  <a:pt x="486140" y="596901"/>
                </a:cubicBezTo>
                <a:lnTo>
                  <a:pt x="486140" y="505885"/>
                </a:lnTo>
                <a:lnTo>
                  <a:pt x="486140" y="121345"/>
                </a:lnTo>
                <a:cubicBezTo>
                  <a:pt x="486140" y="119069"/>
                  <a:pt x="486899" y="117552"/>
                  <a:pt x="488418" y="115277"/>
                </a:cubicBezTo>
                <a:lnTo>
                  <a:pt x="517268" y="27295"/>
                </a:lnTo>
                <a:cubicBezTo>
                  <a:pt x="518786" y="23503"/>
                  <a:pt x="522582" y="20469"/>
                  <a:pt x="526378" y="20469"/>
                </a:cubicBezTo>
                <a:close/>
                <a:moveTo>
                  <a:pt x="9873" y="0"/>
                </a:moveTo>
                <a:lnTo>
                  <a:pt x="344038" y="0"/>
                </a:lnTo>
                <a:cubicBezTo>
                  <a:pt x="345557" y="0"/>
                  <a:pt x="346317" y="758"/>
                  <a:pt x="347076" y="758"/>
                </a:cubicBezTo>
                <a:lnTo>
                  <a:pt x="348595" y="758"/>
                </a:lnTo>
                <a:cubicBezTo>
                  <a:pt x="349355" y="2275"/>
                  <a:pt x="350114" y="2275"/>
                  <a:pt x="351633" y="3034"/>
                </a:cubicBezTo>
                <a:lnTo>
                  <a:pt x="452642" y="103908"/>
                </a:lnTo>
                <a:cubicBezTo>
                  <a:pt x="453402" y="105425"/>
                  <a:pt x="453402" y="106183"/>
                  <a:pt x="454920" y="106942"/>
                </a:cubicBezTo>
                <a:lnTo>
                  <a:pt x="454920" y="108459"/>
                </a:lnTo>
                <a:cubicBezTo>
                  <a:pt x="455680" y="109217"/>
                  <a:pt x="455680" y="109975"/>
                  <a:pt x="455680" y="111492"/>
                </a:cubicBezTo>
                <a:lnTo>
                  <a:pt x="455680" y="596901"/>
                </a:lnTo>
                <a:cubicBezTo>
                  <a:pt x="455680" y="602969"/>
                  <a:pt x="451883" y="606761"/>
                  <a:pt x="445807" y="606761"/>
                </a:cubicBezTo>
                <a:lnTo>
                  <a:pt x="9873" y="606761"/>
                </a:lnTo>
                <a:cubicBezTo>
                  <a:pt x="3797" y="606761"/>
                  <a:pt x="0" y="602969"/>
                  <a:pt x="0" y="596901"/>
                </a:cubicBezTo>
                <a:lnTo>
                  <a:pt x="0" y="9860"/>
                </a:lnTo>
                <a:cubicBezTo>
                  <a:pt x="0" y="3792"/>
                  <a:pt x="3797" y="0"/>
                  <a:pt x="98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3" name="contract_264425"/>
          <p:cNvSpPr>
            <a:spLocks noChangeAspect="1"/>
          </p:cNvSpPr>
          <p:nvPr/>
        </p:nvSpPr>
        <p:spPr>
          <a:xfrm>
            <a:off x="10138688" y="3516660"/>
            <a:ext cx="478545" cy="509667"/>
          </a:xfrm>
          <a:custGeom>
            <a:avLst/>
            <a:gdLst>
              <a:gd name="connsiteX0" fmla="*/ 89232 w 569674"/>
              <a:gd name="connsiteY0" fmla="*/ 481045 h 606722"/>
              <a:gd name="connsiteX1" fmla="*/ 335147 w 569674"/>
              <a:gd name="connsiteY1" fmla="*/ 481045 h 606722"/>
              <a:gd name="connsiteX2" fmla="*/ 347252 w 569674"/>
              <a:gd name="connsiteY2" fmla="*/ 493147 h 606722"/>
              <a:gd name="connsiteX3" fmla="*/ 335147 w 569674"/>
              <a:gd name="connsiteY3" fmla="*/ 505249 h 606722"/>
              <a:gd name="connsiteX4" fmla="*/ 89232 w 569674"/>
              <a:gd name="connsiteY4" fmla="*/ 505249 h 606722"/>
              <a:gd name="connsiteX5" fmla="*/ 77128 w 569674"/>
              <a:gd name="connsiteY5" fmla="*/ 493147 h 606722"/>
              <a:gd name="connsiteX6" fmla="*/ 89232 w 569674"/>
              <a:gd name="connsiteY6" fmla="*/ 481045 h 606722"/>
              <a:gd name="connsiteX7" fmla="*/ 481323 w 569674"/>
              <a:gd name="connsiteY7" fmla="*/ 432088 h 606722"/>
              <a:gd name="connsiteX8" fmla="*/ 481323 w 569674"/>
              <a:gd name="connsiteY8" fmla="*/ 496963 h 606722"/>
              <a:gd name="connsiteX9" fmla="*/ 492712 w 569674"/>
              <a:gd name="connsiteY9" fmla="*/ 508427 h 606722"/>
              <a:gd name="connsiteX10" fmla="*/ 496538 w 569674"/>
              <a:gd name="connsiteY10" fmla="*/ 508427 h 606722"/>
              <a:gd name="connsiteX11" fmla="*/ 507926 w 569674"/>
              <a:gd name="connsiteY11" fmla="*/ 496963 h 606722"/>
              <a:gd name="connsiteX12" fmla="*/ 507926 w 569674"/>
              <a:gd name="connsiteY12" fmla="*/ 432088 h 606722"/>
              <a:gd name="connsiteX13" fmla="*/ 89232 w 569674"/>
              <a:gd name="connsiteY13" fmla="*/ 386769 h 606722"/>
              <a:gd name="connsiteX14" fmla="*/ 335147 w 569674"/>
              <a:gd name="connsiteY14" fmla="*/ 386769 h 606722"/>
              <a:gd name="connsiteX15" fmla="*/ 347252 w 569674"/>
              <a:gd name="connsiteY15" fmla="*/ 398871 h 606722"/>
              <a:gd name="connsiteX16" fmla="*/ 335147 w 569674"/>
              <a:gd name="connsiteY16" fmla="*/ 410973 h 606722"/>
              <a:gd name="connsiteX17" fmla="*/ 89232 w 569674"/>
              <a:gd name="connsiteY17" fmla="*/ 410973 h 606722"/>
              <a:gd name="connsiteX18" fmla="*/ 77128 w 569674"/>
              <a:gd name="connsiteY18" fmla="*/ 398871 h 606722"/>
              <a:gd name="connsiteX19" fmla="*/ 89232 w 569674"/>
              <a:gd name="connsiteY19" fmla="*/ 386769 h 606722"/>
              <a:gd name="connsiteX20" fmla="*/ 89232 w 569674"/>
              <a:gd name="connsiteY20" fmla="*/ 291224 h 606722"/>
              <a:gd name="connsiteX21" fmla="*/ 335147 w 569674"/>
              <a:gd name="connsiteY21" fmla="*/ 291224 h 606722"/>
              <a:gd name="connsiteX22" fmla="*/ 347252 w 569674"/>
              <a:gd name="connsiteY22" fmla="*/ 303326 h 606722"/>
              <a:gd name="connsiteX23" fmla="*/ 335147 w 569674"/>
              <a:gd name="connsiteY23" fmla="*/ 315428 h 606722"/>
              <a:gd name="connsiteX24" fmla="*/ 89232 w 569674"/>
              <a:gd name="connsiteY24" fmla="*/ 315428 h 606722"/>
              <a:gd name="connsiteX25" fmla="*/ 77128 w 569674"/>
              <a:gd name="connsiteY25" fmla="*/ 303326 h 606722"/>
              <a:gd name="connsiteX26" fmla="*/ 89232 w 569674"/>
              <a:gd name="connsiteY26" fmla="*/ 291224 h 606722"/>
              <a:gd name="connsiteX27" fmla="*/ 89232 w 569674"/>
              <a:gd name="connsiteY27" fmla="*/ 197019 h 606722"/>
              <a:gd name="connsiteX28" fmla="*/ 335147 w 569674"/>
              <a:gd name="connsiteY28" fmla="*/ 197019 h 606722"/>
              <a:gd name="connsiteX29" fmla="*/ 347252 w 569674"/>
              <a:gd name="connsiteY29" fmla="*/ 209121 h 606722"/>
              <a:gd name="connsiteX30" fmla="*/ 335147 w 569674"/>
              <a:gd name="connsiteY30" fmla="*/ 221223 h 606722"/>
              <a:gd name="connsiteX31" fmla="*/ 89232 w 569674"/>
              <a:gd name="connsiteY31" fmla="*/ 221223 h 606722"/>
              <a:gd name="connsiteX32" fmla="*/ 77128 w 569674"/>
              <a:gd name="connsiteY32" fmla="*/ 209121 h 606722"/>
              <a:gd name="connsiteX33" fmla="*/ 89232 w 569674"/>
              <a:gd name="connsiteY33" fmla="*/ 197019 h 606722"/>
              <a:gd name="connsiteX34" fmla="*/ 481323 w 569674"/>
              <a:gd name="connsiteY34" fmla="*/ 120246 h 606722"/>
              <a:gd name="connsiteX35" fmla="*/ 481323 w 569674"/>
              <a:gd name="connsiteY35" fmla="*/ 407916 h 606722"/>
              <a:gd name="connsiteX36" fmla="*/ 507926 w 569674"/>
              <a:gd name="connsiteY36" fmla="*/ 407916 h 606722"/>
              <a:gd name="connsiteX37" fmla="*/ 507926 w 569674"/>
              <a:gd name="connsiteY37" fmla="*/ 120246 h 606722"/>
              <a:gd name="connsiteX38" fmla="*/ 330624 w 569674"/>
              <a:gd name="connsiteY38" fmla="*/ 102743 h 606722"/>
              <a:gd name="connsiteX39" fmla="*/ 335159 w 569674"/>
              <a:gd name="connsiteY39" fmla="*/ 102743 h 606722"/>
              <a:gd name="connsiteX40" fmla="*/ 347252 w 569674"/>
              <a:gd name="connsiteY40" fmla="*/ 114810 h 606722"/>
              <a:gd name="connsiteX41" fmla="*/ 335159 w 569674"/>
              <a:gd name="connsiteY41" fmla="*/ 126876 h 606722"/>
              <a:gd name="connsiteX42" fmla="*/ 330624 w 569674"/>
              <a:gd name="connsiteY42" fmla="*/ 126876 h 606722"/>
              <a:gd name="connsiteX43" fmla="*/ 318532 w 569674"/>
              <a:gd name="connsiteY43" fmla="*/ 114810 h 606722"/>
              <a:gd name="connsiteX44" fmla="*/ 330624 w 569674"/>
              <a:gd name="connsiteY44" fmla="*/ 102743 h 606722"/>
              <a:gd name="connsiteX45" fmla="*/ 89231 w 569674"/>
              <a:gd name="connsiteY45" fmla="*/ 102743 h 606722"/>
              <a:gd name="connsiteX46" fmla="*/ 277637 w 569674"/>
              <a:gd name="connsiteY46" fmla="*/ 102743 h 606722"/>
              <a:gd name="connsiteX47" fmla="*/ 289741 w 569674"/>
              <a:gd name="connsiteY47" fmla="*/ 114810 h 606722"/>
              <a:gd name="connsiteX48" fmla="*/ 277637 w 569674"/>
              <a:gd name="connsiteY48" fmla="*/ 126876 h 606722"/>
              <a:gd name="connsiteX49" fmla="*/ 89231 w 569674"/>
              <a:gd name="connsiteY49" fmla="*/ 126876 h 606722"/>
              <a:gd name="connsiteX50" fmla="*/ 77128 w 569674"/>
              <a:gd name="connsiteY50" fmla="*/ 114810 h 606722"/>
              <a:gd name="connsiteX51" fmla="*/ 89231 w 569674"/>
              <a:gd name="connsiteY51" fmla="*/ 102743 h 606722"/>
              <a:gd name="connsiteX52" fmla="*/ 491555 w 569674"/>
              <a:gd name="connsiteY52" fmla="*/ 70746 h 606722"/>
              <a:gd name="connsiteX53" fmla="*/ 491555 w 569674"/>
              <a:gd name="connsiteY53" fmla="*/ 96073 h 606722"/>
              <a:gd name="connsiteX54" fmla="*/ 497694 w 569674"/>
              <a:gd name="connsiteY54" fmla="*/ 96073 h 606722"/>
              <a:gd name="connsiteX55" fmla="*/ 497694 w 569674"/>
              <a:gd name="connsiteY55" fmla="*/ 70746 h 606722"/>
              <a:gd name="connsiteX56" fmla="*/ 479455 w 569674"/>
              <a:gd name="connsiteY56" fmla="*/ 46573 h 606722"/>
              <a:gd name="connsiteX57" fmla="*/ 509795 w 569674"/>
              <a:gd name="connsiteY57" fmla="*/ 46573 h 606722"/>
              <a:gd name="connsiteX58" fmla="*/ 521895 w 569674"/>
              <a:gd name="connsiteY58" fmla="*/ 58659 h 606722"/>
              <a:gd name="connsiteX59" fmla="*/ 521895 w 569674"/>
              <a:gd name="connsiteY59" fmla="*/ 96251 h 606722"/>
              <a:gd name="connsiteX60" fmla="*/ 532127 w 569674"/>
              <a:gd name="connsiteY60" fmla="*/ 108160 h 606722"/>
              <a:gd name="connsiteX61" fmla="*/ 532127 w 569674"/>
              <a:gd name="connsiteY61" fmla="*/ 129488 h 606722"/>
              <a:gd name="connsiteX62" fmla="*/ 569674 w 569674"/>
              <a:gd name="connsiteY62" fmla="*/ 174634 h 606722"/>
              <a:gd name="connsiteX63" fmla="*/ 569674 w 569674"/>
              <a:gd name="connsiteY63" fmla="*/ 261637 h 606722"/>
              <a:gd name="connsiteX64" fmla="*/ 557574 w 569674"/>
              <a:gd name="connsiteY64" fmla="*/ 273723 h 606722"/>
              <a:gd name="connsiteX65" fmla="*/ 545473 w 569674"/>
              <a:gd name="connsiteY65" fmla="*/ 261637 h 606722"/>
              <a:gd name="connsiteX66" fmla="*/ 545473 w 569674"/>
              <a:gd name="connsiteY66" fmla="*/ 174634 h 606722"/>
              <a:gd name="connsiteX67" fmla="*/ 532127 w 569674"/>
              <a:gd name="connsiteY67" fmla="*/ 154638 h 606722"/>
              <a:gd name="connsiteX68" fmla="*/ 532127 w 569674"/>
              <a:gd name="connsiteY68" fmla="*/ 496963 h 606722"/>
              <a:gd name="connsiteX69" fmla="*/ 506681 w 569674"/>
              <a:gd name="connsiteY69" fmla="*/ 531089 h 606722"/>
              <a:gd name="connsiteX70" fmla="*/ 506681 w 569674"/>
              <a:gd name="connsiteY70" fmla="*/ 548063 h 606722"/>
              <a:gd name="connsiteX71" fmla="*/ 494580 w 569674"/>
              <a:gd name="connsiteY71" fmla="*/ 560149 h 606722"/>
              <a:gd name="connsiteX72" fmla="*/ 482480 w 569674"/>
              <a:gd name="connsiteY72" fmla="*/ 548063 h 606722"/>
              <a:gd name="connsiteX73" fmla="*/ 482480 w 569674"/>
              <a:gd name="connsiteY73" fmla="*/ 531089 h 606722"/>
              <a:gd name="connsiteX74" fmla="*/ 457122 w 569674"/>
              <a:gd name="connsiteY74" fmla="*/ 496963 h 606722"/>
              <a:gd name="connsiteX75" fmla="*/ 457122 w 569674"/>
              <a:gd name="connsiteY75" fmla="*/ 108160 h 606722"/>
              <a:gd name="connsiteX76" fmla="*/ 467354 w 569674"/>
              <a:gd name="connsiteY76" fmla="*/ 96251 h 606722"/>
              <a:gd name="connsiteX77" fmla="*/ 467354 w 569674"/>
              <a:gd name="connsiteY77" fmla="*/ 58659 h 606722"/>
              <a:gd name="connsiteX78" fmla="*/ 479455 w 569674"/>
              <a:gd name="connsiteY78" fmla="*/ 46573 h 606722"/>
              <a:gd name="connsiteX79" fmla="*/ 24208 w 569674"/>
              <a:gd name="connsiteY79" fmla="*/ 24173 h 606722"/>
              <a:gd name="connsiteX80" fmla="*/ 24208 w 569674"/>
              <a:gd name="connsiteY80" fmla="*/ 582549 h 606722"/>
              <a:gd name="connsiteX81" fmla="*/ 400242 w 569674"/>
              <a:gd name="connsiteY81" fmla="*/ 582549 h 606722"/>
              <a:gd name="connsiteX82" fmla="*/ 400242 w 569674"/>
              <a:gd name="connsiteY82" fmla="*/ 24173 h 606722"/>
              <a:gd name="connsiteX83" fmla="*/ 12104 w 569674"/>
              <a:gd name="connsiteY83" fmla="*/ 0 h 606722"/>
              <a:gd name="connsiteX84" fmla="*/ 412346 w 569674"/>
              <a:gd name="connsiteY84" fmla="*/ 0 h 606722"/>
              <a:gd name="connsiteX85" fmla="*/ 424451 w 569674"/>
              <a:gd name="connsiteY85" fmla="*/ 12086 h 606722"/>
              <a:gd name="connsiteX86" fmla="*/ 424451 w 569674"/>
              <a:gd name="connsiteY86" fmla="*/ 594636 h 606722"/>
              <a:gd name="connsiteX87" fmla="*/ 412346 w 569674"/>
              <a:gd name="connsiteY87" fmla="*/ 606722 h 606722"/>
              <a:gd name="connsiteX88" fmla="*/ 12104 w 569674"/>
              <a:gd name="connsiteY88" fmla="*/ 606722 h 606722"/>
              <a:gd name="connsiteX89" fmla="*/ 0 w 569674"/>
              <a:gd name="connsiteY89" fmla="*/ 594636 h 606722"/>
              <a:gd name="connsiteX90" fmla="*/ 0 w 569674"/>
              <a:gd name="connsiteY90" fmla="*/ 12086 h 606722"/>
              <a:gd name="connsiteX91" fmla="*/ 12104 w 569674"/>
              <a:gd name="connsiteY9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69674" h="606722">
                <a:moveTo>
                  <a:pt x="89232" y="481045"/>
                </a:moveTo>
                <a:lnTo>
                  <a:pt x="335147" y="481045"/>
                </a:lnTo>
                <a:cubicBezTo>
                  <a:pt x="341823" y="481045"/>
                  <a:pt x="347252" y="486473"/>
                  <a:pt x="347252" y="493147"/>
                </a:cubicBezTo>
                <a:cubicBezTo>
                  <a:pt x="347252" y="499821"/>
                  <a:pt x="341823" y="505249"/>
                  <a:pt x="335147" y="505249"/>
                </a:cubicBezTo>
                <a:lnTo>
                  <a:pt x="89232" y="505249"/>
                </a:lnTo>
                <a:cubicBezTo>
                  <a:pt x="82557" y="505249"/>
                  <a:pt x="77128" y="499821"/>
                  <a:pt x="77128" y="493147"/>
                </a:cubicBezTo>
                <a:cubicBezTo>
                  <a:pt x="77128" y="486473"/>
                  <a:pt x="82557" y="481045"/>
                  <a:pt x="89232" y="481045"/>
                </a:cubicBezTo>
                <a:close/>
                <a:moveTo>
                  <a:pt x="481323" y="432088"/>
                </a:moveTo>
                <a:lnTo>
                  <a:pt x="481323" y="496963"/>
                </a:lnTo>
                <a:cubicBezTo>
                  <a:pt x="481323" y="503273"/>
                  <a:pt x="486395" y="508427"/>
                  <a:pt x="492712" y="508427"/>
                </a:cubicBezTo>
                <a:lnTo>
                  <a:pt x="496538" y="508427"/>
                </a:lnTo>
                <a:cubicBezTo>
                  <a:pt x="502766" y="508427"/>
                  <a:pt x="507926" y="503273"/>
                  <a:pt x="507926" y="496963"/>
                </a:cubicBezTo>
                <a:lnTo>
                  <a:pt x="507926" y="432088"/>
                </a:lnTo>
                <a:close/>
                <a:moveTo>
                  <a:pt x="89232" y="386769"/>
                </a:moveTo>
                <a:lnTo>
                  <a:pt x="335147" y="386769"/>
                </a:lnTo>
                <a:cubicBezTo>
                  <a:pt x="341823" y="386769"/>
                  <a:pt x="347252" y="392197"/>
                  <a:pt x="347252" y="398871"/>
                </a:cubicBezTo>
                <a:cubicBezTo>
                  <a:pt x="347252" y="405545"/>
                  <a:pt x="341823" y="410973"/>
                  <a:pt x="335147" y="410973"/>
                </a:cubicBezTo>
                <a:lnTo>
                  <a:pt x="89232" y="410973"/>
                </a:lnTo>
                <a:cubicBezTo>
                  <a:pt x="82557" y="410973"/>
                  <a:pt x="77128" y="405545"/>
                  <a:pt x="77128" y="398871"/>
                </a:cubicBezTo>
                <a:cubicBezTo>
                  <a:pt x="77128" y="392197"/>
                  <a:pt x="82557" y="386769"/>
                  <a:pt x="89232" y="386769"/>
                </a:cubicBezTo>
                <a:close/>
                <a:moveTo>
                  <a:pt x="89232" y="291224"/>
                </a:moveTo>
                <a:lnTo>
                  <a:pt x="335147" y="291224"/>
                </a:lnTo>
                <a:cubicBezTo>
                  <a:pt x="341823" y="291224"/>
                  <a:pt x="347252" y="296652"/>
                  <a:pt x="347252" y="303326"/>
                </a:cubicBezTo>
                <a:cubicBezTo>
                  <a:pt x="347252" y="310000"/>
                  <a:pt x="341823" y="315428"/>
                  <a:pt x="335147" y="315428"/>
                </a:cubicBezTo>
                <a:lnTo>
                  <a:pt x="89232" y="315428"/>
                </a:lnTo>
                <a:cubicBezTo>
                  <a:pt x="82557" y="315428"/>
                  <a:pt x="77128" y="310000"/>
                  <a:pt x="77128" y="303326"/>
                </a:cubicBezTo>
                <a:cubicBezTo>
                  <a:pt x="77128" y="296652"/>
                  <a:pt x="82557" y="291224"/>
                  <a:pt x="89232" y="291224"/>
                </a:cubicBezTo>
                <a:close/>
                <a:moveTo>
                  <a:pt x="89232" y="197019"/>
                </a:moveTo>
                <a:lnTo>
                  <a:pt x="335147" y="197019"/>
                </a:lnTo>
                <a:cubicBezTo>
                  <a:pt x="341823" y="197019"/>
                  <a:pt x="347252" y="202358"/>
                  <a:pt x="347252" y="209121"/>
                </a:cubicBezTo>
                <a:cubicBezTo>
                  <a:pt x="347252" y="215795"/>
                  <a:pt x="341823" y="221223"/>
                  <a:pt x="335147" y="221223"/>
                </a:cubicBezTo>
                <a:lnTo>
                  <a:pt x="89232" y="221223"/>
                </a:lnTo>
                <a:cubicBezTo>
                  <a:pt x="82557" y="221223"/>
                  <a:pt x="77128" y="215795"/>
                  <a:pt x="77128" y="209121"/>
                </a:cubicBezTo>
                <a:cubicBezTo>
                  <a:pt x="77128" y="202358"/>
                  <a:pt x="82557" y="197019"/>
                  <a:pt x="89232" y="197019"/>
                </a:cubicBezTo>
                <a:close/>
                <a:moveTo>
                  <a:pt x="481323" y="120246"/>
                </a:moveTo>
                <a:lnTo>
                  <a:pt x="481323" y="407916"/>
                </a:lnTo>
                <a:lnTo>
                  <a:pt x="507926" y="407916"/>
                </a:lnTo>
                <a:lnTo>
                  <a:pt x="507926" y="120246"/>
                </a:lnTo>
                <a:close/>
                <a:moveTo>
                  <a:pt x="330624" y="102743"/>
                </a:moveTo>
                <a:lnTo>
                  <a:pt x="335159" y="102743"/>
                </a:lnTo>
                <a:cubicBezTo>
                  <a:pt x="341828" y="102743"/>
                  <a:pt x="347252" y="108155"/>
                  <a:pt x="347252" y="114810"/>
                </a:cubicBezTo>
                <a:cubicBezTo>
                  <a:pt x="347252" y="121464"/>
                  <a:pt x="341828" y="126876"/>
                  <a:pt x="335159" y="126876"/>
                </a:cubicBezTo>
                <a:lnTo>
                  <a:pt x="330624" y="126876"/>
                </a:lnTo>
                <a:cubicBezTo>
                  <a:pt x="323956" y="126876"/>
                  <a:pt x="318532" y="121464"/>
                  <a:pt x="318532" y="114810"/>
                </a:cubicBezTo>
                <a:cubicBezTo>
                  <a:pt x="318532" y="108155"/>
                  <a:pt x="323956" y="102743"/>
                  <a:pt x="330624" y="102743"/>
                </a:cubicBezTo>
                <a:close/>
                <a:moveTo>
                  <a:pt x="89231" y="102743"/>
                </a:moveTo>
                <a:lnTo>
                  <a:pt x="277637" y="102743"/>
                </a:lnTo>
                <a:cubicBezTo>
                  <a:pt x="284312" y="102743"/>
                  <a:pt x="289741" y="108155"/>
                  <a:pt x="289741" y="114810"/>
                </a:cubicBezTo>
                <a:cubicBezTo>
                  <a:pt x="289741" y="121464"/>
                  <a:pt x="284312" y="126876"/>
                  <a:pt x="277637" y="126876"/>
                </a:cubicBezTo>
                <a:lnTo>
                  <a:pt x="89231" y="126876"/>
                </a:lnTo>
                <a:cubicBezTo>
                  <a:pt x="82557" y="126876"/>
                  <a:pt x="77128" y="121464"/>
                  <a:pt x="77128" y="114810"/>
                </a:cubicBezTo>
                <a:cubicBezTo>
                  <a:pt x="77128" y="108155"/>
                  <a:pt x="82557" y="102743"/>
                  <a:pt x="89231" y="102743"/>
                </a:cubicBezTo>
                <a:close/>
                <a:moveTo>
                  <a:pt x="491555" y="70746"/>
                </a:moveTo>
                <a:lnTo>
                  <a:pt x="491555" y="96073"/>
                </a:lnTo>
                <a:lnTo>
                  <a:pt x="497694" y="96073"/>
                </a:lnTo>
                <a:lnTo>
                  <a:pt x="497694" y="70746"/>
                </a:lnTo>
                <a:close/>
                <a:moveTo>
                  <a:pt x="479455" y="46573"/>
                </a:moveTo>
                <a:lnTo>
                  <a:pt x="509795" y="46573"/>
                </a:lnTo>
                <a:cubicBezTo>
                  <a:pt x="516468" y="46573"/>
                  <a:pt x="521895" y="51905"/>
                  <a:pt x="521895" y="58659"/>
                </a:cubicBezTo>
                <a:lnTo>
                  <a:pt x="521895" y="96251"/>
                </a:lnTo>
                <a:cubicBezTo>
                  <a:pt x="527679" y="97140"/>
                  <a:pt x="532127" y="102116"/>
                  <a:pt x="532127" y="108160"/>
                </a:cubicBezTo>
                <a:lnTo>
                  <a:pt x="532127" y="129488"/>
                </a:lnTo>
                <a:cubicBezTo>
                  <a:pt x="553481" y="133487"/>
                  <a:pt x="569674" y="152239"/>
                  <a:pt x="569674" y="174634"/>
                </a:cubicBezTo>
                <a:lnTo>
                  <a:pt x="569674" y="261637"/>
                </a:lnTo>
                <a:cubicBezTo>
                  <a:pt x="569674" y="268302"/>
                  <a:pt x="564247" y="273723"/>
                  <a:pt x="557574" y="273723"/>
                </a:cubicBezTo>
                <a:cubicBezTo>
                  <a:pt x="550812" y="273723"/>
                  <a:pt x="545473" y="268302"/>
                  <a:pt x="545473" y="261637"/>
                </a:cubicBezTo>
                <a:lnTo>
                  <a:pt x="545473" y="174634"/>
                </a:lnTo>
                <a:cubicBezTo>
                  <a:pt x="545473" y="165658"/>
                  <a:pt x="539957" y="157926"/>
                  <a:pt x="532127" y="154638"/>
                </a:cubicBezTo>
                <a:lnTo>
                  <a:pt x="532127" y="496963"/>
                </a:lnTo>
                <a:cubicBezTo>
                  <a:pt x="532127" y="513048"/>
                  <a:pt x="521361" y="526645"/>
                  <a:pt x="506681" y="531089"/>
                </a:cubicBezTo>
                <a:lnTo>
                  <a:pt x="506681" y="548063"/>
                </a:lnTo>
                <a:cubicBezTo>
                  <a:pt x="506681" y="554728"/>
                  <a:pt x="501342" y="560149"/>
                  <a:pt x="494580" y="560149"/>
                </a:cubicBezTo>
                <a:cubicBezTo>
                  <a:pt x="487907" y="560149"/>
                  <a:pt x="482480" y="554728"/>
                  <a:pt x="482480" y="548063"/>
                </a:cubicBezTo>
                <a:lnTo>
                  <a:pt x="482480" y="531089"/>
                </a:lnTo>
                <a:cubicBezTo>
                  <a:pt x="467799" y="526645"/>
                  <a:pt x="457122" y="513048"/>
                  <a:pt x="457122" y="496963"/>
                </a:cubicBezTo>
                <a:lnTo>
                  <a:pt x="457122" y="108160"/>
                </a:lnTo>
                <a:cubicBezTo>
                  <a:pt x="457122" y="102116"/>
                  <a:pt x="461571" y="97140"/>
                  <a:pt x="467354" y="96251"/>
                </a:cubicBezTo>
                <a:lnTo>
                  <a:pt x="467354" y="58659"/>
                </a:lnTo>
                <a:cubicBezTo>
                  <a:pt x="467354" y="51905"/>
                  <a:pt x="472782" y="46573"/>
                  <a:pt x="479455" y="46573"/>
                </a:cubicBezTo>
                <a:close/>
                <a:moveTo>
                  <a:pt x="24208" y="24173"/>
                </a:moveTo>
                <a:lnTo>
                  <a:pt x="24208" y="582549"/>
                </a:lnTo>
                <a:lnTo>
                  <a:pt x="400242" y="582549"/>
                </a:lnTo>
                <a:lnTo>
                  <a:pt x="400242" y="24173"/>
                </a:lnTo>
                <a:close/>
                <a:moveTo>
                  <a:pt x="12104" y="0"/>
                </a:moveTo>
                <a:lnTo>
                  <a:pt x="412346" y="0"/>
                </a:lnTo>
                <a:cubicBezTo>
                  <a:pt x="419022" y="0"/>
                  <a:pt x="424451" y="5421"/>
                  <a:pt x="424451" y="12086"/>
                </a:cubicBezTo>
                <a:lnTo>
                  <a:pt x="424451" y="594636"/>
                </a:lnTo>
                <a:cubicBezTo>
                  <a:pt x="424451" y="601301"/>
                  <a:pt x="419022" y="606722"/>
                  <a:pt x="412346" y="606722"/>
                </a:cubicBezTo>
                <a:lnTo>
                  <a:pt x="12104" y="606722"/>
                </a:lnTo>
                <a:cubicBezTo>
                  <a:pt x="5429" y="606722"/>
                  <a:pt x="0" y="601301"/>
                  <a:pt x="0" y="594636"/>
                </a:cubicBezTo>
                <a:lnTo>
                  <a:pt x="0" y="12086"/>
                </a:lnTo>
                <a:cubicBezTo>
                  <a:pt x="0" y="5421"/>
                  <a:pt x="5429" y="0"/>
                  <a:pt x="121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4" name="contract_341611"/>
          <p:cNvSpPr>
            <a:spLocks noChangeAspect="1"/>
          </p:cNvSpPr>
          <p:nvPr/>
        </p:nvSpPr>
        <p:spPr>
          <a:xfrm>
            <a:off x="7388736" y="3479037"/>
            <a:ext cx="552467" cy="577983"/>
          </a:xfrm>
          <a:custGeom>
            <a:avLst/>
            <a:gdLst>
              <a:gd name="connsiteX0" fmla="*/ 82808 w 579938"/>
              <a:gd name="connsiteY0" fmla="*/ 427486 h 606722"/>
              <a:gd name="connsiteX1" fmla="*/ 262328 w 579938"/>
              <a:gd name="connsiteY1" fmla="*/ 427486 h 606722"/>
              <a:gd name="connsiteX2" fmla="*/ 276123 w 579938"/>
              <a:gd name="connsiteY2" fmla="*/ 441247 h 606722"/>
              <a:gd name="connsiteX3" fmla="*/ 262328 w 579938"/>
              <a:gd name="connsiteY3" fmla="*/ 455007 h 606722"/>
              <a:gd name="connsiteX4" fmla="*/ 82808 w 579938"/>
              <a:gd name="connsiteY4" fmla="*/ 455007 h 606722"/>
              <a:gd name="connsiteX5" fmla="*/ 69013 w 579938"/>
              <a:gd name="connsiteY5" fmla="*/ 441247 h 606722"/>
              <a:gd name="connsiteX6" fmla="*/ 82808 w 579938"/>
              <a:gd name="connsiteY6" fmla="*/ 427486 h 606722"/>
              <a:gd name="connsiteX7" fmla="*/ 331395 w 579938"/>
              <a:gd name="connsiteY7" fmla="*/ 391553 h 606722"/>
              <a:gd name="connsiteX8" fmla="*/ 331395 w 579938"/>
              <a:gd name="connsiteY8" fmla="*/ 427457 h 606722"/>
              <a:gd name="connsiteX9" fmla="*/ 367263 w 579938"/>
              <a:gd name="connsiteY9" fmla="*/ 427457 h 606722"/>
              <a:gd name="connsiteX10" fmla="*/ 193311 w 579938"/>
              <a:gd name="connsiteY10" fmla="*/ 372303 h 606722"/>
              <a:gd name="connsiteX11" fmla="*/ 248570 w 579938"/>
              <a:gd name="connsiteY11" fmla="*/ 372303 h 606722"/>
              <a:gd name="connsiteX12" fmla="*/ 262362 w 579938"/>
              <a:gd name="connsiteY12" fmla="*/ 386064 h 606722"/>
              <a:gd name="connsiteX13" fmla="*/ 248570 w 579938"/>
              <a:gd name="connsiteY13" fmla="*/ 399824 h 606722"/>
              <a:gd name="connsiteX14" fmla="*/ 193311 w 579938"/>
              <a:gd name="connsiteY14" fmla="*/ 399824 h 606722"/>
              <a:gd name="connsiteX15" fmla="*/ 179518 w 579938"/>
              <a:gd name="connsiteY15" fmla="*/ 386064 h 606722"/>
              <a:gd name="connsiteX16" fmla="*/ 193311 w 579938"/>
              <a:gd name="connsiteY16" fmla="*/ 372303 h 606722"/>
              <a:gd name="connsiteX17" fmla="*/ 82817 w 579938"/>
              <a:gd name="connsiteY17" fmla="*/ 372303 h 606722"/>
              <a:gd name="connsiteX18" fmla="*/ 138123 w 579938"/>
              <a:gd name="connsiteY18" fmla="*/ 372303 h 606722"/>
              <a:gd name="connsiteX19" fmla="*/ 151927 w 579938"/>
              <a:gd name="connsiteY19" fmla="*/ 386064 h 606722"/>
              <a:gd name="connsiteX20" fmla="*/ 138123 w 579938"/>
              <a:gd name="connsiteY20" fmla="*/ 399824 h 606722"/>
              <a:gd name="connsiteX21" fmla="*/ 82817 w 579938"/>
              <a:gd name="connsiteY21" fmla="*/ 399824 h 606722"/>
              <a:gd name="connsiteX22" fmla="*/ 69013 w 579938"/>
              <a:gd name="connsiteY22" fmla="*/ 386064 h 606722"/>
              <a:gd name="connsiteX23" fmla="*/ 82817 w 579938"/>
              <a:gd name="connsiteY23" fmla="*/ 372303 h 606722"/>
              <a:gd name="connsiteX24" fmla="*/ 262327 w 579938"/>
              <a:gd name="connsiteY24" fmla="*/ 317121 h 606722"/>
              <a:gd name="connsiteX25" fmla="*/ 289918 w 579938"/>
              <a:gd name="connsiteY25" fmla="*/ 317121 h 606722"/>
              <a:gd name="connsiteX26" fmla="*/ 303713 w 579938"/>
              <a:gd name="connsiteY26" fmla="*/ 330961 h 606722"/>
              <a:gd name="connsiteX27" fmla="*/ 289918 w 579938"/>
              <a:gd name="connsiteY27" fmla="*/ 344712 h 606722"/>
              <a:gd name="connsiteX28" fmla="*/ 262327 w 579938"/>
              <a:gd name="connsiteY28" fmla="*/ 344712 h 606722"/>
              <a:gd name="connsiteX29" fmla="*/ 248531 w 579938"/>
              <a:gd name="connsiteY29" fmla="*/ 330961 h 606722"/>
              <a:gd name="connsiteX30" fmla="*/ 262327 w 579938"/>
              <a:gd name="connsiteY30" fmla="*/ 317121 h 606722"/>
              <a:gd name="connsiteX31" fmla="*/ 82808 w 579938"/>
              <a:gd name="connsiteY31" fmla="*/ 317121 h 606722"/>
              <a:gd name="connsiteX32" fmla="*/ 207056 w 579938"/>
              <a:gd name="connsiteY32" fmla="*/ 317121 h 606722"/>
              <a:gd name="connsiteX33" fmla="*/ 220940 w 579938"/>
              <a:gd name="connsiteY33" fmla="*/ 330961 h 606722"/>
              <a:gd name="connsiteX34" fmla="*/ 207056 w 579938"/>
              <a:gd name="connsiteY34" fmla="*/ 344712 h 606722"/>
              <a:gd name="connsiteX35" fmla="*/ 82808 w 579938"/>
              <a:gd name="connsiteY35" fmla="*/ 344712 h 606722"/>
              <a:gd name="connsiteX36" fmla="*/ 69013 w 579938"/>
              <a:gd name="connsiteY36" fmla="*/ 330961 h 606722"/>
              <a:gd name="connsiteX37" fmla="*/ 82808 w 579938"/>
              <a:gd name="connsiteY37" fmla="*/ 317121 h 606722"/>
              <a:gd name="connsiteX38" fmla="*/ 193308 w 579938"/>
              <a:gd name="connsiteY38" fmla="*/ 262010 h 606722"/>
              <a:gd name="connsiteX39" fmla="*/ 289924 w 579938"/>
              <a:gd name="connsiteY39" fmla="*/ 262010 h 606722"/>
              <a:gd name="connsiteX40" fmla="*/ 303713 w 579938"/>
              <a:gd name="connsiteY40" fmla="*/ 275770 h 606722"/>
              <a:gd name="connsiteX41" fmla="*/ 289924 w 579938"/>
              <a:gd name="connsiteY41" fmla="*/ 289531 h 606722"/>
              <a:gd name="connsiteX42" fmla="*/ 193308 w 579938"/>
              <a:gd name="connsiteY42" fmla="*/ 289531 h 606722"/>
              <a:gd name="connsiteX43" fmla="*/ 179518 w 579938"/>
              <a:gd name="connsiteY43" fmla="*/ 275770 h 606722"/>
              <a:gd name="connsiteX44" fmla="*/ 193308 w 579938"/>
              <a:gd name="connsiteY44" fmla="*/ 262010 h 606722"/>
              <a:gd name="connsiteX45" fmla="*/ 82817 w 579938"/>
              <a:gd name="connsiteY45" fmla="*/ 262010 h 606722"/>
              <a:gd name="connsiteX46" fmla="*/ 138123 w 579938"/>
              <a:gd name="connsiteY46" fmla="*/ 262010 h 606722"/>
              <a:gd name="connsiteX47" fmla="*/ 151927 w 579938"/>
              <a:gd name="connsiteY47" fmla="*/ 275770 h 606722"/>
              <a:gd name="connsiteX48" fmla="*/ 138123 w 579938"/>
              <a:gd name="connsiteY48" fmla="*/ 289531 h 606722"/>
              <a:gd name="connsiteX49" fmla="*/ 82817 w 579938"/>
              <a:gd name="connsiteY49" fmla="*/ 289531 h 606722"/>
              <a:gd name="connsiteX50" fmla="*/ 69013 w 579938"/>
              <a:gd name="connsiteY50" fmla="*/ 275770 h 606722"/>
              <a:gd name="connsiteX51" fmla="*/ 82817 w 579938"/>
              <a:gd name="connsiteY51" fmla="*/ 262010 h 606722"/>
              <a:gd name="connsiteX52" fmla="*/ 510916 w 579938"/>
              <a:gd name="connsiteY52" fmla="*/ 212303 h 606722"/>
              <a:gd name="connsiteX53" fmla="*/ 465346 w 579938"/>
              <a:gd name="connsiteY53" fmla="*/ 257804 h 606722"/>
              <a:gd name="connsiteX54" fmla="*/ 350708 w 579938"/>
              <a:gd name="connsiteY54" fmla="*/ 372268 h 606722"/>
              <a:gd name="connsiteX55" fmla="*/ 386577 w 579938"/>
              <a:gd name="connsiteY55" fmla="*/ 408083 h 606722"/>
              <a:gd name="connsiteX56" fmla="*/ 505398 w 579938"/>
              <a:gd name="connsiteY56" fmla="*/ 289531 h 606722"/>
              <a:gd name="connsiteX57" fmla="*/ 487419 w 579938"/>
              <a:gd name="connsiteY57" fmla="*/ 271579 h 606722"/>
              <a:gd name="connsiteX58" fmla="*/ 487419 w 579938"/>
              <a:gd name="connsiteY58" fmla="*/ 252294 h 606722"/>
              <a:gd name="connsiteX59" fmla="*/ 506733 w 579938"/>
              <a:gd name="connsiteY59" fmla="*/ 252294 h 606722"/>
              <a:gd name="connsiteX60" fmla="*/ 524712 w 579938"/>
              <a:gd name="connsiteY60" fmla="*/ 270246 h 606722"/>
              <a:gd name="connsiteX61" fmla="*/ 546785 w 579938"/>
              <a:gd name="connsiteY61" fmla="*/ 248206 h 606722"/>
              <a:gd name="connsiteX62" fmla="*/ 276155 w 579938"/>
              <a:gd name="connsiteY62" fmla="*/ 206827 h 606722"/>
              <a:gd name="connsiteX63" fmla="*/ 331414 w 579938"/>
              <a:gd name="connsiteY63" fmla="*/ 206827 h 606722"/>
              <a:gd name="connsiteX64" fmla="*/ 345206 w 579938"/>
              <a:gd name="connsiteY64" fmla="*/ 220578 h 606722"/>
              <a:gd name="connsiteX65" fmla="*/ 331414 w 579938"/>
              <a:gd name="connsiteY65" fmla="*/ 234418 h 606722"/>
              <a:gd name="connsiteX66" fmla="*/ 276155 w 579938"/>
              <a:gd name="connsiteY66" fmla="*/ 234418 h 606722"/>
              <a:gd name="connsiteX67" fmla="*/ 262362 w 579938"/>
              <a:gd name="connsiteY67" fmla="*/ 220578 h 606722"/>
              <a:gd name="connsiteX68" fmla="*/ 276155 w 579938"/>
              <a:gd name="connsiteY68" fmla="*/ 206827 h 606722"/>
              <a:gd name="connsiteX69" fmla="*/ 82811 w 579938"/>
              <a:gd name="connsiteY69" fmla="*/ 206827 h 606722"/>
              <a:gd name="connsiteX70" fmla="*/ 220973 w 579938"/>
              <a:gd name="connsiteY70" fmla="*/ 206827 h 606722"/>
              <a:gd name="connsiteX71" fmla="*/ 234771 w 579938"/>
              <a:gd name="connsiteY71" fmla="*/ 220578 h 606722"/>
              <a:gd name="connsiteX72" fmla="*/ 220973 w 579938"/>
              <a:gd name="connsiteY72" fmla="*/ 234418 h 606722"/>
              <a:gd name="connsiteX73" fmla="*/ 82811 w 579938"/>
              <a:gd name="connsiteY73" fmla="*/ 234418 h 606722"/>
              <a:gd name="connsiteX74" fmla="*/ 69013 w 579938"/>
              <a:gd name="connsiteY74" fmla="*/ 220578 h 606722"/>
              <a:gd name="connsiteX75" fmla="*/ 82811 w 579938"/>
              <a:gd name="connsiteY75" fmla="*/ 206827 h 606722"/>
              <a:gd name="connsiteX76" fmla="*/ 331395 w 579938"/>
              <a:gd name="connsiteY76" fmla="*/ 55182 h 606722"/>
              <a:gd name="connsiteX77" fmla="*/ 345190 w 579938"/>
              <a:gd name="connsiteY77" fmla="*/ 68957 h 606722"/>
              <a:gd name="connsiteX78" fmla="*/ 345190 w 579938"/>
              <a:gd name="connsiteY78" fmla="*/ 110281 h 606722"/>
              <a:gd name="connsiteX79" fmla="*/ 358986 w 579938"/>
              <a:gd name="connsiteY79" fmla="*/ 124056 h 606722"/>
              <a:gd name="connsiteX80" fmla="*/ 455644 w 579938"/>
              <a:gd name="connsiteY80" fmla="*/ 124056 h 606722"/>
              <a:gd name="connsiteX81" fmla="*/ 469440 w 579938"/>
              <a:gd name="connsiteY81" fmla="*/ 137919 h 606722"/>
              <a:gd name="connsiteX82" fmla="*/ 469440 w 579938"/>
              <a:gd name="connsiteY82" fmla="*/ 215058 h 606722"/>
              <a:gd name="connsiteX83" fmla="*/ 501214 w 579938"/>
              <a:gd name="connsiteY83" fmla="*/ 183420 h 606722"/>
              <a:gd name="connsiteX84" fmla="*/ 520528 w 579938"/>
              <a:gd name="connsiteY84" fmla="*/ 183420 h 606722"/>
              <a:gd name="connsiteX85" fmla="*/ 575800 w 579938"/>
              <a:gd name="connsiteY85" fmla="*/ 238520 h 606722"/>
              <a:gd name="connsiteX86" fmla="*/ 575800 w 579938"/>
              <a:gd name="connsiteY86" fmla="*/ 257804 h 606722"/>
              <a:gd name="connsiteX87" fmla="*/ 382483 w 579938"/>
              <a:gd name="connsiteY87" fmla="*/ 450829 h 606722"/>
              <a:gd name="connsiteX88" fmla="*/ 372781 w 579938"/>
              <a:gd name="connsiteY88" fmla="*/ 455006 h 606722"/>
              <a:gd name="connsiteX89" fmla="*/ 317599 w 579938"/>
              <a:gd name="connsiteY89" fmla="*/ 455006 h 606722"/>
              <a:gd name="connsiteX90" fmla="*/ 303714 w 579938"/>
              <a:gd name="connsiteY90" fmla="*/ 441231 h 606722"/>
              <a:gd name="connsiteX91" fmla="*/ 303714 w 579938"/>
              <a:gd name="connsiteY91" fmla="*/ 386043 h 606722"/>
              <a:gd name="connsiteX92" fmla="*/ 307897 w 579938"/>
              <a:gd name="connsiteY92" fmla="*/ 376446 h 606722"/>
              <a:gd name="connsiteX93" fmla="*/ 441849 w 579938"/>
              <a:gd name="connsiteY93" fmla="*/ 242696 h 606722"/>
              <a:gd name="connsiteX94" fmla="*/ 441849 w 579938"/>
              <a:gd name="connsiteY94" fmla="*/ 151694 h 606722"/>
              <a:gd name="connsiteX95" fmla="*/ 358986 w 579938"/>
              <a:gd name="connsiteY95" fmla="*/ 151694 h 606722"/>
              <a:gd name="connsiteX96" fmla="*/ 317599 w 579938"/>
              <a:gd name="connsiteY96" fmla="*/ 110281 h 606722"/>
              <a:gd name="connsiteX97" fmla="*/ 317599 w 579938"/>
              <a:gd name="connsiteY97" fmla="*/ 68957 h 606722"/>
              <a:gd name="connsiteX98" fmla="*/ 331395 w 579938"/>
              <a:gd name="connsiteY98" fmla="*/ 55182 h 606722"/>
              <a:gd name="connsiteX99" fmla="*/ 41473 w 579938"/>
              <a:gd name="connsiteY99" fmla="*/ 0 h 606722"/>
              <a:gd name="connsiteX100" fmla="*/ 331434 w 579938"/>
              <a:gd name="connsiteY100" fmla="*/ 0 h 606722"/>
              <a:gd name="connsiteX101" fmla="*/ 341046 w 579938"/>
              <a:gd name="connsiteY101" fmla="*/ 4177 h 606722"/>
              <a:gd name="connsiteX102" fmla="*/ 423905 w 579938"/>
              <a:gd name="connsiteY102" fmla="*/ 86827 h 606722"/>
              <a:gd name="connsiteX103" fmla="*/ 423905 w 579938"/>
              <a:gd name="connsiteY103" fmla="*/ 106201 h 606722"/>
              <a:gd name="connsiteX104" fmla="*/ 404592 w 579938"/>
              <a:gd name="connsiteY104" fmla="*/ 106201 h 606722"/>
              <a:gd name="connsiteX105" fmla="*/ 325916 w 579938"/>
              <a:gd name="connsiteY105" fmla="*/ 27550 h 606722"/>
              <a:gd name="connsiteX106" fmla="*/ 41473 w 579938"/>
              <a:gd name="connsiteY106" fmla="*/ 27550 h 606722"/>
              <a:gd name="connsiteX107" fmla="*/ 27590 w 579938"/>
              <a:gd name="connsiteY107" fmla="*/ 41325 h 606722"/>
              <a:gd name="connsiteX108" fmla="*/ 27590 w 579938"/>
              <a:gd name="connsiteY108" fmla="*/ 565308 h 606722"/>
              <a:gd name="connsiteX109" fmla="*/ 41473 w 579938"/>
              <a:gd name="connsiteY109" fmla="*/ 579083 h 606722"/>
              <a:gd name="connsiteX110" fmla="*/ 428087 w 579938"/>
              <a:gd name="connsiteY110" fmla="*/ 579083 h 606722"/>
              <a:gd name="connsiteX111" fmla="*/ 441882 w 579938"/>
              <a:gd name="connsiteY111" fmla="*/ 565308 h 606722"/>
              <a:gd name="connsiteX112" fmla="*/ 441882 w 579938"/>
              <a:gd name="connsiteY112" fmla="*/ 427470 h 606722"/>
              <a:gd name="connsiteX113" fmla="*/ 455677 w 579938"/>
              <a:gd name="connsiteY113" fmla="*/ 413695 h 606722"/>
              <a:gd name="connsiteX114" fmla="*/ 469472 w 579938"/>
              <a:gd name="connsiteY114" fmla="*/ 427470 h 606722"/>
              <a:gd name="connsiteX115" fmla="*/ 469472 w 579938"/>
              <a:gd name="connsiteY115" fmla="*/ 565308 h 606722"/>
              <a:gd name="connsiteX116" fmla="*/ 428087 w 579938"/>
              <a:gd name="connsiteY116" fmla="*/ 606722 h 606722"/>
              <a:gd name="connsiteX117" fmla="*/ 41473 w 579938"/>
              <a:gd name="connsiteY117" fmla="*/ 606722 h 606722"/>
              <a:gd name="connsiteX118" fmla="*/ 0 w 579938"/>
              <a:gd name="connsiteY118" fmla="*/ 565308 h 606722"/>
              <a:gd name="connsiteX119" fmla="*/ 0 w 579938"/>
              <a:gd name="connsiteY119" fmla="*/ 41325 h 606722"/>
              <a:gd name="connsiteX120" fmla="*/ 41473 w 579938"/>
              <a:gd name="connsiteY12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79938" h="606722">
                <a:moveTo>
                  <a:pt x="82808" y="427486"/>
                </a:moveTo>
                <a:lnTo>
                  <a:pt x="262328" y="427486"/>
                </a:lnTo>
                <a:cubicBezTo>
                  <a:pt x="270605" y="427486"/>
                  <a:pt x="276123" y="432990"/>
                  <a:pt x="276123" y="441247"/>
                </a:cubicBezTo>
                <a:cubicBezTo>
                  <a:pt x="276123" y="449503"/>
                  <a:pt x="270605" y="455007"/>
                  <a:pt x="262328" y="455007"/>
                </a:cubicBezTo>
                <a:lnTo>
                  <a:pt x="82808" y="455007"/>
                </a:lnTo>
                <a:cubicBezTo>
                  <a:pt x="74531" y="455007"/>
                  <a:pt x="69013" y="449503"/>
                  <a:pt x="69013" y="441247"/>
                </a:cubicBezTo>
                <a:cubicBezTo>
                  <a:pt x="69013" y="432990"/>
                  <a:pt x="74531" y="427486"/>
                  <a:pt x="82808" y="427486"/>
                </a:cubicBezTo>
                <a:close/>
                <a:moveTo>
                  <a:pt x="331395" y="391553"/>
                </a:moveTo>
                <a:lnTo>
                  <a:pt x="331395" y="427457"/>
                </a:lnTo>
                <a:lnTo>
                  <a:pt x="367263" y="427457"/>
                </a:lnTo>
                <a:close/>
                <a:moveTo>
                  <a:pt x="193311" y="372303"/>
                </a:moveTo>
                <a:lnTo>
                  <a:pt x="248570" y="372303"/>
                </a:lnTo>
                <a:cubicBezTo>
                  <a:pt x="256845" y="372303"/>
                  <a:pt x="262362" y="377807"/>
                  <a:pt x="262362" y="386064"/>
                </a:cubicBezTo>
                <a:cubicBezTo>
                  <a:pt x="262362" y="394320"/>
                  <a:pt x="256845" y="399824"/>
                  <a:pt x="248570" y="399824"/>
                </a:cubicBezTo>
                <a:lnTo>
                  <a:pt x="193311" y="399824"/>
                </a:lnTo>
                <a:cubicBezTo>
                  <a:pt x="185035" y="399824"/>
                  <a:pt x="179518" y="394320"/>
                  <a:pt x="179518" y="386064"/>
                </a:cubicBezTo>
                <a:cubicBezTo>
                  <a:pt x="179518" y="377807"/>
                  <a:pt x="185035" y="372303"/>
                  <a:pt x="193311" y="372303"/>
                </a:cubicBezTo>
                <a:close/>
                <a:moveTo>
                  <a:pt x="82817" y="372303"/>
                </a:moveTo>
                <a:lnTo>
                  <a:pt x="138123" y="372303"/>
                </a:lnTo>
                <a:cubicBezTo>
                  <a:pt x="146405" y="372303"/>
                  <a:pt x="151927" y="377807"/>
                  <a:pt x="151927" y="386064"/>
                </a:cubicBezTo>
                <a:cubicBezTo>
                  <a:pt x="151927" y="394320"/>
                  <a:pt x="146405" y="399824"/>
                  <a:pt x="138123" y="399824"/>
                </a:cubicBezTo>
                <a:lnTo>
                  <a:pt x="82817" y="399824"/>
                </a:lnTo>
                <a:cubicBezTo>
                  <a:pt x="74534" y="399824"/>
                  <a:pt x="69013" y="394320"/>
                  <a:pt x="69013" y="386064"/>
                </a:cubicBezTo>
                <a:cubicBezTo>
                  <a:pt x="69013" y="377807"/>
                  <a:pt x="74534" y="372303"/>
                  <a:pt x="82817" y="372303"/>
                </a:cubicBezTo>
                <a:close/>
                <a:moveTo>
                  <a:pt x="262327" y="317121"/>
                </a:moveTo>
                <a:lnTo>
                  <a:pt x="289918" y="317121"/>
                </a:lnTo>
                <a:cubicBezTo>
                  <a:pt x="298195" y="317121"/>
                  <a:pt x="303713" y="322710"/>
                  <a:pt x="303713" y="330961"/>
                </a:cubicBezTo>
                <a:cubicBezTo>
                  <a:pt x="303713" y="339211"/>
                  <a:pt x="298195" y="344712"/>
                  <a:pt x="289918" y="344712"/>
                </a:cubicBezTo>
                <a:lnTo>
                  <a:pt x="262327" y="344712"/>
                </a:lnTo>
                <a:cubicBezTo>
                  <a:pt x="254049" y="344712"/>
                  <a:pt x="248531" y="339211"/>
                  <a:pt x="248531" y="330961"/>
                </a:cubicBezTo>
                <a:cubicBezTo>
                  <a:pt x="248531" y="322710"/>
                  <a:pt x="254049" y="317121"/>
                  <a:pt x="262327" y="317121"/>
                </a:cubicBezTo>
                <a:close/>
                <a:moveTo>
                  <a:pt x="82808" y="317121"/>
                </a:moveTo>
                <a:lnTo>
                  <a:pt x="207056" y="317121"/>
                </a:lnTo>
                <a:cubicBezTo>
                  <a:pt x="215422" y="317121"/>
                  <a:pt x="220940" y="322710"/>
                  <a:pt x="220940" y="330961"/>
                </a:cubicBezTo>
                <a:cubicBezTo>
                  <a:pt x="220940" y="339211"/>
                  <a:pt x="215422" y="344712"/>
                  <a:pt x="207056" y="344712"/>
                </a:cubicBezTo>
                <a:lnTo>
                  <a:pt x="82808" y="344712"/>
                </a:lnTo>
                <a:cubicBezTo>
                  <a:pt x="74531" y="344712"/>
                  <a:pt x="69013" y="339211"/>
                  <a:pt x="69013" y="330961"/>
                </a:cubicBezTo>
                <a:cubicBezTo>
                  <a:pt x="69013" y="322710"/>
                  <a:pt x="74531" y="317121"/>
                  <a:pt x="82808" y="317121"/>
                </a:cubicBezTo>
                <a:close/>
                <a:moveTo>
                  <a:pt x="193308" y="262010"/>
                </a:moveTo>
                <a:lnTo>
                  <a:pt x="289924" y="262010"/>
                </a:lnTo>
                <a:cubicBezTo>
                  <a:pt x="298197" y="262010"/>
                  <a:pt x="303713" y="267514"/>
                  <a:pt x="303713" y="275770"/>
                </a:cubicBezTo>
                <a:cubicBezTo>
                  <a:pt x="303713" y="284027"/>
                  <a:pt x="298197" y="289531"/>
                  <a:pt x="289924" y="289531"/>
                </a:cubicBezTo>
                <a:lnTo>
                  <a:pt x="193308" y="289531"/>
                </a:lnTo>
                <a:cubicBezTo>
                  <a:pt x="185034" y="289531"/>
                  <a:pt x="179518" y="284027"/>
                  <a:pt x="179518" y="275770"/>
                </a:cubicBezTo>
                <a:cubicBezTo>
                  <a:pt x="179518" y="267514"/>
                  <a:pt x="185034" y="262010"/>
                  <a:pt x="193308" y="262010"/>
                </a:cubicBezTo>
                <a:close/>
                <a:moveTo>
                  <a:pt x="82817" y="262010"/>
                </a:moveTo>
                <a:lnTo>
                  <a:pt x="138123" y="262010"/>
                </a:lnTo>
                <a:cubicBezTo>
                  <a:pt x="146405" y="262010"/>
                  <a:pt x="151927" y="267514"/>
                  <a:pt x="151927" y="275770"/>
                </a:cubicBezTo>
                <a:cubicBezTo>
                  <a:pt x="151927" y="284027"/>
                  <a:pt x="146405" y="289531"/>
                  <a:pt x="138123" y="289531"/>
                </a:cubicBezTo>
                <a:lnTo>
                  <a:pt x="82817" y="289531"/>
                </a:lnTo>
                <a:cubicBezTo>
                  <a:pt x="74534" y="289531"/>
                  <a:pt x="69013" y="284027"/>
                  <a:pt x="69013" y="275770"/>
                </a:cubicBezTo>
                <a:cubicBezTo>
                  <a:pt x="69013" y="267514"/>
                  <a:pt x="74534" y="262010"/>
                  <a:pt x="82817" y="262010"/>
                </a:cubicBezTo>
                <a:close/>
                <a:moveTo>
                  <a:pt x="510916" y="212303"/>
                </a:moveTo>
                <a:lnTo>
                  <a:pt x="465346" y="257804"/>
                </a:lnTo>
                <a:lnTo>
                  <a:pt x="350708" y="372268"/>
                </a:lnTo>
                <a:lnTo>
                  <a:pt x="386577" y="408083"/>
                </a:lnTo>
                <a:lnTo>
                  <a:pt x="505398" y="289531"/>
                </a:lnTo>
                <a:lnTo>
                  <a:pt x="487419" y="271579"/>
                </a:lnTo>
                <a:cubicBezTo>
                  <a:pt x="481901" y="266069"/>
                  <a:pt x="481901" y="257804"/>
                  <a:pt x="487419" y="252294"/>
                </a:cubicBezTo>
                <a:cubicBezTo>
                  <a:pt x="492937" y="246784"/>
                  <a:pt x="501214" y="246784"/>
                  <a:pt x="506733" y="252294"/>
                </a:cubicBezTo>
                <a:lnTo>
                  <a:pt x="524712" y="270246"/>
                </a:lnTo>
                <a:lnTo>
                  <a:pt x="546785" y="248206"/>
                </a:lnTo>
                <a:close/>
                <a:moveTo>
                  <a:pt x="276155" y="206827"/>
                </a:moveTo>
                <a:lnTo>
                  <a:pt x="331414" y="206827"/>
                </a:lnTo>
                <a:cubicBezTo>
                  <a:pt x="339689" y="206827"/>
                  <a:pt x="345206" y="212327"/>
                  <a:pt x="345206" y="220578"/>
                </a:cubicBezTo>
                <a:cubicBezTo>
                  <a:pt x="345206" y="228829"/>
                  <a:pt x="339689" y="234418"/>
                  <a:pt x="331414" y="234418"/>
                </a:cubicBezTo>
                <a:lnTo>
                  <a:pt x="276155" y="234418"/>
                </a:lnTo>
                <a:cubicBezTo>
                  <a:pt x="267879" y="234418"/>
                  <a:pt x="262362" y="228829"/>
                  <a:pt x="262362" y="220578"/>
                </a:cubicBezTo>
                <a:cubicBezTo>
                  <a:pt x="262362" y="212327"/>
                  <a:pt x="267879" y="206827"/>
                  <a:pt x="276155" y="206827"/>
                </a:cubicBezTo>
                <a:close/>
                <a:moveTo>
                  <a:pt x="82811" y="206827"/>
                </a:moveTo>
                <a:lnTo>
                  <a:pt x="220973" y="206827"/>
                </a:lnTo>
                <a:cubicBezTo>
                  <a:pt x="229252" y="206827"/>
                  <a:pt x="234771" y="212327"/>
                  <a:pt x="234771" y="220578"/>
                </a:cubicBezTo>
                <a:cubicBezTo>
                  <a:pt x="234771" y="228829"/>
                  <a:pt x="229252" y="234418"/>
                  <a:pt x="220973" y="234418"/>
                </a:cubicBezTo>
                <a:lnTo>
                  <a:pt x="82811" y="234418"/>
                </a:lnTo>
                <a:cubicBezTo>
                  <a:pt x="74532" y="234418"/>
                  <a:pt x="69013" y="228829"/>
                  <a:pt x="69013" y="220578"/>
                </a:cubicBezTo>
                <a:cubicBezTo>
                  <a:pt x="69013" y="212327"/>
                  <a:pt x="74532" y="206827"/>
                  <a:pt x="82811" y="206827"/>
                </a:cubicBezTo>
                <a:close/>
                <a:moveTo>
                  <a:pt x="331395" y="55182"/>
                </a:moveTo>
                <a:cubicBezTo>
                  <a:pt x="339672" y="55182"/>
                  <a:pt x="345190" y="60692"/>
                  <a:pt x="345190" y="68957"/>
                </a:cubicBezTo>
                <a:lnTo>
                  <a:pt x="345190" y="110281"/>
                </a:lnTo>
                <a:cubicBezTo>
                  <a:pt x="345190" y="118546"/>
                  <a:pt x="350708" y="124056"/>
                  <a:pt x="358986" y="124056"/>
                </a:cubicBezTo>
                <a:lnTo>
                  <a:pt x="455644" y="124056"/>
                </a:lnTo>
                <a:cubicBezTo>
                  <a:pt x="463922" y="124056"/>
                  <a:pt x="469440" y="129566"/>
                  <a:pt x="469440" y="137919"/>
                </a:cubicBezTo>
                <a:lnTo>
                  <a:pt x="469440" y="215058"/>
                </a:lnTo>
                <a:lnTo>
                  <a:pt x="501214" y="183420"/>
                </a:lnTo>
                <a:cubicBezTo>
                  <a:pt x="506733" y="177822"/>
                  <a:pt x="515010" y="177822"/>
                  <a:pt x="520528" y="183420"/>
                </a:cubicBezTo>
                <a:lnTo>
                  <a:pt x="575800" y="238520"/>
                </a:lnTo>
                <a:cubicBezTo>
                  <a:pt x="581318" y="244030"/>
                  <a:pt x="581318" y="252294"/>
                  <a:pt x="575800" y="257804"/>
                </a:cubicBezTo>
                <a:lnTo>
                  <a:pt x="382483" y="450829"/>
                </a:lnTo>
                <a:cubicBezTo>
                  <a:pt x="379724" y="453584"/>
                  <a:pt x="376965" y="455006"/>
                  <a:pt x="372781" y="455006"/>
                </a:cubicBezTo>
                <a:lnTo>
                  <a:pt x="317599" y="455006"/>
                </a:lnTo>
                <a:cubicBezTo>
                  <a:pt x="309322" y="455006"/>
                  <a:pt x="303714" y="449496"/>
                  <a:pt x="303714" y="441231"/>
                </a:cubicBezTo>
                <a:lnTo>
                  <a:pt x="303714" y="386043"/>
                </a:lnTo>
                <a:cubicBezTo>
                  <a:pt x="303714" y="381955"/>
                  <a:pt x="305138" y="379201"/>
                  <a:pt x="307897" y="376446"/>
                </a:cubicBezTo>
                <a:lnTo>
                  <a:pt x="441849" y="242696"/>
                </a:lnTo>
                <a:lnTo>
                  <a:pt x="441849" y="151694"/>
                </a:lnTo>
                <a:lnTo>
                  <a:pt x="358986" y="151694"/>
                </a:lnTo>
                <a:cubicBezTo>
                  <a:pt x="335489" y="151694"/>
                  <a:pt x="317599" y="133742"/>
                  <a:pt x="317599" y="110281"/>
                </a:cubicBezTo>
                <a:lnTo>
                  <a:pt x="317599" y="68957"/>
                </a:lnTo>
                <a:cubicBezTo>
                  <a:pt x="317599" y="60692"/>
                  <a:pt x="323117" y="55182"/>
                  <a:pt x="331395" y="55182"/>
                </a:cubicBezTo>
                <a:close/>
                <a:moveTo>
                  <a:pt x="41473" y="0"/>
                </a:moveTo>
                <a:lnTo>
                  <a:pt x="331434" y="0"/>
                </a:lnTo>
                <a:cubicBezTo>
                  <a:pt x="335528" y="0"/>
                  <a:pt x="338287" y="1422"/>
                  <a:pt x="341046" y="4177"/>
                </a:cubicBezTo>
                <a:lnTo>
                  <a:pt x="423905" y="86827"/>
                </a:lnTo>
                <a:cubicBezTo>
                  <a:pt x="429422" y="92426"/>
                  <a:pt x="429422" y="100691"/>
                  <a:pt x="423905" y="106201"/>
                </a:cubicBezTo>
                <a:cubicBezTo>
                  <a:pt x="418387" y="111711"/>
                  <a:pt x="410110" y="111711"/>
                  <a:pt x="404592" y="106201"/>
                </a:cubicBezTo>
                <a:lnTo>
                  <a:pt x="325916" y="27550"/>
                </a:lnTo>
                <a:lnTo>
                  <a:pt x="41473" y="27550"/>
                </a:lnTo>
                <a:cubicBezTo>
                  <a:pt x="33197" y="27550"/>
                  <a:pt x="27590" y="33060"/>
                  <a:pt x="27590" y="41325"/>
                </a:cubicBezTo>
                <a:lnTo>
                  <a:pt x="27590" y="565308"/>
                </a:lnTo>
                <a:cubicBezTo>
                  <a:pt x="27590" y="573573"/>
                  <a:pt x="33197" y="579083"/>
                  <a:pt x="41473" y="579083"/>
                </a:cubicBezTo>
                <a:lnTo>
                  <a:pt x="428087" y="579083"/>
                </a:lnTo>
                <a:cubicBezTo>
                  <a:pt x="436364" y="579083"/>
                  <a:pt x="441882" y="573573"/>
                  <a:pt x="441882" y="565308"/>
                </a:cubicBezTo>
                <a:lnTo>
                  <a:pt x="441882" y="427470"/>
                </a:lnTo>
                <a:cubicBezTo>
                  <a:pt x="441882" y="419205"/>
                  <a:pt x="447400" y="413695"/>
                  <a:pt x="455677" y="413695"/>
                </a:cubicBezTo>
                <a:cubicBezTo>
                  <a:pt x="463954" y="413695"/>
                  <a:pt x="469472" y="419205"/>
                  <a:pt x="469472" y="427470"/>
                </a:cubicBezTo>
                <a:lnTo>
                  <a:pt x="469472" y="565308"/>
                </a:lnTo>
                <a:cubicBezTo>
                  <a:pt x="469472" y="588770"/>
                  <a:pt x="451583" y="606722"/>
                  <a:pt x="428087" y="606722"/>
                </a:cubicBezTo>
                <a:lnTo>
                  <a:pt x="41473" y="606722"/>
                </a:lnTo>
                <a:cubicBezTo>
                  <a:pt x="17978" y="606722"/>
                  <a:pt x="0" y="588770"/>
                  <a:pt x="0" y="565308"/>
                </a:cubicBezTo>
                <a:lnTo>
                  <a:pt x="0" y="41325"/>
                </a:lnTo>
                <a:cubicBezTo>
                  <a:pt x="0" y="17952"/>
                  <a:pt x="17978" y="0"/>
                  <a:pt x="414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
        <p:nvSpPr>
          <p:cNvPr id="65" name="contract_169281"/>
          <p:cNvSpPr>
            <a:spLocks noChangeAspect="1"/>
          </p:cNvSpPr>
          <p:nvPr/>
        </p:nvSpPr>
        <p:spPr>
          <a:xfrm>
            <a:off x="8728968" y="4845206"/>
            <a:ext cx="504172" cy="577983"/>
          </a:xfrm>
          <a:custGeom>
            <a:avLst/>
            <a:gdLst>
              <a:gd name="connsiteX0" fmla="*/ 80504 w 527886"/>
              <a:gd name="connsiteY0" fmla="*/ 477375 h 605169"/>
              <a:gd name="connsiteX1" fmla="*/ 224692 w 527886"/>
              <a:gd name="connsiteY1" fmla="*/ 477375 h 605169"/>
              <a:gd name="connsiteX2" fmla="*/ 241898 w 527886"/>
              <a:gd name="connsiteY2" fmla="*/ 494558 h 605169"/>
              <a:gd name="connsiteX3" fmla="*/ 224692 w 527886"/>
              <a:gd name="connsiteY3" fmla="*/ 511740 h 605169"/>
              <a:gd name="connsiteX4" fmla="*/ 80504 w 527886"/>
              <a:gd name="connsiteY4" fmla="*/ 511740 h 605169"/>
              <a:gd name="connsiteX5" fmla="*/ 63297 w 527886"/>
              <a:gd name="connsiteY5" fmla="*/ 494558 h 605169"/>
              <a:gd name="connsiteX6" fmla="*/ 80504 w 527886"/>
              <a:gd name="connsiteY6" fmla="*/ 477375 h 605169"/>
              <a:gd name="connsiteX7" fmla="*/ 80504 w 527886"/>
              <a:gd name="connsiteY7" fmla="*/ 381477 h 605169"/>
              <a:gd name="connsiteX8" fmla="*/ 224692 w 527886"/>
              <a:gd name="connsiteY8" fmla="*/ 381477 h 605169"/>
              <a:gd name="connsiteX9" fmla="*/ 241898 w 527886"/>
              <a:gd name="connsiteY9" fmla="*/ 398660 h 605169"/>
              <a:gd name="connsiteX10" fmla="*/ 224692 w 527886"/>
              <a:gd name="connsiteY10" fmla="*/ 415842 h 605169"/>
              <a:gd name="connsiteX11" fmla="*/ 80504 w 527886"/>
              <a:gd name="connsiteY11" fmla="*/ 415842 h 605169"/>
              <a:gd name="connsiteX12" fmla="*/ 63297 w 527886"/>
              <a:gd name="connsiteY12" fmla="*/ 398660 h 605169"/>
              <a:gd name="connsiteX13" fmla="*/ 80504 w 527886"/>
              <a:gd name="connsiteY13" fmla="*/ 381477 h 605169"/>
              <a:gd name="connsiteX14" fmla="*/ 479558 w 527886"/>
              <a:gd name="connsiteY14" fmla="*/ 161516 h 605169"/>
              <a:gd name="connsiteX15" fmla="*/ 452543 w 527886"/>
              <a:gd name="connsiteY15" fmla="*/ 174059 h 605169"/>
              <a:gd name="connsiteX16" fmla="*/ 359625 w 527886"/>
              <a:gd name="connsiteY16" fmla="*/ 429220 h 605169"/>
              <a:gd name="connsiteX17" fmla="*/ 368745 w 527886"/>
              <a:gd name="connsiteY17" fmla="*/ 465647 h 605169"/>
              <a:gd name="connsiteX18" fmla="*/ 399201 w 527886"/>
              <a:gd name="connsiteY18" fmla="*/ 443653 h 605169"/>
              <a:gd name="connsiteX19" fmla="*/ 436540 w 527886"/>
              <a:gd name="connsiteY19" fmla="*/ 340902 h 605169"/>
              <a:gd name="connsiteX20" fmla="*/ 492119 w 527886"/>
              <a:gd name="connsiteY20" fmla="*/ 188493 h 605169"/>
              <a:gd name="connsiteX21" fmla="*/ 479558 w 527886"/>
              <a:gd name="connsiteY21" fmla="*/ 161516 h 605169"/>
              <a:gd name="connsiteX22" fmla="*/ 80505 w 527886"/>
              <a:gd name="connsiteY22" fmla="*/ 93499 h 605169"/>
              <a:gd name="connsiteX23" fmla="*/ 389390 w 527886"/>
              <a:gd name="connsiteY23" fmla="*/ 93499 h 605169"/>
              <a:gd name="connsiteX24" fmla="*/ 406598 w 527886"/>
              <a:gd name="connsiteY24" fmla="*/ 110682 h 605169"/>
              <a:gd name="connsiteX25" fmla="*/ 389390 w 527886"/>
              <a:gd name="connsiteY25" fmla="*/ 127864 h 605169"/>
              <a:gd name="connsiteX26" fmla="*/ 80505 w 527886"/>
              <a:gd name="connsiteY26" fmla="*/ 127864 h 605169"/>
              <a:gd name="connsiteX27" fmla="*/ 63297 w 527886"/>
              <a:gd name="connsiteY27" fmla="*/ 110682 h 605169"/>
              <a:gd name="connsiteX28" fmla="*/ 80505 w 527886"/>
              <a:gd name="connsiteY28" fmla="*/ 93499 h 605169"/>
              <a:gd name="connsiteX29" fmla="*/ 57988 w 527886"/>
              <a:gd name="connsiteY29" fmla="*/ 34365 h 605169"/>
              <a:gd name="connsiteX30" fmla="*/ 34414 w 527886"/>
              <a:gd name="connsiteY30" fmla="*/ 57905 h 605169"/>
              <a:gd name="connsiteX31" fmla="*/ 34414 w 527886"/>
              <a:gd name="connsiteY31" fmla="*/ 547264 h 605169"/>
              <a:gd name="connsiteX32" fmla="*/ 57988 w 527886"/>
              <a:gd name="connsiteY32" fmla="*/ 570804 h 605169"/>
              <a:gd name="connsiteX33" fmla="*/ 411934 w 527886"/>
              <a:gd name="connsiteY33" fmla="*/ 570804 h 605169"/>
              <a:gd name="connsiteX34" fmla="*/ 435508 w 527886"/>
              <a:gd name="connsiteY34" fmla="*/ 547264 h 605169"/>
              <a:gd name="connsiteX35" fmla="*/ 435508 w 527886"/>
              <a:gd name="connsiteY35" fmla="*/ 444341 h 605169"/>
              <a:gd name="connsiteX36" fmla="*/ 423635 w 527886"/>
              <a:gd name="connsiteY36" fmla="*/ 468224 h 605169"/>
              <a:gd name="connsiteX37" fmla="*/ 368229 w 527886"/>
              <a:gd name="connsiteY37" fmla="*/ 508431 h 605169"/>
              <a:gd name="connsiteX38" fmla="*/ 341558 w 527886"/>
              <a:gd name="connsiteY38" fmla="*/ 498637 h 605169"/>
              <a:gd name="connsiteX39" fmla="*/ 324867 w 527886"/>
              <a:gd name="connsiteY39" fmla="*/ 432485 h 605169"/>
              <a:gd name="connsiteX40" fmla="*/ 325383 w 527886"/>
              <a:gd name="connsiteY40" fmla="*/ 422347 h 605169"/>
              <a:gd name="connsiteX41" fmla="*/ 362895 w 527886"/>
              <a:gd name="connsiteY41" fmla="*/ 319767 h 605169"/>
              <a:gd name="connsiteX42" fmla="*/ 80529 w 527886"/>
              <a:gd name="connsiteY42" fmla="*/ 319767 h 605169"/>
              <a:gd name="connsiteX43" fmla="*/ 63322 w 527886"/>
              <a:gd name="connsiteY43" fmla="*/ 302585 h 605169"/>
              <a:gd name="connsiteX44" fmla="*/ 80529 w 527886"/>
              <a:gd name="connsiteY44" fmla="*/ 285402 h 605169"/>
              <a:gd name="connsiteX45" fmla="*/ 375456 w 527886"/>
              <a:gd name="connsiteY45" fmla="*/ 285402 h 605169"/>
              <a:gd name="connsiteX46" fmla="*/ 398857 w 527886"/>
              <a:gd name="connsiteY46" fmla="*/ 220968 h 605169"/>
              <a:gd name="connsiteX47" fmla="*/ 389393 w 527886"/>
              <a:gd name="connsiteY47" fmla="*/ 223717 h 605169"/>
              <a:gd name="connsiteX48" fmla="*/ 80529 w 527886"/>
              <a:gd name="connsiteY48" fmla="*/ 223717 h 605169"/>
              <a:gd name="connsiteX49" fmla="*/ 63322 w 527886"/>
              <a:gd name="connsiteY49" fmla="*/ 206534 h 605169"/>
              <a:gd name="connsiteX50" fmla="*/ 80529 w 527886"/>
              <a:gd name="connsiteY50" fmla="*/ 189352 h 605169"/>
              <a:gd name="connsiteX51" fmla="*/ 389393 w 527886"/>
              <a:gd name="connsiteY51" fmla="*/ 189352 h 605169"/>
              <a:gd name="connsiteX52" fmla="*/ 405912 w 527886"/>
              <a:gd name="connsiteY52" fmla="*/ 201723 h 605169"/>
              <a:gd name="connsiteX53" fmla="*/ 435508 w 527886"/>
              <a:gd name="connsiteY53" fmla="*/ 139866 h 605169"/>
              <a:gd name="connsiteX54" fmla="*/ 435508 w 527886"/>
              <a:gd name="connsiteY54" fmla="*/ 57905 h 605169"/>
              <a:gd name="connsiteX55" fmla="*/ 411934 w 527886"/>
              <a:gd name="connsiteY55" fmla="*/ 34365 h 605169"/>
              <a:gd name="connsiteX56" fmla="*/ 57988 w 527886"/>
              <a:gd name="connsiteY56" fmla="*/ 0 h 605169"/>
              <a:gd name="connsiteX57" fmla="*/ 411934 w 527886"/>
              <a:gd name="connsiteY57" fmla="*/ 0 h 605169"/>
              <a:gd name="connsiteX58" fmla="*/ 469922 w 527886"/>
              <a:gd name="connsiteY58" fmla="*/ 57905 h 605169"/>
              <a:gd name="connsiteX59" fmla="*/ 469922 w 527886"/>
              <a:gd name="connsiteY59" fmla="*/ 125948 h 605169"/>
              <a:gd name="connsiteX60" fmla="*/ 524468 w 527886"/>
              <a:gd name="connsiteY60" fmla="*/ 200177 h 605169"/>
              <a:gd name="connsiteX61" fmla="*/ 469922 w 527886"/>
              <a:gd name="connsiteY61" fmla="*/ 349837 h 605169"/>
              <a:gd name="connsiteX62" fmla="*/ 469922 w 527886"/>
              <a:gd name="connsiteY62" fmla="*/ 547264 h 605169"/>
              <a:gd name="connsiteX63" fmla="*/ 411934 w 527886"/>
              <a:gd name="connsiteY63" fmla="*/ 605169 h 605169"/>
              <a:gd name="connsiteX64" fmla="*/ 57988 w 527886"/>
              <a:gd name="connsiteY64" fmla="*/ 605169 h 605169"/>
              <a:gd name="connsiteX65" fmla="*/ 0 w 527886"/>
              <a:gd name="connsiteY65" fmla="*/ 547264 h 605169"/>
              <a:gd name="connsiteX66" fmla="*/ 0 w 527886"/>
              <a:gd name="connsiteY66" fmla="*/ 57905 h 605169"/>
              <a:gd name="connsiteX67" fmla="*/ 57988 w 527886"/>
              <a:gd name="connsiteY67" fmla="*/ 0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27886" h="605169">
                <a:moveTo>
                  <a:pt x="80504" y="477375"/>
                </a:moveTo>
                <a:lnTo>
                  <a:pt x="224692" y="477375"/>
                </a:lnTo>
                <a:cubicBezTo>
                  <a:pt x="234327" y="477375"/>
                  <a:pt x="241898" y="485107"/>
                  <a:pt x="241898" y="494558"/>
                </a:cubicBezTo>
                <a:cubicBezTo>
                  <a:pt x="241898" y="504180"/>
                  <a:pt x="234327" y="511740"/>
                  <a:pt x="224692" y="511740"/>
                </a:cubicBezTo>
                <a:lnTo>
                  <a:pt x="80504" y="511740"/>
                </a:lnTo>
                <a:cubicBezTo>
                  <a:pt x="71040" y="511740"/>
                  <a:pt x="63297" y="504180"/>
                  <a:pt x="63297" y="494558"/>
                </a:cubicBezTo>
                <a:cubicBezTo>
                  <a:pt x="63297" y="485107"/>
                  <a:pt x="71040" y="477375"/>
                  <a:pt x="80504" y="477375"/>
                </a:cubicBezTo>
                <a:close/>
                <a:moveTo>
                  <a:pt x="80504" y="381477"/>
                </a:moveTo>
                <a:lnTo>
                  <a:pt x="224692" y="381477"/>
                </a:lnTo>
                <a:cubicBezTo>
                  <a:pt x="234327" y="381477"/>
                  <a:pt x="241898" y="389037"/>
                  <a:pt x="241898" y="398660"/>
                </a:cubicBezTo>
                <a:cubicBezTo>
                  <a:pt x="241898" y="408110"/>
                  <a:pt x="234327" y="415842"/>
                  <a:pt x="224692" y="415842"/>
                </a:cubicBezTo>
                <a:lnTo>
                  <a:pt x="80504" y="415842"/>
                </a:lnTo>
                <a:cubicBezTo>
                  <a:pt x="71040" y="415842"/>
                  <a:pt x="63297" y="408110"/>
                  <a:pt x="63297" y="398660"/>
                </a:cubicBezTo>
                <a:cubicBezTo>
                  <a:pt x="63297" y="389037"/>
                  <a:pt x="71040" y="381477"/>
                  <a:pt x="80504" y="381477"/>
                </a:cubicBezTo>
                <a:close/>
                <a:moveTo>
                  <a:pt x="479558" y="161516"/>
                </a:moveTo>
                <a:cubicBezTo>
                  <a:pt x="468717" y="157564"/>
                  <a:pt x="456500" y="163234"/>
                  <a:pt x="452543" y="174059"/>
                </a:cubicBezTo>
                <a:lnTo>
                  <a:pt x="359625" y="429220"/>
                </a:lnTo>
                <a:lnTo>
                  <a:pt x="368745" y="465647"/>
                </a:lnTo>
                <a:lnTo>
                  <a:pt x="399201" y="443653"/>
                </a:lnTo>
                <a:lnTo>
                  <a:pt x="436540" y="340902"/>
                </a:lnTo>
                <a:lnTo>
                  <a:pt x="492119" y="188493"/>
                </a:lnTo>
                <a:cubicBezTo>
                  <a:pt x="496076" y="177496"/>
                  <a:pt x="490570" y="165468"/>
                  <a:pt x="479558" y="161516"/>
                </a:cubicBezTo>
                <a:close/>
                <a:moveTo>
                  <a:pt x="80505" y="93499"/>
                </a:moveTo>
                <a:lnTo>
                  <a:pt x="389390" y="93499"/>
                </a:lnTo>
                <a:cubicBezTo>
                  <a:pt x="398855" y="93499"/>
                  <a:pt x="406598" y="101059"/>
                  <a:pt x="406598" y="110682"/>
                </a:cubicBezTo>
                <a:cubicBezTo>
                  <a:pt x="406598" y="120132"/>
                  <a:pt x="398855" y="127864"/>
                  <a:pt x="389390" y="127864"/>
                </a:cubicBezTo>
                <a:lnTo>
                  <a:pt x="80505" y="127864"/>
                </a:lnTo>
                <a:cubicBezTo>
                  <a:pt x="71041" y="127864"/>
                  <a:pt x="63297" y="120132"/>
                  <a:pt x="63297" y="110682"/>
                </a:cubicBezTo>
                <a:cubicBezTo>
                  <a:pt x="63297" y="101059"/>
                  <a:pt x="71041" y="93499"/>
                  <a:pt x="80505" y="93499"/>
                </a:cubicBezTo>
                <a:close/>
                <a:moveTo>
                  <a:pt x="57988" y="34365"/>
                </a:moveTo>
                <a:cubicBezTo>
                  <a:pt x="45082" y="34365"/>
                  <a:pt x="34414" y="45018"/>
                  <a:pt x="34414" y="57905"/>
                </a:cubicBezTo>
                <a:lnTo>
                  <a:pt x="34414" y="547264"/>
                </a:lnTo>
                <a:cubicBezTo>
                  <a:pt x="34414" y="560151"/>
                  <a:pt x="45082" y="570804"/>
                  <a:pt x="57988" y="570804"/>
                </a:cubicBezTo>
                <a:lnTo>
                  <a:pt x="411934" y="570804"/>
                </a:lnTo>
                <a:cubicBezTo>
                  <a:pt x="425012" y="570804"/>
                  <a:pt x="435508" y="560151"/>
                  <a:pt x="435508" y="547264"/>
                </a:cubicBezTo>
                <a:lnTo>
                  <a:pt x="435508" y="444341"/>
                </a:lnTo>
                <a:cubicBezTo>
                  <a:pt x="429658" y="460664"/>
                  <a:pt x="429141" y="464272"/>
                  <a:pt x="423635" y="468224"/>
                </a:cubicBezTo>
                <a:lnTo>
                  <a:pt x="368229" y="508431"/>
                </a:lnTo>
                <a:cubicBezTo>
                  <a:pt x="358421" y="515648"/>
                  <a:pt x="344483" y="510493"/>
                  <a:pt x="341558" y="498637"/>
                </a:cubicBezTo>
                <a:lnTo>
                  <a:pt x="324867" y="432485"/>
                </a:lnTo>
                <a:cubicBezTo>
                  <a:pt x="324179" y="429048"/>
                  <a:pt x="324351" y="425612"/>
                  <a:pt x="325383" y="422347"/>
                </a:cubicBezTo>
                <a:lnTo>
                  <a:pt x="362895" y="319767"/>
                </a:lnTo>
                <a:lnTo>
                  <a:pt x="80529" y="319767"/>
                </a:lnTo>
                <a:cubicBezTo>
                  <a:pt x="71065" y="319767"/>
                  <a:pt x="63322" y="312035"/>
                  <a:pt x="63322" y="302585"/>
                </a:cubicBezTo>
                <a:cubicBezTo>
                  <a:pt x="63322" y="293134"/>
                  <a:pt x="71065" y="285402"/>
                  <a:pt x="80529" y="285402"/>
                </a:cubicBezTo>
                <a:lnTo>
                  <a:pt x="375456" y="285402"/>
                </a:lnTo>
                <a:lnTo>
                  <a:pt x="398857" y="220968"/>
                </a:lnTo>
                <a:cubicBezTo>
                  <a:pt x="396104" y="222686"/>
                  <a:pt x="392835" y="223717"/>
                  <a:pt x="389393" y="223717"/>
                </a:cubicBezTo>
                <a:lnTo>
                  <a:pt x="80529" y="223717"/>
                </a:lnTo>
                <a:cubicBezTo>
                  <a:pt x="71065" y="223717"/>
                  <a:pt x="63322" y="216156"/>
                  <a:pt x="63322" y="206534"/>
                </a:cubicBezTo>
                <a:cubicBezTo>
                  <a:pt x="63322" y="197084"/>
                  <a:pt x="71065" y="189352"/>
                  <a:pt x="80529" y="189352"/>
                </a:cubicBezTo>
                <a:lnTo>
                  <a:pt x="389393" y="189352"/>
                </a:lnTo>
                <a:cubicBezTo>
                  <a:pt x="397136" y="189352"/>
                  <a:pt x="403847" y="194678"/>
                  <a:pt x="405912" y="201723"/>
                </a:cubicBezTo>
                <a:cubicBezTo>
                  <a:pt x="420194" y="162203"/>
                  <a:pt x="421914" y="151894"/>
                  <a:pt x="435508" y="139866"/>
                </a:cubicBezTo>
                <a:lnTo>
                  <a:pt x="435508" y="57905"/>
                </a:lnTo>
                <a:cubicBezTo>
                  <a:pt x="435508" y="45018"/>
                  <a:pt x="425012" y="34365"/>
                  <a:pt x="411934" y="34365"/>
                </a:cubicBezTo>
                <a:close/>
                <a:moveTo>
                  <a:pt x="57988" y="0"/>
                </a:moveTo>
                <a:lnTo>
                  <a:pt x="411934" y="0"/>
                </a:lnTo>
                <a:cubicBezTo>
                  <a:pt x="443939" y="0"/>
                  <a:pt x="469922" y="25946"/>
                  <a:pt x="469922" y="57905"/>
                </a:cubicBezTo>
                <a:lnTo>
                  <a:pt x="469922" y="125948"/>
                </a:lnTo>
                <a:cubicBezTo>
                  <a:pt x="509326" y="124230"/>
                  <a:pt x="538061" y="163062"/>
                  <a:pt x="524468" y="200177"/>
                </a:cubicBezTo>
                <a:lnTo>
                  <a:pt x="469922" y="349837"/>
                </a:lnTo>
                <a:lnTo>
                  <a:pt x="469922" y="547264"/>
                </a:lnTo>
                <a:cubicBezTo>
                  <a:pt x="469922" y="579223"/>
                  <a:pt x="443939" y="605169"/>
                  <a:pt x="411934" y="605169"/>
                </a:cubicBezTo>
                <a:lnTo>
                  <a:pt x="57988" y="605169"/>
                </a:lnTo>
                <a:cubicBezTo>
                  <a:pt x="25983" y="605169"/>
                  <a:pt x="0" y="579223"/>
                  <a:pt x="0" y="547264"/>
                </a:cubicBezTo>
                <a:lnTo>
                  <a:pt x="0" y="57905"/>
                </a:lnTo>
                <a:cubicBezTo>
                  <a:pt x="0" y="25946"/>
                  <a:pt x="25983" y="0"/>
                  <a:pt x="57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500"/>
                            </p:stCondLst>
                            <p:childTnLst>
                              <p:par>
                                <p:cTn id="24" presetID="16" presetClass="entr" presetSubtype="21"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arn(inVertical)">
                                      <p:cBhvr>
                                        <p:cTn id="26" dur="500"/>
                                        <p:tgtEl>
                                          <p:spTgt spid="31"/>
                                        </p:tgtEl>
                                      </p:cBhvr>
                                    </p:animEffect>
                                  </p:childTnLst>
                                </p:cTn>
                              </p:par>
                              <p:par>
                                <p:cTn id="27" presetID="16" presetClass="entr" presetSubtype="21"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inVertical)">
                                      <p:cBhvr>
                                        <p:cTn id="35" dur="500"/>
                                        <p:tgtEl>
                                          <p:spTgt spid="34"/>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arn(inVertical)">
                                      <p:cBhvr>
                                        <p:cTn id="38" dur="500"/>
                                        <p:tgtEl>
                                          <p:spTgt spid="3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arn(inVertical)">
                                      <p:cBhvr>
                                        <p:cTn id="41" dur="500"/>
                                        <p:tgtEl>
                                          <p:spTgt spid="36"/>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arn(inVertical)">
                                      <p:cBhvr>
                                        <p:cTn id="44" dur="500"/>
                                        <p:tgtEl>
                                          <p:spTgt spid="3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arn(inVertical)">
                                      <p:cBhvr>
                                        <p:cTn id="47" dur="500"/>
                                        <p:tgtEl>
                                          <p:spTgt spid="3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barn(inVertical)">
                                      <p:cBhvr>
                                        <p:cTn id="50" dur="500"/>
                                        <p:tgtEl>
                                          <p:spTgt spid="39"/>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arn(inVertical)">
                                      <p:cBhvr>
                                        <p:cTn id="53" dur="500"/>
                                        <p:tgtEl>
                                          <p:spTgt spid="4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barn(inVertical)">
                                      <p:cBhvr>
                                        <p:cTn id="56" dur="500"/>
                                        <p:tgtEl>
                                          <p:spTgt spid="41"/>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barn(inVertical)">
                                      <p:cBhvr>
                                        <p:cTn id="59" dur="500"/>
                                        <p:tgtEl>
                                          <p:spTgt spid="4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barn(inVertical)">
                                      <p:cBhvr>
                                        <p:cTn id="65" dur="500"/>
                                        <p:tgtEl>
                                          <p:spTgt spid="44"/>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barn(inVertical)">
                                      <p:cBhvr>
                                        <p:cTn id="68" dur="500"/>
                                        <p:tgtEl>
                                          <p:spTgt spid="45"/>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barn(inVertical)">
                                      <p:cBhvr>
                                        <p:cTn id="71" dur="500"/>
                                        <p:tgtEl>
                                          <p:spTgt spid="46"/>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barn(inVertical)">
                                      <p:cBhvr>
                                        <p:cTn id="74" dur="500"/>
                                        <p:tgtEl>
                                          <p:spTgt spid="47"/>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barn(inVertical)">
                                      <p:cBhvr>
                                        <p:cTn id="77" dur="500"/>
                                        <p:tgtEl>
                                          <p:spTgt spid="48"/>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barn(inVertical)">
                                      <p:cBhvr>
                                        <p:cTn id="80" dur="500"/>
                                        <p:tgtEl>
                                          <p:spTgt spid="49"/>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barn(inVertical)">
                                      <p:cBhvr>
                                        <p:cTn id="83" dur="500"/>
                                        <p:tgtEl>
                                          <p:spTgt spid="50"/>
                                        </p:tgtEl>
                                      </p:cBhvr>
                                    </p:animEffect>
                                  </p:childTnLst>
                                </p:cTn>
                              </p:par>
                            </p:childTnLst>
                          </p:cTn>
                        </p:par>
                        <p:par>
                          <p:cTn id="84" fill="hold">
                            <p:stCondLst>
                              <p:cond delay="1000"/>
                            </p:stCondLst>
                            <p:childTnLst>
                              <p:par>
                                <p:cTn id="85" presetID="21" presetClass="entr" presetSubtype="1"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heel(1)">
                                      <p:cBhvr>
                                        <p:cTn id="87" dur="2000"/>
                                        <p:tgtEl>
                                          <p:spTgt spid="51"/>
                                        </p:tgtEl>
                                      </p:cBhvr>
                                    </p:animEffect>
                                  </p:childTnLst>
                                </p:cTn>
                              </p:par>
                              <p:par>
                                <p:cTn id="88" presetID="21" presetClass="entr" presetSubtype="1" fill="hold"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heel(1)">
                                      <p:cBhvr>
                                        <p:cTn id="90" dur="2000"/>
                                        <p:tgtEl>
                                          <p:spTgt spid="52"/>
                                        </p:tgtEl>
                                      </p:cBhvr>
                                    </p:animEffect>
                                  </p:childTnLst>
                                </p:cTn>
                              </p:par>
                              <p:par>
                                <p:cTn id="91" presetID="21" presetClass="entr" presetSubtype="1"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heel(1)">
                                      <p:cBhvr>
                                        <p:cTn id="93" dur="2000"/>
                                        <p:tgtEl>
                                          <p:spTgt spid="61"/>
                                        </p:tgtEl>
                                      </p:cBhvr>
                                    </p:animEffect>
                                  </p:childTnLst>
                                </p:cTn>
                              </p:par>
                              <p:par>
                                <p:cTn id="94" presetID="21" presetClass="entr" presetSubtype="1" fill="hold" grpId="0" nodeType="with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wheel(1)">
                                      <p:cBhvr>
                                        <p:cTn id="96" dur="2000"/>
                                        <p:tgtEl>
                                          <p:spTgt spid="62"/>
                                        </p:tgtEl>
                                      </p:cBhvr>
                                    </p:animEffect>
                                  </p:childTnLst>
                                </p:cTn>
                              </p:par>
                              <p:par>
                                <p:cTn id="97" presetID="21" presetClass="entr" presetSubtype="1"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heel(1)">
                                      <p:cBhvr>
                                        <p:cTn id="99" dur="2000"/>
                                        <p:tgtEl>
                                          <p:spTgt spid="63"/>
                                        </p:tgtEl>
                                      </p:cBhvr>
                                    </p:animEffect>
                                  </p:childTnLst>
                                </p:cTn>
                              </p:par>
                              <p:par>
                                <p:cTn id="100" presetID="21" presetClass="entr" presetSubtype="1" fill="hold" grpId="0" nodeType="withEffect">
                                  <p:stCondLst>
                                    <p:cond delay="0"/>
                                  </p:stCondLst>
                                  <p:childTnLst>
                                    <p:set>
                                      <p:cBhvr>
                                        <p:cTn id="101" dur="1" fill="hold">
                                          <p:stCondLst>
                                            <p:cond delay="0"/>
                                          </p:stCondLst>
                                        </p:cTn>
                                        <p:tgtEl>
                                          <p:spTgt spid="64"/>
                                        </p:tgtEl>
                                        <p:attrNameLst>
                                          <p:attrName>style.visibility</p:attrName>
                                        </p:attrNameLst>
                                      </p:cBhvr>
                                      <p:to>
                                        <p:strVal val="visible"/>
                                      </p:to>
                                    </p:set>
                                    <p:animEffect transition="in" filter="wheel(1)">
                                      <p:cBhvr>
                                        <p:cTn id="102" dur="2000"/>
                                        <p:tgtEl>
                                          <p:spTgt spid="64"/>
                                        </p:tgtEl>
                                      </p:cBhvr>
                                    </p:animEffect>
                                  </p:childTnLst>
                                </p:cTn>
                              </p:par>
                              <p:par>
                                <p:cTn id="103" presetID="21" presetClass="entr" presetSubtype="1" fill="hold" grpId="0" nodeType="withEffect">
                                  <p:stCondLst>
                                    <p:cond delay="0"/>
                                  </p:stCondLst>
                                  <p:childTnLst>
                                    <p:set>
                                      <p:cBhvr>
                                        <p:cTn id="104" dur="1" fill="hold">
                                          <p:stCondLst>
                                            <p:cond delay="0"/>
                                          </p:stCondLst>
                                        </p:cTn>
                                        <p:tgtEl>
                                          <p:spTgt spid="65"/>
                                        </p:tgtEl>
                                        <p:attrNameLst>
                                          <p:attrName>style.visibility</p:attrName>
                                        </p:attrNameLst>
                                      </p:cBhvr>
                                      <p:to>
                                        <p:strVal val="visible"/>
                                      </p:to>
                                    </p:set>
                                    <p:animEffect transition="in" filter="wheel(1)">
                                      <p:cBhvr>
                                        <p:cTn id="105"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3" grpId="0"/>
      <p:bldP spid="34" grpId="0" bldLvl="0" animBg="1"/>
      <p:bldP spid="35" grpId="0"/>
      <p:bldP spid="36" grpId="0" bldLvl="0" animBg="1"/>
      <p:bldP spid="37" grpId="0"/>
      <p:bldP spid="38" grpId="0" bldLvl="0" animBg="1"/>
      <p:bldP spid="39" grpId="0" bldLvl="0" animBg="1"/>
      <p:bldP spid="40" grpId="0"/>
      <p:bldP spid="41" grpId="0" bldLvl="0" animBg="1"/>
      <p:bldP spid="42" grpId="0"/>
      <p:bldP spid="43" grpId="0" bldLvl="0" animBg="1"/>
      <p:bldP spid="44" grpId="0" bldLvl="0" animBg="1"/>
      <p:bldP spid="45" grpId="0" bldLvl="0" animBg="1"/>
      <p:bldP spid="46" grpId="0"/>
      <p:bldP spid="47" grpId="0"/>
      <p:bldP spid="48" grpId="0"/>
      <p:bldP spid="49" grpId="0"/>
      <p:bldP spid="50" grpId="0"/>
      <p:bldP spid="51" grpId="0" animBg="1"/>
      <p:bldP spid="61" grpId="0"/>
      <p:bldP spid="62" grpId="0" animBg="1"/>
      <p:bldP spid="63" grpId="0" animBg="1"/>
      <p:bldP spid="64"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4809744"/>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2554372" flipV="1">
            <a:off x="-1998821" y="3588456"/>
            <a:ext cx="4754880" cy="733711"/>
          </a:xfrm>
          <a:prstGeom prst="roundRect">
            <a:avLst>
              <a:gd name="adj" fmla="val 50000"/>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2554372" flipH="1">
            <a:off x="9715816" y="-65333"/>
            <a:ext cx="2735133" cy="268683"/>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 name="直接连接符 6"/>
          <p:cNvCxnSpPr/>
          <p:nvPr/>
        </p:nvCxnSpPr>
        <p:spPr>
          <a:xfrm flipH="1" flipV="1">
            <a:off x="10926282" y="624173"/>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8" name="椭圆 7"/>
          <p:cNvSpPr>
            <a:spLocks noChangeAspect="1"/>
          </p:cNvSpPr>
          <p:nvPr/>
        </p:nvSpPr>
        <p:spPr>
          <a:xfrm flipH="1">
            <a:off x="2680871" y="6483634"/>
            <a:ext cx="748891" cy="748732"/>
          </a:xfrm>
          <a:prstGeom prst="ellipse">
            <a:avLst/>
          </a:prstGeom>
          <a:noFill/>
          <a:ln>
            <a:solidFill>
              <a:srgbClr val="467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243631" y="6121032"/>
            <a:ext cx="1353600" cy="1353312"/>
          </a:xfrm>
          <a:prstGeom prst="ellipse">
            <a:avLst/>
          </a:prstGeom>
          <a:solidFill>
            <a:srgbClr val="ECE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11597231" y="5722288"/>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594197" y="340920"/>
            <a:ext cx="1250663" cy="369332"/>
          </a:xfrm>
          <a:prstGeom prst="rect">
            <a:avLst/>
          </a:prstGeom>
          <a:noFill/>
        </p:spPr>
        <p:txBody>
          <a:bodyPr wrap="none" rtlCol="0">
            <a:spAutoFit/>
          </a:bodyPr>
          <a:lstStyle/>
          <a:p>
            <a:r>
              <a:rPr lang="en-US" altLang="zh-CN" dirty="0">
                <a:cs typeface="+mn-ea"/>
                <a:sym typeface="+mn-lt"/>
              </a:rPr>
              <a:t>LOGO HERE</a:t>
            </a:r>
            <a:endParaRPr lang="zh-CN" altLang="en-US" dirty="0">
              <a:cs typeface="+mn-ea"/>
              <a:sym typeface="+mn-lt"/>
            </a:endParaRPr>
          </a:p>
        </p:txBody>
      </p:sp>
      <p:sp>
        <p:nvSpPr>
          <p:cNvPr id="13" name="ïṥ1iḑé"/>
          <p:cNvSpPr txBox="1"/>
          <p:nvPr/>
        </p:nvSpPr>
        <p:spPr>
          <a:xfrm>
            <a:off x="2844864" y="1748368"/>
            <a:ext cx="4702298" cy="1015663"/>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6000" dirty="0">
                <a:solidFill>
                  <a:srgbClr val="467275"/>
                </a:solidFill>
                <a:cs typeface="+mn-ea"/>
                <a:sym typeface="+mn-lt"/>
              </a:rPr>
              <a:t>Part 02</a:t>
            </a:r>
            <a:endParaRPr kumimoji="0" lang="en-GB" altLang="zh-CN" sz="6000" b="0" i="0" u="none" strike="noStrike" kern="1200" cap="none" spc="0" normalizeH="0" baseline="0" noProof="0" dirty="0">
              <a:ln>
                <a:noFill/>
              </a:ln>
              <a:solidFill>
                <a:srgbClr val="467275"/>
              </a:solidFill>
              <a:effectLst/>
              <a:uLnTx/>
              <a:uFillTx/>
              <a:cs typeface="+mn-ea"/>
              <a:sym typeface="+mn-lt"/>
            </a:endParaRPr>
          </a:p>
        </p:txBody>
      </p:sp>
      <p:sp>
        <p:nvSpPr>
          <p:cNvPr id="14" name="íṣliḋe"/>
          <p:cNvSpPr txBox="1"/>
          <p:nvPr/>
        </p:nvSpPr>
        <p:spPr>
          <a:xfrm>
            <a:off x="2809042" y="2762477"/>
            <a:ext cx="6839047" cy="922020"/>
          </a:xfrm>
          <a:prstGeom prst="rect">
            <a:avLst/>
          </a:prstGeom>
        </p:spPr>
        <p:txBody>
          <a:bodyPr vert="horz" wrap="square" lIns="91440" tIns="45720" rIns="91440" bIns="45720" rtlCol="0" anchor="t">
            <a:spAutoFit/>
          </a:bodyPr>
          <a:lstStyle>
            <a:defPPr>
              <a:defRPr lang="zh-CN"/>
            </a:defPPr>
            <a:lvl1pPr marR="0" lvl="0" indent="0" fontAlgn="auto">
              <a:lnSpc>
                <a:spcPct val="100000"/>
              </a:lnSpc>
              <a:spcBef>
                <a:spcPct val="0"/>
              </a:spcBef>
              <a:spcAft>
                <a:spcPts val="0"/>
              </a:spcAft>
              <a:buClrTx/>
              <a:buSzTx/>
              <a:buFontTx/>
              <a:buNone/>
              <a:defRPr kumimoji="0" sz="8000" b="0" i="0" u="none" strike="noStrike" cap="none" spc="300" normalizeH="0" baseline="0">
                <a:ln>
                  <a:noFill/>
                </a:ln>
                <a:solidFill>
                  <a:srgbClr val="467275"/>
                </a:solidFill>
                <a:effectLst/>
                <a:uLnTx/>
                <a:uFillTx/>
                <a:latin typeface="字魂59号-创粗黑" panose="00000500000000000000" pitchFamily="2" charset="-122"/>
                <a:ea typeface="字魂59号-创粗黑" panose="00000500000000000000" pitchFamily="2" charset="-122"/>
                <a:cs typeface="+mn-ea"/>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5400" spc="0" dirty="0">
                <a:latin typeface="+mn-lt"/>
                <a:ea typeface="+mn-ea"/>
                <a:sym typeface="+mn-lt"/>
              </a:rPr>
              <a:t>项目分工及进展情况</a:t>
            </a:r>
            <a:endParaRPr lang="en-US" altLang="zh-CN" sz="5400" spc="0" dirty="0">
              <a:solidFill>
                <a:srgbClr val="97AF7F"/>
              </a:solidFill>
              <a:latin typeface="+mn-lt"/>
              <a:ea typeface="+mn-ea"/>
              <a:sym typeface="+mn-lt"/>
            </a:endParaRPr>
          </a:p>
        </p:txBody>
      </p:sp>
      <p:grpSp>
        <p:nvGrpSpPr>
          <p:cNvPr id="16" name="组合 15"/>
          <p:cNvGrpSpPr/>
          <p:nvPr/>
        </p:nvGrpSpPr>
        <p:grpSpPr>
          <a:xfrm rot="10800000">
            <a:off x="9443718" y="5833872"/>
            <a:ext cx="1353569" cy="2029479"/>
            <a:chOff x="8213262" y="-1107440"/>
            <a:chExt cx="1353569" cy="2029479"/>
          </a:xfrm>
        </p:grpSpPr>
        <p:cxnSp>
          <p:nvCxnSpPr>
            <p:cNvPr id="17" name="直接连接符 16"/>
            <p:cNvCxnSpPr/>
            <p:nvPr/>
          </p:nvCxnSpPr>
          <p:spPr>
            <a:xfrm>
              <a:off x="8890031" y="-4312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661431" y="-5074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432831" y="-65444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372631" y="-67208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144031" y="-476155"/>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566831" y="-934212"/>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213262" y="-1107440"/>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1900" y="337120"/>
            <a:ext cx="569081" cy="502939"/>
            <a:chOff x="11251350" y="5442520"/>
            <a:chExt cx="569081" cy="502939"/>
          </a:xfrm>
        </p:grpSpPr>
        <p:sp>
          <p:nvSpPr>
            <p:cNvPr id="4" name="矩形: 圆角 3"/>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11597231" y="5722288"/>
              <a:ext cx="223200" cy="223171"/>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íṣliḋe"/>
          <p:cNvSpPr txBox="1"/>
          <p:nvPr/>
        </p:nvSpPr>
        <p:spPr>
          <a:xfrm>
            <a:off x="981075" y="340995"/>
            <a:ext cx="3147695" cy="4603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None/>
              <a:defRPr sz="6600" b="1" kern="1200" spc="0">
                <a:solidFill>
                  <a:schemeClr val="bg1"/>
                </a:solidFill>
                <a:latin typeface="+mn-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lang="en-US" altLang="zh-CN" sz="2400" b="0" dirty="0">
                <a:ln>
                  <a:noFill/>
                </a:ln>
                <a:solidFill>
                  <a:srgbClr val="467275"/>
                </a:solidFill>
                <a:effectLst/>
                <a:uLnTx/>
                <a:uFillTx/>
                <a:ea typeface="+mn-ea"/>
                <a:cs typeface="+mn-ea"/>
                <a:sym typeface="+mn-lt"/>
              </a:rPr>
              <a:t>项目分工及进展情况</a:t>
            </a:r>
            <a:endParaRPr kumimoji="0" lang="en-US" altLang="zh-CN" sz="2400" b="0" i="0" u="none" strike="noStrike" kern="1200" cap="none" normalizeH="0" baseline="0" dirty="0">
              <a:ln>
                <a:noFill/>
              </a:ln>
              <a:solidFill>
                <a:srgbClr val="467275"/>
              </a:solidFill>
              <a:effectLst/>
              <a:uLnTx/>
              <a:uFillTx/>
              <a:ea typeface="+mn-ea"/>
              <a:cs typeface="+mn-ea"/>
              <a:sym typeface="+mn-lt"/>
            </a:endParaRPr>
          </a:p>
        </p:txBody>
      </p:sp>
      <p:sp>
        <p:nvSpPr>
          <p:cNvPr id="8" name="矩形: 圆角 7"/>
          <p:cNvSpPr/>
          <p:nvPr/>
        </p:nvSpPr>
        <p:spPr>
          <a:xfrm rot="19045628">
            <a:off x="7781961" y="7496010"/>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10731599" y="5449308"/>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189780" y="1426266"/>
            <a:ext cx="6116242" cy="4636385"/>
            <a:chOff x="4763380" y="1327603"/>
            <a:chExt cx="6116242" cy="4636385"/>
          </a:xfrm>
        </p:grpSpPr>
        <p:grpSp>
          <p:nvGrpSpPr>
            <p:cNvPr id="11" name="组合 10"/>
            <p:cNvGrpSpPr/>
            <p:nvPr/>
          </p:nvGrpSpPr>
          <p:grpSpPr>
            <a:xfrm>
              <a:off x="4763380" y="1327603"/>
              <a:ext cx="5914865" cy="1116672"/>
              <a:chOff x="3356531" y="1793875"/>
              <a:chExt cx="5914865" cy="1116672"/>
            </a:xfrm>
          </p:grpSpPr>
          <p:sp>
            <p:nvSpPr>
              <p:cNvPr id="24" name="圆角矩形 51"/>
              <p:cNvSpPr/>
              <p:nvPr/>
            </p:nvSpPr>
            <p:spPr>
              <a:xfrm>
                <a:off x="3356531" y="1793875"/>
                <a:ext cx="4596052" cy="1116672"/>
              </a:xfrm>
              <a:prstGeom prst="roundRect">
                <a:avLst>
                  <a:gd name="adj" fmla="val 10000"/>
                </a:avLst>
              </a:prstGeom>
              <a:no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75000"/>
                      <a:lumOff val="25000"/>
                    </a:schemeClr>
                  </a:solidFill>
                  <a:cs typeface="+mn-ea"/>
                  <a:sym typeface="+mn-lt"/>
                </a:endParaRPr>
              </a:p>
            </p:txBody>
          </p:sp>
          <p:sp>
            <p:nvSpPr>
              <p:cNvPr id="25" name="矩形 24"/>
              <p:cNvSpPr/>
              <p:nvPr/>
            </p:nvSpPr>
            <p:spPr>
              <a:xfrm>
                <a:off x="5177820" y="2322366"/>
                <a:ext cx="4093576" cy="477478"/>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noAutofit/>
              </a:bodyPr>
              <a:lstStyle/>
              <a:p>
                <a:pPr lvl="0">
                  <a:lnSpc>
                    <a:spcPct val="150000"/>
                  </a:lnSpc>
                </a:pPr>
                <a:r>
                  <a:rPr lang="zh-CN" altLang="en-US" sz="1400" dirty="0">
                    <a:solidFill>
                      <a:schemeClr val="tx1">
                        <a:lumMod val="75000"/>
                        <a:lumOff val="25000"/>
                      </a:schemeClr>
                    </a:solidFill>
                    <a:cs typeface="+mn-ea"/>
                    <a:sym typeface="+mn-lt"/>
                  </a:rPr>
                  <a:t>实现绘画模块相关操作</a:t>
                </a:r>
                <a:endParaRPr lang="zh-CN" altLang="en-US" sz="1400" dirty="0">
                  <a:solidFill>
                    <a:schemeClr val="tx1">
                      <a:lumMod val="75000"/>
                      <a:lumOff val="25000"/>
                    </a:schemeClr>
                  </a:solidFill>
                  <a:cs typeface="+mn-ea"/>
                  <a:sym typeface="+mn-lt"/>
                </a:endParaRPr>
              </a:p>
            </p:txBody>
          </p:sp>
          <p:sp>
            <p:nvSpPr>
              <p:cNvPr id="26" name="圆角矩形 50"/>
              <p:cNvSpPr/>
              <p:nvPr/>
            </p:nvSpPr>
            <p:spPr>
              <a:xfrm>
                <a:off x="5270099" y="1896595"/>
                <a:ext cx="1414119" cy="323957"/>
              </a:xfrm>
              <a:prstGeom prst="roundRect">
                <a:avLst>
                  <a:gd name="adj" fmla="val 20000"/>
                </a:avLst>
              </a:prstGeom>
              <a:solidFill>
                <a:srgbClr val="97AF7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fontScale="9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spcBef>
                    <a:spcPct val="0"/>
                  </a:spcBef>
                  <a:buSzPct val="25000"/>
                  <a:defRPr/>
                </a:pPr>
                <a:r>
                  <a:rPr lang="zh-CN" altLang="en-US" sz="2000" dirty="0">
                    <a:solidFill>
                      <a:schemeClr val="tx1">
                        <a:lumMod val="75000"/>
                        <a:lumOff val="25000"/>
                      </a:schemeClr>
                    </a:solidFill>
                    <a:cs typeface="+mn-ea"/>
                    <a:sym typeface="+mn-lt"/>
                  </a:rPr>
                  <a:t>黄睿娴</a:t>
                </a:r>
                <a:endParaRPr lang="zh-CN" altLang="en-US" sz="2000" b="1" cap="all" dirty="0">
                  <a:solidFill>
                    <a:schemeClr val="bg1"/>
                  </a:solidFill>
                  <a:cs typeface="+mn-ea"/>
                  <a:sym typeface="+mn-lt"/>
                </a:endParaRPr>
              </a:p>
            </p:txBody>
          </p:sp>
        </p:grpSp>
        <p:grpSp>
          <p:nvGrpSpPr>
            <p:cNvPr id="13" name="组合 12"/>
            <p:cNvGrpSpPr/>
            <p:nvPr/>
          </p:nvGrpSpPr>
          <p:grpSpPr>
            <a:xfrm>
              <a:off x="6283570" y="2444780"/>
              <a:ext cx="4596052" cy="2329037"/>
              <a:chOff x="4876721" y="530710"/>
              <a:chExt cx="4596052" cy="2329037"/>
            </a:xfrm>
          </p:grpSpPr>
          <p:sp>
            <p:nvSpPr>
              <p:cNvPr id="18" name="圆角矩形 62"/>
              <p:cNvSpPr/>
              <p:nvPr/>
            </p:nvSpPr>
            <p:spPr>
              <a:xfrm>
                <a:off x="4876721" y="1743075"/>
                <a:ext cx="4596052" cy="1116672"/>
              </a:xfrm>
              <a:prstGeom prst="roundRect">
                <a:avLst>
                  <a:gd name="adj" fmla="val 10000"/>
                </a:avLst>
              </a:prstGeom>
              <a:no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75000"/>
                      <a:lumOff val="25000"/>
                    </a:schemeClr>
                  </a:solidFill>
                  <a:cs typeface="+mn-ea"/>
                  <a:sym typeface="+mn-lt"/>
                </a:endParaRPr>
              </a:p>
            </p:txBody>
          </p:sp>
          <p:sp>
            <p:nvSpPr>
              <p:cNvPr id="19" name="矩形 18"/>
              <p:cNvSpPr/>
              <p:nvPr/>
            </p:nvSpPr>
            <p:spPr>
              <a:xfrm>
                <a:off x="5227350" y="1060621"/>
                <a:ext cx="4093576" cy="477478"/>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noAutofit/>
              </a:bodyPr>
              <a:lstStyle/>
              <a:p>
                <a:pPr lvl="0">
                  <a:lnSpc>
                    <a:spcPct val="150000"/>
                  </a:lnSpc>
                </a:pPr>
                <a:r>
                  <a:rPr lang="zh-CN" altLang="en-US" sz="1400" dirty="0">
                    <a:solidFill>
                      <a:schemeClr val="tx1">
                        <a:lumMod val="75000"/>
                        <a:lumOff val="25000"/>
                      </a:schemeClr>
                    </a:solidFill>
                    <a:cs typeface="+mn-ea"/>
                    <a:sym typeface="+mn-lt"/>
                  </a:rPr>
                  <a:t>实现截图模块相关操作</a:t>
                </a:r>
                <a:endParaRPr lang="en-US" altLang="zh-CN" dirty="0">
                  <a:solidFill>
                    <a:schemeClr val="tx1">
                      <a:lumMod val="75000"/>
                      <a:lumOff val="25000"/>
                    </a:schemeClr>
                  </a:solidFill>
                  <a:cs typeface="+mn-ea"/>
                  <a:sym typeface="+mn-lt"/>
                </a:endParaRPr>
              </a:p>
            </p:txBody>
          </p:sp>
          <p:sp>
            <p:nvSpPr>
              <p:cNvPr id="20" name="圆角矩形 64"/>
              <p:cNvSpPr/>
              <p:nvPr/>
            </p:nvSpPr>
            <p:spPr>
              <a:xfrm>
                <a:off x="5312644" y="530710"/>
                <a:ext cx="1414119" cy="323957"/>
              </a:xfrm>
              <a:prstGeom prst="roundRect">
                <a:avLst>
                  <a:gd name="adj" fmla="val 20000"/>
                </a:avLst>
              </a:prstGeom>
              <a:solidFill>
                <a:srgbClr val="97AF7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fontScale="9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spcBef>
                    <a:spcPct val="0"/>
                  </a:spcBef>
                  <a:buSzPct val="25000"/>
                  <a:defRPr/>
                </a:pPr>
                <a:r>
                  <a:rPr lang="zh-CN" altLang="en-US" sz="2000" dirty="0">
                    <a:solidFill>
                      <a:schemeClr val="tx1">
                        <a:lumMod val="75000"/>
                        <a:lumOff val="25000"/>
                      </a:schemeClr>
                    </a:solidFill>
                    <a:cs typeface="+mn-ea"/>
                    <a:sym typeface="+mn-lt"/>
                  </a:rPr>
                  <a:t>万鹿宽</a:t>
                </a:r>
                <a:endParaRPr lang="zh-CN" altLang="en-US" sz="2000" b="1" cap="all" dirty="0">
                  <a:solidFill>
                    <a:schemeClr val="bg1"/>
                  </a:solidFill>
                  <a:cs typeface="+mn-ea"/>
                  <a:sym typeface="+mn-lt"/>
                </a:endParaRPr>
              </a:p>
            </p:txBody>
          </p:sp>
        </p:grpSp>
        <p:grpSp>
          <p:nvGrpSpPr>
            <p:cNvPr id="14" name="组合 13"/>
            <p:cNvGrpSpPr/>
            <p:nvPr/>
          </p:nvGrpSpPr>
          <p:grpSpPr>
            <a:xfrm>
              <a:off x="6283570" y="3600661"/>
              <a:ext cx="4596052" cy="2363327"/>
              <a:chOff x="4876721" y="496420"/>
              <a:chExt cx="4596052" cy="2363327"/>
            </a:xfrm>
          </p:grpSpPr>
          <p:sp>
            <p:nvSpPr>
              <p:cNvPr id="15" name="圆角矩形 66"/>
              <p:cNvSpPr/>
              <p:nvPr/>
            </p:nvSpPr>
            <p:spPr>
              <a:xfrm>
                <a:off x="4876721" y="1743075"/>
                <a:ext cx="4596052" cy="1116672"/>
              </a:xfrm>
              <a:prstGeom prst="roundRect">
                <a:avLst>
                  <a:gd name="adj" fmla="val 10000"/>
                </a:avLst>
              </a:prstGeom>
              <a:no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75000"/>
                      <a:lumOff val="25000"/>
                    </a:schemeClr>
                  </a:solidFill>
                  <a:cs typeface="+mn-ea"/>
                  <a:sym typeface="+mn-lt"/>
                </a:endParaRPr>
              </a:p>
            </p:txBody>
          </p:sp>
          <p:sp>
            <p:nvSpPr>
              <p:cNvPr id="16" name="矩形 15"/>
              <p:cNvSpPr/>
              <p:nvPr/>
            </p:nvSpPr>
            <p:spPr>
              <a:xfrm>
                <a:off x="5177711" y="1038710"/>
                <a:ext cx="4093845" cy="894715"/>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noAutofit/>
              </a:bodyPr>
              <a:lstStyle/>
              <a:p>
                <a:pPr lvl="0">
                  <a:lnSpc>
                    <a:spcPct val="150000"/>
                  </a:lnSpc>
                </a:pPr>
                <a:r>
                  <a:rPr lang="zh-CN" altLang="en-US" sz="1400" dirty="0">
                    <a:solidFill>
                      <a:schemeClr val="tx1">
                        <a:lumMod val="75000"/>
                        <a:lumOff val="25000"/>
                      </a:schemeClr>
                    </a:solidFill>
                    <a:cs typeface="+mn-ea"/>
                    <a:sym typeface="+mn-lt"/>
                  </a:rPr>
                  <a:t>对软件主界面和图片编辑界面的设计布局和其他Ui界面相关工作，实现图片分享功能、自定义区域录屏功能</a:t>
                </a:r>
                <a:endParaRPr lang="en-US" altLang="zh-CN" dirty="0">
                  <a:solidFill>
                    <a:schemeClr val="tx1">
                      <a:lumMod val="75000"/>
                      <a:lumOff val="25000"/>
                    </a:schemeClr>
                  </a:solidFill>
                  <a:cs typeface="+mn-ea"/>
                  <a:sym typeface="+mn-lt"/>
                </a:endParaRPr>
              </a:p>
            </p:txBody>
          </p:sp>
          <p:sp>
            <p:nvSpPr>
              <p:cNvPr id="17" name="圆角矩形 68"/>
              <p:cNvSpPr/>
              <p:nvPr/>
            </p:nvSpPr>
            <p:spPr>
              <a:xfrm>
                <a:off x="5312644" y="496420"/>
                <a:ext cx="1414119" cy="323957"/>
              </a:xfrm>
              <a:prstGeom prst="roundRect">
                <a:avLst>
                  <a:gd name="adj" fmla="val 20000"/>
                </a:avLst>
              </a:prstGeom>
              <a:solidFill>
                <a:srgbClr val="467275"/>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fontScale="9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spcBef>
                    <a:spcPct val="0"/>
                  </a:spcBef>
                  <a:buSzPct val="25000"/>
                  <a:defRPr/>
                </a:pPr>
                <a:r>
                  <a:rPr lang="zh-CN" altLang="en-US" sz="2000" dirty="0">
                    <a:solidFill>
                      <a:schemeClr val="tx1">
                        <a:lumMod val="75000"/>
                        <a:lumOff val="25000"/>
                      </a:schemeClr>
                    </a:solidFill>
                    <a:cs typeface="+mn-ea"/>
                    <a:sym typeface="+mn-lt"/>
                  </a:rPr>
                  <a:t>李成杨</a:t>
                </a:r>
                <a:endParaRPr lang="zh-CN" altLang="en-US" sz="2000" b="1" cap="all" dirty="0">
                  <a:solidFill>
                    <a:schemeClr val="bg1"/>
                  </a:solidFill>
                  <a:cs typeface="+mn-ea"/>
                  <a:sym typeface="+mn-lt"/>
                </a:endParaRPr>
              </a:p>
            </p:txBody>
          </p:sp>
        </p:grpSp>
      </p:grpSp>
      <p:sp>
        <p:nvSpPr>
          <p:cNvPr id="27" name="矩形 26"/>
          <p:cNvSpPr/>
          <p:nvPr/>
        </p:nvSpPr>
        <p:spPr>
          <a:xfrm>
            <a:off x="2187422" y="1426266"/>
            <a:ext cx="3351016" cy="963150"/>
          </a:xfrm>
          <a:prstGeom prst="rect">
            <a:avLst/>
          </a:prstGeom>
        </p:spPr>
        <p:txBody>
          <a:bodyPr wrap="square" anchor="b" anchorCtr="0">
            <a:noAutofit/>
          </a:bodyPr>
          <a:lstStyle/>
          <a:p>
            <a:pPr>
              <a:buSzPct val="25000"/>
            </a:pPr>
            <a:r>
              <a:rPr lang="zh-CN" altLang="en-US" sz="2000" b="1" cap="all" dirty="0">
                <a:solidFill>
                  <a:schemeClr val="tx1">
                    <a:lumMod val="75000"/>
                    <a:lumOff val="25000"/>
                  </a:schemeClr>
                </a:solidFill>
                <a:cs typeface="+mn-ea"/>
                <a:sym typeface="+mn-lt"/>
              </a:rPr>
              <a:t>项目内容</a:t>
            </a:r>
            <a:r>
              <a:rPr lang="zh-CN" altLang="en-US" sz="2000" b="1" cap="all" dirty="0">
                <a:solidFill>
                  <a:schemeClr val="tx1">
                    <a:lumMod val="75000"/>
                    <a:lumOff val="25000"/>
                  </a:schemeClr>
                </a:solidFill>
                <a:cs typeface="+mn-ea"/>
                <a:sym typeface="+mn-lt"/>
              </a:rPr>
              <a:t>以及分工实现</a:t>
            </a:r>
            <a:endParaRPr lang="zh-CN" altLang="en-US" sz="2000" b="1" cap="all" dirty="0">
              <a:solidFill>
                <a:schemeClr val="tx1">
                  <a:lumMod val="75000"/>
                  <a:lumOff val="25000"/>
                </a:schemeClr>
              </a:solidFill>
              <a:cs typeface="+mn-ea"/>
              <a:sym typeface="+mn-lt"/>
            </a:endParaRPr>
          </a:p>
          <a:p>
            <a:pPr>
              <a:buSzPct val="25000"/>
            </a:pPr>
            <a:r>
              <a:rPr lang="en-US" altLang="zh-CN" sz="3200" b="1" dirty="0">
                <a:solidFill>
                  <a:srgbClr val="467275"/>
                </a:solidFill>
                <a:cs typeface="+mn-ea"/>
                <a:sym typeface="+mn-lt"/>
              </a:rPr>
              <a:t>—</a:t>
            </a:r>
            <a:endParaRPr lang="en-US" altLang="zh-CN" sz="3200" b="1" dirty="0">
              <a:solidFill>
                <a:srgbClr val="467275"/>
              </a:solidFill>
              <a:cs typeface="+mn-ea"/>
              <a:sym typeface="+mn-lt"/>
            </a:endParaRPr>
          </a:p>
        </p:txBody>
      </p:sp>
      <p:sp>
        <p:nvSpPr>
          <p:cNvPr id="28" name="文本框 27"/>
          <p:cNvSpPr txBox="1"/>
          <p:nvPr/>
        </p:nvSpPr>
        <p:spPr>
          <a:xfrm>
            <a:off x="2187447" y="2389256"/>
            <a:ext cx="4128898" cy="414020"/>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l"/>
            <a:r>
              <a:rPr lang="zh-CN" altLang="en-US" sz="1400" dirty="0">
                <a:solidFill>
                  <a:schemeClr val="tx1">
                    <a:lumMod val="75000"/>
                    <a:lumOff val="25000"/>
                  </a:schemeClr>
                </a:solidFill>
                <a:cs typeface="+mn-ea"/>
                <a:sym typeface="+mn-lt"/>
              </a:rPr>
              <a:t>抽象得到的</a:t>
            </a:r>
            <a:r>
              <a:rPr lang="zh-CN" altLang="en-US" sz="1400" dirty="0">
                <a:solidFill>
                  <a:schemeClr val="tx1">
                    <a:lumMod val="75000"/>
                    <a:lumOff val="25000"/>
                  </a:schemeClr>
                </a:solidFill>
                <a:cs typeface="+mn-ea"/>
                <a:sym typeface="+mn-lt"/>
              </a:rPr>
              <a:t>用例图</a:t>
            </a:r>
            <a:endParaRPr lang="zh-CN" altLang="en-US" sz="1400" dirty="0">
              <a:solidFill>
                <a:schemeClr val="tx1">
                  <a:lumMod val="75000"/>
                  <a:lumOff val="25000"/>
                </a:schemeClr>
              </a:solidFill>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2187258" y="3014028"/>
            <a:ext cx="3228975" cy="2600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500"/>
                            </p:stCondLst>
                            <p:childTnLst>
                              <p:par>
                                <p:cTn id="24" presetID="5" presetClass="entr" presetSubtype="1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checkerboard(across)">
                                      <p:cBhvr>
                                        <p:cTn id="29" dur="500"/>
                                        <p:tgtEl>
                                          <p:spTgt spid="27"/>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checkerboard(across)">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 name="组合 5"/>
          <p:cNvGrpSpPr/>
          <p:nvPr/>
        </p:nvGrpSpPr>
        <p:grpSpPr>
          <a:xfrm>
            <a:off x="411900" y="337120"/>
            <a:ext cx="569081" cy="502939"/>
            <a:chOff x="11251350" y="5442520"/>
            <a:chExt cx="569081" cy="502939"/>
          </a:xfrm>
        </p:grpSpPr>
        <p:sp>
          <p:nvSpPr>
            <p:cNvPr id="4" name="矩形: 圆角 3"/>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11597231" y="5722288"/>
              <a:ext cx="223200" cy="223171"/>
            </a:xfrm>
            <a:prstGeom prst="roundRect">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íṣliḋe"/>
          <p:cNvSpPr txBox="1"/>
          <p:nvPr/>
        </p:nvSpPr>
        <p:spPr>
          <a:xfrm>
            <a:off x="981075" y="205740"/>
            <a:ext cx="3484245" cy="521970"/>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None/>
              <a:defRPr sz="6600" b="1" kern="1200" spc="0">
                <a:solidFill>
                  <a:schemeClr val="bg1"/>
                </a:solidFill>
                <a:latin typeface="+mn-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300" normalizeH="0" baseline="0" noProof="0" dirty="0">
                <a:ln>
                  <a:noFill/>
                </a:ln>
                <a:solidFill>
                  <a:srgbClr val="467275"/>
                </a:solidFill>
                <a:effectLst/>
                <a:uLnTx/>
                <a:uFillTx/>
                <a:ea typeface="+mn-ea"/>
                <a:cs typeface="+mn-ea"/>
                <a:sym typeface="+mn-lt"/>
              </a:rPr>
              <a:t>项目完成情况</a:t>
            </a:r>
            <a:r>
              <a:rPr kumimoji="0" lang="zh-CN" altLang="en-US" sz="2800" b="0" i="0" u="none" strike="noStrike" kern="1200" cap="none" spc="300" normalizeH="0" baseline="0" noProof="0" dirty="0">
                <a:ln>
                  <a:noFill/>
                </a:ln>
                <a:solidFill>
                  <a:srgbClr val="467275"/>
                </a:solidFill>
                <a:effectLst/>
                <a:uLnTx/>
                <a:uFillTx/>
                <a:ea typeface="+mn-ea"/>
                <a:cs typeface="+mn-ea"/>
                <a:sym typeface="+mn-lt"/>
              </a:rPr>
              <a:t>展示</a:t>
            </a:r>
            <a:endParaRPr kumimoji="0" lang="zh-CN" altLang="en-US" sz="2800" b="0" i="0" u="none" strike="noStrike" kern="1200" cap="none" spc="300" normalizeH="0" baseline="0" noProof="0" dirty="0">
              <a:ln>
                <a:noFill/>
              </a:ln>
              <a:solidFill>
                <a:srgbClr val="467275"/>
              </a:solidFill>
              <a:effectLst/>
              <a:uLnTx/>
              <a:uFillTx/>
              <a:ea typeface="+mn-ea"/>
              <a:cs typeface="+mn-ea"/>
              <a:sym typeface="+mn-lt"/>
            </a:endParaRPr>
          </a:p>
        </p:txBody>
      </p:sp>
      <p:sp>
        <p:nvSpPr>
          <p:cNvPr id="8" name="矩形: 圆角 7"/>
          <p:cNvSpPr/>
          <p:nvPr/>
        </p:nvSpPr>
        <p:spPr>
          <a:xfrm rot="19045628">
            <a:off x="7781961" y="7496010"/>
            <a:ext cx="4754880" cy="232682"/>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10731599" y="5449308"/>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13" name="任意多边形 9"/>
          <p:cNvSpPr/>
          <p:nvPr/>
        </p:nvSpPr>
        <p:spPr bwMode="auto">
          <a:xfrm>
            <a:off x="1561872" y="3451033"/>
            <a:ext cx="420424" cy="419785"/>
          </a:xfrm>
          <a:custGeom>
            <a:avLst/>
            <a:gdLst>
              <a:gd name="T0" fmla="*/ 2247 w 4494"/>
              <a:gd name="T1" fmla="*/ 0 h 4494"/>
              <a:gd name="T2" fmla="*/ 0 w 4494"/>
              <a:gd name="T3" fmla="*/ 2247 h 4494"/>
              <a:gd name="T4" fmla="*/ 2247 w 4494"/>
              <a:gd name="T5" fmla="*/ 4494 h 4494"/>
              <a:gd name="T6" fmla="*/ 4494 w 4494"/>
              <a:gd name="T7" fmla="*/ 2247 h 4494"/>
              <a:gd name="T8" fmla="*/ 2247 w 4494"/>
              <a:gd name="T9" fmla="*/ 0 h 4494"/>
              <a:gd name="T10" fmla="*/ 2991 w 4494"/>
              <a:gd name="T11" fmla="*/ 2364 h 4494"/>
              <a:gd name="T12" fmla="*/ 1736 w 4494"/>
              <a:gd name="T13" fmla="*/ 3619 h 4494"/>
              <a:gd name="T14" fmla="*/ 1619 w 4494"/>
              <a:gd name="T15" fmla="*/ 3667 h 4494"/>
              <a:gd name="T16" fmla="*/ 1503 w 4494"/>
              <a:gd name="T17" fmla="*/ 3619 h 4494"/>
              <a:gd name="T18" fmla="*/ 1503 w 4494"/>
              <a:gd name="T19" fmla="*/ 3386 h 4494"/>
              <a:gd name="T20" fmla="*/ 2642 w 4494"/>
              <a:gd name="T21" fmla="*/ 2247 h 4494"/>
              <a:gd name="T22" fmla="*/ 1503 w 4494"/>
              <a:gd name="T23" fmla="*/ 1108 h 4494"/>
              <a:gd name="T24" fmla="*/ 1503 w 4494"/>
              <a:gd name="T25" fmla="*/ 876 h 4494"/>
              <a:gd name="T26" fmla="*/ 1736 w 4494"/>
              <a:gd name="T27" fmla="*/ 876 h 4494"/>
              <a:gd name="T28" fmla="*/ 2991 w 4494"/>
              <a:gd name="T29" fmla="*/ 2131 h 4494"/>
              <a:gd name="T30" fmla="*/ 2991 w 4494"/>
              <a:gd name="T31" fmla="*/ 2364 h 4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94" h="4494">
                <a:moveTo>
                  <a:pt x="2247" y="0"/>
                </a:moveTo>
                <a:cubicBezTo>
                  <a:pt x="1008" y="0"/>
                  <a:pt x="0" y="1008"/>
                  <a:pt x="0" y="2247"/>
                </a:cubicBezTo>
                <a:cubicBezTo>
                  <a:pt x="0" y="3486"/>
                  <a:pt x="1008" y="4494"/>
                  <a:pt x="2247" y="4494"/>
                </a:cubicBezTo>
                <a:cubicBezTo>
                  <a:pt x="3486" y="4494"/>
                  <a:pt x="4494" y="3486"/>
                  <a:pt x="4494" y="2247"/>
                </a:cubicBezTo>
                <a:cubicBezTo>
                  <a:pt x="4494" y="1008"/>
                  <a:pt x="3486" y="0"/>
                  <a:pt x="2247" y="0"/>
                </a:cubicBezTo>
                <a:close/>
                <a:moveTo>
                  <a:pt x="2991" y="2364"/>
                </a:moveTo>
                <a:lnTo>
                  <a:pt x="1736" y="3619"/>
                </a:lnTo>
                <a:cubicBezTo>
                  <a:pt x="1704" y="3651"/>
                  <a:pt x="1662" y="3667"/>
                  <a:pt x="1619" y="3667"/>
                </a:cubicBezTo>
                <a:cubicBezTo>
                  <a:pt x="1578" y="3667"/>
                  <a:pt x="1535" y="3651"/>
                  <a:pt x="1503" y="3619"/>
                </a:cubicBezTo>
                <a:cubicBezTo>
                  <a:pt x="1439" y="3554"/>
                  <a:pt x="1439" y="3450"/>
                  <a:pt x="1503" y="3386"/>
                </a:cubicBezTo>
                <a:lnTo>
                  <a:pt x="2642" y="2247"/>
                </a:lnTo>
                <a:lnTo>
                  <a:pt x="1503" y="1108"/>
                </a:lnTo>
                <a:cubicBezTo>
                  <a:pt x="1439" y="1044"/>
                  <a:pt x="1439" y="940"/>
                  <a:pt x="1503" y="876"/>
                </a:cubicBezTo>
                <a:cubicBezTo>
                  <a:pt x="1567" y="811"/>
                  <a:pt x="1671" y="811"/>
                  <a:pt x="1736" y="876"/>
                </a:cubicBezTo>
                <a:lnTo>
                  <a:pt x="2991" y="2131"/>
                </a:lnTo>
                <a:cubicBezTo>
                  <a:pt x="3055" y="2195"/>
                  <a:pt x="3055" y="2299"/>
                  <a:pt x="2991" y="2364"/>
                </a:cubicBezTo>
                <a:close/>
              </a:path>
            </a:pathLst>
          </a:custGeom>
          <a:solidFill>
            <a:schemeClr val="bg1"/>
          </a:solidFill>
          <a:ln>
            <a:noFill/>
          </a:ln>
        </p:spPr>
        <p:txBody>
          <a:bodyPr/>
          <a:lstStyle/>
          <a:p>
            <a:endParaRPr lang="zh-CN" altLang="en-US" dirty="0">
              <a:solidFill>
                <a:srgbClr val="467275"/>
              </a:solidFill>
              <a:cs typeface="+mn-ea"/>
              <a:sym typeface="+mn-lt"/>
            </a:endParaRPr>
          </a:p>
        </p:txBody>
      </p:sp>
      <p:sp>
        <p:nvSpPr>
          <p:cNvPr id="62" name="矩形 61"/>
          <p:cNvSpPr/>
          <p:nvPr>
            <p:custDataLst>
              <p:tags r:id="rId1"/>
            </p:custDataLst>
          </p:nvPr>
        </p:nvSpPr>
        <p:spPr>
          <a:xfrm>
            <a:off x="9696439" y="860425"/>
            <a:ext cx="496909" cy="58112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63" name="PA-图片 14" descr="几何拼接2"/>
          <p:cNvPicPr>
            <a:picLocks noChangeAspect="1"/>
          </p:cNvPicPr>
          <p:nvPr>
            <p:custDataLst>
              <p:tags r:id="rId2"/>
            </p:custDataLst>
          </p:nvPr>
        </p:nvPicPr>
        <p:blipFill>
          <a:blip r:embed="rId3"/>
          <a:srcRect l="10028" r="10028"/>
          <a:stretch>
            <a:fillRect/>
          </a:stretch>
        </p:blipFill>
        <p:spPr>
          <a:xfrm>
            <a:off x="1948134" y="860472"/>
            <a:ext cx="7748365" cy="5811272"/>
          </a:xfrm>
          <a:prstGeom prst="rect">
            <a:avLst/>
          </a:prstGeom>
        </p:spPr>
      </p:pic>
      <p:sp>
        <p:nvSpPr>
          <p:cNvPr id="64" name="椭圆 63"/>
          <p:cNvSpPr/>
          <p:nvPr>
            <p:custDataLst>
              <p:tags r:id="rId4"/>
            </p:custDataLst>
          </p:nvPr>
        </p:nvSpPr>
        <p:spPr>
          <a:xfrm rot="16200000">
            <a:off x="9878067" y="3608537"/>
            <a:ext cx="133591" cy="133591"/>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Arial" panose="020B0604020202020204"/>
              <a:ea typeface="微软雅黑" panose="020B0503020204020204" pitchFamily="34" charset="-122"/>
            </a:endParaRPr>
          </a:p>
        </p:txBody>
      </p:sp>
      <p:sp>
        <p:nvSpPr>
          <p:cNvPr id="70" name="椭圆 69"/>
          <p:cNvSpPr/>
          <p:nvPr>
            <p:custDataLst>
              <p:tags r:id="rId5"/>
            </p:custDataLst>
          </p:nvPr>
        </p:nvSpPr>
        <p:spPr>
          <a:xfrm rot="16200000">
            <a:off x="9878067" y="4297869"/>
            <a:ext cx="133591" cy="133591"/>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5" name="椭圆 64"/>
          <p:cNvSpPr/>
          <p:nvPr>
            <p:custDataLst>
              <p:tags r:id="rId6"/>
            </p:custDataLst>
          </p:nvPr>
        </p:nvSpPr>
        <p:spPr>
          <a:xfrm rot="16200000">
            <a:off x="9878067" y="3263871"/>
            <a:ext cx="133591" cy="133591"/>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椭圆 65"/>
          <p:cNvSpPr/>
          <p:nvPr>
            <p:custDataLst>
              <p:tags r:id="rId7"/>
            </p:custDataLst>
          </p:nvPr>
        </p:nvSpPr>
        <p:spPr>
          <a:xfrm rot="16200000">
            <a:off x="9878067" y="3953203"/>
            <a:ext cx="133591" cy="133591"/>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67" name="PA-图片 21" descr="字体感觉1"/>
          <p:cNvPicPr>
            <a:picLocks noChangeAspect="1"/>
          </p:cNvPicPr>
          <p:nvPr>
            <p:custDataLst>
              <p:tags r:id="rId8"/>
            </p:custDataLst>
          </p:nvPr>
        </p:nvPicPr>
        <p:blipFill>
          <a:blip r:embed="rId9"/>
          <a:srcRect l="10028" r="10028"/>
          <a:stretch>
            <a:fillRect/>
          </a:stretch>
        </p:blipFill>
        <p:spPr>
          <a:xfrm>
            <a:off x="1948134" y="860472"/>
            <a:ext cx="7748365" cy="5811272"/>
          </a:xfrm>
          <a:prstGeom prst="rect">
            <a:avLst/>
          </a:prstGeom>
        </p:spPr>
      </p:pic>
      <p:pic>
        <p:nvPicPr>
          <p:cNvPr id="68" name="PA-图片 24" descr="几何图形"/>
          <p:cNvPicPr>
            <a:picLocks noChangeAspect="1"/>
          </p:cNvPicPr>
          <p:nvPr>
            <p:custDataLst>
              <p:tags r:id="rId10"/>
            </p:custDataLst>
          </p:nvPr>
        </p:nvPicPr>
        <p:blipFill>
          <a:blip r:embed="rId11"/>
          <a:srcRect l="11441" r="11441"/>
          <a:stretch>
            <a:fillRect/>
          </a:stretch>
        </p:blipFill>
        <p:spPr>
          <a:xfrm>
            <a:off x="1948134" y="860472"/>
            <a:ext cx="7748365" cy="5811272"/>
          </a:xfrm>
          <a:prstGeom prst="rect">
            <a:avLst/>
          </a:prstGeom>
        </p:spPr>
      </p:pic>
      <p:pic>
        <p:nvPicPr>
          <p:cNvPr id="69" name="PA-图片 14" descr="几何拼接2"/>
          <p:cNvPicPr>
            <a:picLocks noChangeAspect="1"/>
          </p:cNvPicPr>
          <p:nvPr>
            <p:custDataLst>
              <p:tags r:id="rId12"/>
            </p:custDataLst>
          </p:nvPr>
        </p:nvPicPr>
        <p:blipFill>
          <a:blip r:embed="rId13"/>
          <a:srcRect l="8333" r="8333"/>
          <a:stretch>
            <a:fillRect/>
          </a:stretch>
        </p:blipFill>
        <p:spPr>
          <a:xfrm>
            <a:off x="1948134" y="860472"/>
            <a:ext cx="7748365" cy="5811272"/>
          </a:xfrm>
          <a:prstGeom prst="rect">
            <a:avLst/>
          </a:prstGeom>
        </p:spPr>
      </p:pic>
    </p:spTree>
    <p:custDataLst>
      <p:tags r:id="rId14"/>
    </p:custData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9999"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9999" presetClass="emph" presetSubtype="1" nodeType="withEffect">
                                  <p:stCondLst>
                                    <p:cond delay="0"/>
                                  </p:stCondLst>
                                  <p:childTnLst>
                                    <p:set>
                                      <p:cBhvr>
                                        <p:cTn id="30" dur="indefinite"/>
                                        <p:tgtEl>
                                          <p:spTgt spid="65"/>
                                        </p:tgtEl>
                                        <p:attrNameLst>
                                          <p:attrName>fillcolor</p:attrName>
                                        </p:attrNameLst>
                                      </p:cBhvr>
                                      <p:to>
                                        <p:clrVal>
                                          <a:schemeClr val="bg1"/>
                                        </p:clrVal>
                                      </p:to>
                                    </p:set>
                                    <p:set>
                                      <p:cBhvr>
                                        <p:cTn id="31" dur="indefinite"/>
                                        <p:tgtEl>
                                          <p:spTgt spid="65"/>
                                        </p:tgtEl>
                                        <p:attrNameLst>
                                          <p:attrName>fill.type</p:attrName>
                                        </p:attrNameLst>
                                      </p:cBhvr>
                                      <p:to>
                                        <p:strVal val="solid"/>
                                      </p:to>
                                    </p:set>
                                    <p:set>
                                      <p:cBhvr>
                                        <p:cTn id="32" dur="indefinite"/>
                                        <p:tgtEl>
                                          <p:spTgt spid="65"/>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9999"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9999" presetClass="emph" presetSubtype="1" nodeType="withEffect">
                                  <p:stCondLst>
                                    <p:cond delay="0"/>
                                  </p:stCondLst>
                                  <p:childTnLst>
                                    <p:set>
                                      <p:cBhvr>
                                        <p:cTn id="39" dur="indefinite"/>
                                        <p:tgtEl>
                                          <p:spTgt spid="65"/>
                                        </p:tgtEl>
                                        <p:attrNameLst>
                                          <p:attrName>fillcolor</p:attrName>
                                        </p:attrNameLst>
                                      </p:cBhvr>
                                      <p:to>
                                        <p:clrVal>
                                          <a:srgbClr val="A6A6A6"/>
                                        </p:clrVal>
                                      </p:to>
                                    </p:set>
                                    <p:set>
                                      <p:cBhvr>
                                        <p:cTn id="40" dur="indefinite"/>
                                        <p:tgtEl>
                                          <p:spTgt spid="65"/>
                                        </p:tgtEl>
                                        <p:attrNameLst>
                                          <p:attrName>fill.type</p:attrName>
                                        </p:attrNameLst>
                                      </p:cBhvr>
                                      <p:to>
                                        <p:strVal val="solid"/>
                                      </p:to>
                                    </p:set>
                                    <p:set>
                                      <p:cBhvr>
                                        <p:cTn id="41" dur="indefinite"/>
                                        <p:tgtEl>
                                          <p:spTgt spid="65"/>
                                        </p:tgtEl>
                                        <p:attrNameLst>
                                          <p:attrName>fill.on</p:attrName>
                                        </p:attrNameLst>
                                      </p:cBhvr>
                                      <p:to>
                                        <p:strVal val="true"/>
                                      </p:to>
                                    </p:set>
                                  </p:childTnLst>
                                </p:cTn>
                              </p:par>
                              <p:par>
                                <p:cTn id="42" presetID="9999" presetClass="emph" presetSubtype="1" nodeType="withEffect">
                                  <p:stCondLst>
                                    <p:cond delay="0"/>
                                  </p:stCondLst>
                                  <p:childTnLst>
                                    <p:set>
                                      <p:cBhvr>
                                        <p:cTn id="43" dur="indefinite"/>
                                        <p:tgtEl>
                                          <p:spTgt spid="64"/>
                                        </p:tgtEl>
                                        <p:attrNameLst>
                                          <p:attrName>fillcolor</p:attrName>
                                        </p:attrNameLst>
                                      </p:cBhvr>
                                      <p:to>
                                        <p:clrVal>
                                          <a:schemeClr val="bg1"/>
                                        </p:clrVal>
                                      </p:to>
                                    </p:set>
                                    <p:set>
                                      <p:cBhvr>
                                        <p:cTn id="44" dur="indefinite"/>
                                        <p:tgtEl>
                                          <p:spTgt spid="64"/>
                                        </p:tgtEl>
                                        <p:attrNameLst>
                                          <p:attrName>fill.type</p:attrName>
                                        </p:attrNameLst>
                                      </p:cBhvr>
                                      <p:to>
                                        <p:strVal val="solid"/>
                                      </p:to>
                                    </p:set>
                                    <p:set>
                                      <p:cBhvr>
                                        <p:cTn id="45" dur="indefinite"/>
                                        <p:tgtEl>
                                          <p:spTgt spid="64"/>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9999" presetClass="entr" presetSubtype="0" fill="hold"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9999" presetClass="emph" presetSubtype="1" nodeType="withEffect">
                                  <p:stCondLst>
                                    <p:cond delay="0"/>
                                  </p:stCondLst>
                                  <p:childTnLst>
                                    <p:set>
                                      <p:cBhvr>
                                        <p:cTn id="52" dur="indefinite"/>
                                        <p:tgtEl>
                                          <p:spTgt spid="64"/>
                                        </p:tgtEl>
                                        <p:attrNameLst>
                                          <p:attrName>fillcolor</p:attrName>
                                        </p:attrNameLst>
                                      </p:cBhvr>
                                      <p:to>
                                        <p:clrVal>
                                          <a:srgbClr val="A6A6A6"/>
                                        </p:clrVal>
                                      </p:to>
                                    </p:set>
                                    <p:set>
                                      <p:cBhvr>
                                        <p:cTn id="53" dur="indefinite"/>
                                        <p:tgtEl>
                                          <p:spTgt spid="64"/>
                                        </p:tgtEl>
                                        <p:attrNameLst>
                                          <p:attrName>fill.type</p:attrName>
                                        </p:attrNameLst>
                                      </p:cBhvr>
                                      <p:to>
                                        <p:strVal val="solid"/>
                                      </p:to>
                                    </p:set>
                                    <p:set>
                                      <p:cBhvr>
                                        <p:cTn id="54" dur="indefinite"/>
                                        <p:tgtEl>
                                          <p:spTgt spid="64"/>
                                        </p:tgtEl>
                                        <p:attrNameLst>
                                          <p:attrName>fill.on</p:attrName>
                                        </p:attrNameLst>
                                      </p:cBhvr>
                                      <p:to>
                                        <p:strVal val="true"/>
                                      </p:to>
                                    </p:set>
                                  </p:childTnLst>
                                </p:cTn>
                              </p:par>
                              <p:par>
                                <p:cTn id="55" presetID="9999" presetClass="emph" presetSubtype="1" nodeType="withEffect">
                                  <p:stCondLst>
                                    <p:cond delay="0"/>
                                  </p:stCondLst>
                                  <p:childTnLst>
                                    <p:set>
                                      <p:cBhvr>
                                        <p:cTn id="56" dur="indefinite"/>
                                        <p:tgtEl>
                                          <p:spTgt spid="66"/>
                                        </p:tgtEl>
                                        <p:attrNameLst>
                                          <p:attrName>fillcolor</p:attrName>
                                        </p:attrNameLst>
                                      </p:cBhvr>
                                      <p:to>
                                        <p:clrVal>
                                          <a:schemeClr val="bg1"/>
                                        </p:clrVal>
                                      </p:to>
                                    </p:set>
                                    <p:set>
                                      <p:cBhvr>
                                        <p:cTn id="57" dur="indefinite"/>
                                        <p:tgtEl>
                                          <p:spTgt spid="66"/>
                                        </p:tgtEl>
                                        <p:attrNameLst>
                                          <p:attrName>fill.type</p:attrName>
                                        </p:attrNameLst>
                                      </p:cBhvr>
                                      <p:to>
                                        <p:strVal val="solid"/>
                                      </p:to>
                                    </p:set>
                                    <p:set>
                                      <p:cBhvr>
                                        <p:cTn id="58" dur="indefinite"/>
                                        <p:tgtEl>
                                          <p:spTgt spid="66"/>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9999" presetClass="entr" presetSubtype="0"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9999" presetClass="emph" presetSubtype="1" nodeType="withEffect">
                                  <p:stCondLst>
                                    <p:cond delay="0"/>
                                  </p:stCondLst>
                                  <p:childTnLst>
                                    <p:set>
                                      <p:cBhvr>
                                        <p:cTn id="65" dur="indefinite"/>
                                        <p:tgtEl>
                                          <p:spTgt spid="70"/>
                                        </p:tgtEl>
                                        <p:attrNameLst>
                                          <p:attrName>fillcolor</p:attrName>
                                        </p:attrNameLst>
                                      </p:cBhvr>
                                      <p:to>
                                        <p:clrVal>
                                          <a:schemeClr val="bg1"/>
                                        </p:clrVal>
                                      </p:to>
                                    </p:set>
                                    <p:set>
                                      <p:cBhvr>
                                        <p:cTn id="66" dur="indefinite"/>
                                        <p:tgtEl>
                                          <p:spTgt spid="70"/>
                                        </p:tgtEl>
                                        <p:attrNameLst>
                                          <p:attrName>fill.type</p:attrName>
                                        </p:attrNameLst>
                                      </p:cBhvr>
                                      <p:to>
                                        <p:strVal val="solid"/>
                                      </p:to>
                                    </p:set>
                                    <p:set>
                                      <p:cBhvr>
                                        <p:cTn id="67" dur="indefinite"/>
                                        <p:tgtEl>
                                          <p:spTgt spid="70"/>
                                        </p:tgtEl>
                                        <p:attrNameLst>
                                          <p:attrName>fill.on</p:attrName>
                                        </p:attrNameLst>
                                      </p:cBhvr>
                                      <p:to>
                                        <p:strVal val="true"/>
                                      </p:to>
                                    </p:set>
                                  </p:childTnLst>
                                </p:cTn>
                              </p:par>
                              <p:par>
                                <p:cTn id="68" presetID="9999" presetClass="emph" presetSubtype="1" nodeType="withEffect">
                                  <p:stCondLst>
                                    <p:cond delay="0"/>
                                  </p:stCondLst>
                                  <p:childTnLst>
                                    <p:set>
                                      <p:cBhvr>
                                        <p:cTn id="69" dur="indefinite"/>
                                        <p:tgtEl>
                                          <p:spTgt spid="66"/>
                                        </p:tgtEl>
                                        <p:attrNameLst>
                                          <p:attrName>fillcolor</p:attrName>
                                        </p:attrNameLst>
                                      </p:cBhvr>
                                      <p:to>
                                        <p:clrVal>
                                          <a:srgbClr val="A6A6A6"/>
                                        </p:clrVal>
                                      </p:to>
                                    </p:set>
                                    <p:set>
                                      <p:cBhvr>
                                        <p:cTn id="70" dur="indefinite"/>
                                        <p:tgtEl>
                                          <p:spTgt spid="66"/>
                                        </p:tgtEl>
                                        <p:attrNameLst>
                                          <p:attrName>fill.type</p:attrName>
                                        </p:attrNameLst>
                                      </p:cBhvr>
                                      <p:to>
                                        <p:strVal val="solid"/>
                                      </p:to>
                                    </p:set>
                                    <p:set>
                                      <p:cBhvr>
                                        <p:cTn id="71" dur="indefinite"/>
                                        <p:tgtEl>
                                          <p:spTgt spid="6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0" y="4809744"/>
            <a:ext cx="2249424" cy="2048256"/>
          </a:xfrm>
          <a:prstGeom prst="rtTriangle">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2554372" flipV="1">
            <a:off x="-1998821" y="3588456"/>
            <a:ext cx="4754880" cy="733711"/>
          </a:xfrm>
          <a:prstGeom prst="roundRect">
            <a:avLst>
              <a:gd name="adj" fmla="val 50000"/>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2554372" flipH="1">
            <a:off x="9715816" y="-65333"/>
            <a:ext cx="2735133" cy="268683"/>
          </a:xfrm>
          <a:prstGeom prst="roundRect">
            <a:avLst>
              <a:gd name="adj" fmla="val 50000"/>
            </a:avLst>
          </a:prstGeom>
          <a:solidFill>
            <a:srgbClr val="97A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 name="直接连接符 6"/>
          <p:cNvCxnSpPr/>
          <p:nvPr/>
        </p:nvCxnSpPr>
        <p:spPr>
          <a:xfrm flipH="1" flipV="1">
            <a:off x="10926282" y="624173"/>
            <a:ext cx="1066800" cy="937928"/>
          </a:xfrm>
          <a:prstGeom prst="line">
            <a:avLst/>
          </a:prstGeom>
          <a:ln w="28575">
            <a:solidFill>
              <a:srgbClr val="97AF7F"/>
            </a:solidFill>
          </a:ln>
        </p:spPr>
        <p:style>
          <a:lnRef idx="1">
            <a:schemeClr val="accent1"/>
          </a:lnRef>
          <a:fillRef idx="0">
            <a:schemeClr val="accent1"/>
          </a:fillRef>
          <a:effectRef idx="0">
            <a:schemeClr val="accent1"/>
          </a:effectRef>
          <a:fontRef idx="minor">
            <a:schemeClr val="tx1"/>
          </a:fontRef>
        </p:style>
      </p:cxnSp>
      <p:sp>
        <p:nvSpPr>
          <p:cNvPr id="8" name="椭圆 7"/>
          <p:cNvSpPr>
            <a:spLocks noChangeAspect="1"/>
          </p:cNvSpPr>
          <p:nvPr/>
        </p:nvSpPr>
        <p:spPr>
          <a:xfrm flipH="1">
            <a:off x="2680871" y="6483634"/>
            <a:ext cx="748891" cy="748732"/>
          </a:xfrm>
          <a:prstGeom prst="ellipse">
            <a:avLst/>
          </a:prstGeom>
          <a:noFill/>
          <a:ln>
            <a:solidFill>
              <a:srgbClr val="467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243631" y="6121032"/>
            <a:ext cx="1353600" cy="1353312"/>
          </a:xfrm>
          <a:prstGeom prst="ellipse">
            <a:avLst/>
          </a:prstGeom>
          <a:solidFill>
            <a:srgbClr val="ECE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11251350" y="5442520"/>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11597231" y="5722288"/>
            <a:ext cx="223200" cy="223171"/>
          </a:xfrm>
          <a:prstGeom prst="roundRect">
            <a:avLst/>
          </a:prstGeom>
          <a:solidFill>
            <a:srgbClr val="467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594197" y="340920"/>
            <a:ext cx="1250663" cy="369332"/>
          </a:xfrm>
          <a:prstGeom prst="rect">
            <a:avLst/>
          </a:prstGeom>
          <a:noFill/>
        </p:spPr>
        <p:txBody>
          <a:bodyPr wrap="none" rtlCol="0">
            <a:spAutoFit/>
          </a:bodyPr>
          <a:lstStyle/>
          <a:p>
            <a:r>
              <a:rPr lang="en-US" altLang="zh-CN" dirty="0">
                <a:cs typeface="+mn-ea"/>
                <a:sym typeface="+mn-lt"/>
              </a:rPr>
              <a:t>LOGO HERE</a:t>
            </a:r>
            <a:endParaRPr lang="zh-CN" altLang="en-US" dirty="0">
              <a:cs typeface="+mn-ea"/>
              <a:sym typeface="+mn-lt"/>
            </a:endParaRPr>
          </a:p>
        </p:txBody>
      </p:sp>
      <p:sp>
        <p:nvSpPr>
          <p:cNvPr id="13" name="ïṥ1iḑé"/>
          <p:cNvSpPr txBox="1"/>
          <p:nvPr/>
        </p:nvSpPr>
        <p:spPr>
          <a:xfrm>
            <a:off x="2844864" y="1748368"/>
            <a:ext cx="4702298" cy="1015663"/>
          </a:xfrm>
          <a:prstGeom prst="rect">
            <a:avLst/>
          </a:prstGeom>
          <a:noFill/>
        </p:spPr>
        <p:txBody>
          <a:bodyPr vert="horz" wrap="square" lIns="91440" tIns="45720" rIns="91440" bIns="45720" rtlCol="0" anchor="b">
            <a:spAutoFit/>
          </a:bodyPr>
          <a:lstStyle>
            <a:lvl1pPr marL="0" indent="0" algn="l" defTabSz="914400" rtl="0" eaLnBrk="1" latinLnBrk="0" hangingPunct="1">
              <a:lnSpc>
                <a:spcPct val="100000"/>
              </a:lnSpc>
              <a:spcBef>
                <a:spcPts val="0"/>
              </a:spcBef>
              <a:buFont typeface="Arial" panose="020B0604020202020204" pitchFamily="34" charset="0"/>
              <a:buNone/>
              <a:defRPr sz="1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altLang="zh-CN" sz="6000" dirty="0">
                <a:solidFill>
                  <a:srgbClr val="467275"/>
                </a:solidFill>
                <a:cs typeface="+mn-ea"/>
                <a:sym typeface="+mn-lt"/>
              </a:rPr>
              <a:t>Part 03</a:t>
            </a:r>
            <a:endParaRPr kumimoji="0" lang="en-GB" altLang="zh-CN" sz="6000" b="0" i="0" u="none" strike="noStrike" kern="1200" cap="none" spc="0" normalizeH="0" baseline="0" noProof="0" dirty="0">
              <a:ln>
                <a:noFill/>
              </a:ln>
              <a:solidFill>
                <a:srgbClr val="467275"/>
              </a:solidFill>
              <a:effectLst/>
              <a:uLnTx/>
              <a:uFillTx/>
              <a:cs typeface="+mn-ea"/>
              <a:sym typeface="+mn-lt"/>
            </a:endParaRPr>
          </a:p>
        </p:txBody>
      </p:sp>
      <p:sp>
        <p:nvSpPr>
          <p:cNvPr id="14" name="íṣliḋe"/>
          <p:cNvSpPr txBox="1"/>
          <p:nvPr/>
        </p:nvSpPr>
        <p:spPr>
          <a:xfrm>
            <a:off x="2809042" y="2762477"/>
            <a:ext cx="6839047" cy="922020"/>
          </a:xfrm>
          <a:prstGeom prst="rect">
            <a:avLst/>
          </a:prstGeom>
        </p:spPr>
        <p:txBody>
          <a:bodyPr vert="horz" wrap="square" lIns="91440" tIns="45720" rIns="91440" bIns="45720" rtlCol="0" anchor="t">
            <a:spAutoFit/>
          </a:bodyPr>
          <a:lstStyle>
            <a:defPPr>
              <a:defRPr lang="zh-CN"/>
            </a:defPPr>
            <a:lvl1pPr marR="0" lvl="0" indent="0" fontAlgn="auto">
              <a:lnSpc>
                <a:spcPct val="100000"/>
              </a:lnSpc>
              <a:spcBef>
                <a:spcPct val="0"/>
              </a:spcBef>
              <a:spcAft>
                <a:spcPts val="0"/>
              </a:spcAft>
              <a:buClrTx/>
              <a:buSzTx/>
              <a:buFontTx/>
              <a:buNone/>
              <a:defRPr kumimoji="0" sz="8000" b="0" i="0" u="none" strike="noStrike" cap="none" spc="300" normalizeH="0" baseline="0">
                <a:ln>
                  <a:noFill/>
                </a:ln>
                <a:solidFill>
                  <a:srgbClr val="467275"/>
                </a:solidFill>
                <a:effectLst/>
                <a:uLnTx/>
                <a:uFillTx/>
                <a:latin typeface="字魂59号-创粗黑" panose="00000500000000000000" pitchFamily="2" charset="-122"/>
                <a:ea typeface="字魂59号-创粗黑" panose="00000500000000000000" pitchFamily="2" charset="-122"/>
                <a:cs typeface="+mn-ea"/>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5400" dirty="0">
                <a:sym typeface="+mn-lt"/>
              </a:rPr>
              <a:t>总结项目开发的经验</a:t>
            </a:r>
            <a:endParaRPr lang="zh-CN" altLang="en-US" sz="5400" dirty="0">
              <a:sym typeface="+mn-lt"/>
            </a:endParaRPr>
          </a:p>
        </p:txBody>
      </p:sp>
      <p:grpSp>
        <p:nvGrpSpPr>
          <p:cNvPr id="16" name="组合 15"/>
          <p:cNvGrpSpPr/>
          <p:nvPr/>
        </p:nvGrpSpPr>
        <p:grpSpPr>
          <a:xfrm rot="10800000">
            <a:off x="9443718" y="5833872"/>
            <a:ext cx="1353569" cy="2029479"/>
            <a:chOff x="8213262" y="-1107440"/>
            <a:chExt cx="1353569" cy="2029479"/>
          </a:xfrm>
        </p:grpSpPr>
        <p:cxnSp>
          <p:nvCxnSpPr>
            <p:cNvPr id="17" name="直接连接符 16"/>
            <p:cNvCxnSpPr/>
            <p:nvPr/>
          </p:nvCxnSpPr>
          <p:spPr>
            <a:xfrm>
              <a:off x="8890031" y="-4312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661431" y="-507473"/>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432831" y="-65444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372631" y="-672084"/>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144031" y="-476155"/>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566831" y="-934212"/>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213262" y="-1107440"/>
              <a:ext cx="0" cy="1353312"/>
            </a:xfrm>
            <a:prstGeom prst="line">
              <a:avLst/>
            </a:prstGeom>
            <a:ln>
              <a:solidFill>
                <a:srgbClr val="4672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p:bldP spid="13" grpId="0"/>
      <p:bldP spid="14"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3_1"/>
  <p:tag name="KSO_WM_UNIT_ID" val="mixed20199732_1*ζ_h_d*1_3_1"/>
  <p:tag name="KSO_WM_TEMPLATE_CATEGORY" val="mixed"/>
  <p:tag name="KSO_WM_TEMPLATE_INDEX" val="20199732"/>
  <p:tag name="KSO_WM_UNIT_LAYERLEVEL" val="1_1_1"/>
  <p:tag name="KSO_WM_TAG_VERSION" val="1.0"/>
  <p:tag name="KSO_WM_BEAUTIFY_FLAG" val="#wm#"/>
  <p:tag name="KSO_WM_UNIT_FLASH_PICTURE_RATE" val="2"/>
</p:tagLst>
</file>

<file path=ppt/tags/tag11.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4_1"/>
  <p:tag name="KSO_WM_UNIT_ID" val="mixed20199732_1*ζ_h_d*1_4_1"/>
  <p:tag name="KSO_WM_TEMPLATE_CATEGORY" val="mixed"/>
  <p:tag name="KSO_WM_TEMPLATE_INDEX" val="20199732"/>
  <p:tag name="KSO_WM_UNIT_LAYERLEVEL" val="1_1_1"/>
  <p:tag name="KSO_WM_TAG_VERSION" val="1.0"/>
  <p:tag name="KSO_WM_BEAUTIFY_FLAG" val="#wm#"/>
  <p:tag name="KSO_WM_UNIT_FLASH_PICTURE_RATE" val="2"/>
</p:tagLst>
</file>

<file path=ppt/tags/tag12.xml><?xml version="1.0" encoding="utf-8"?>
<p:tagLst xmlns:p="http://schemas.openxmlformats.org/presentationml/2006/main">
  <p:tag name="KSO_WM_UNIT_FLASH_PICTURE_TYPE" val="0"/>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PP_MARK_KEY" val="d499ffbd-6cd8-4b9a-a579-58e3ca922eb6"/>
  <p:tag name="COMMONDATA" val="eyJoZGlkIjoiNGU4ZWM1ZjliMmY3YTk3YTJkM2UzMWFkNTFlNDFkYzg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SUBTYPE" val="f"/>
  <p:tag name="KSO_WM_UNIT_TYPE" val="ζ_i"/>
  <p:tag name="KSO_WM_UNIT_INDEX" val="1_1"/>
  <p:tag name="KSO_WM_UNIT_ID" val="mixed20199732_1*ζ_i*1_1"/>
  <p:tag name="KSO_WM_TEMPLATE_CATEGORY" val="mixed"/>
  <p:tag name="KSO_WM_TEMPLATE_INDEX" val="20199732"/>
  <p:tag name="KSO_WM_UNIT_LAYERLEVEL" val="1_1"/>
  <p:tag name="KSO_WM_TAG_VERSION" val="1.0"/>
  <p:tag name="KSO_WM_BEAUTIFY_FLAG" val="#wm#"/>
  <p:tag name="KSO_WM_UNIT_DIAGRAM_MODELTYPE" val="flashPicture"/>
</p:tagLst>
</file>

<file path=ppt/tags/tag4.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2_1*ζ_h_d*1_1_1"/>
  <p:tag name="KSO_WM_TEMPLATE_CATEGORY" val="mixed"/>
  <p:tag name="KSO_WM_TEMPLATE_INDEX" val="20199732"/>
  <p:tag name="KSO_WM_UNIT_LAYERLEVEL" val="1_1_1"/>
  <p:tag name="KSO_WM_TAG_VERSION" val="1.0"/>
  <p:tag name="KSO_WM_BEAUTIFY_FLAG" val="#wm#"/>
  <p:tag name="KSO_WM_UNIT_FLASH_PICTURE_RATE" val="2"/>
</p:tagLst>
</file>

<file path=ppt/tags/tag5.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ID" val="mixed20199732_1*ζ_h_i*1_2_1"/>
  <p:tag name="KSO_WM_TEMPLATE_CATEGORY" val="mixed"/>
  <p:tag name="KSO_WM_TEMPLATE_INDEX" val="20199732"/>
  <p:tag name="KSO_WM_UNIT_LAYERLEVEL" val="1_1_1"/>
  <p:tag name="KSO_WM_TAG_VERSION" val="1.0"/>
  <p:tag name="KSO_WM_BEAUTIFY_FLAG" val="#wm#"/>
</p:tagLst>
</file>

<file path=ppt/tags/tag6.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ID" val="mixed20199732_1*ζ_h_i*1_4_1"/>
  <p:tag name="KSO_WM_TEMPLATE_CATEGORY" val="mixed"/>
  <p:tag name="KSO_WM_TEMPLATE_INDEX" val="20199732"/>
  <p:tag name="KSO_WM_UNIT_LAYERLEVEL" val="1_1_1"/>
  <p:tag name="KSO_WM_TAG_VERSION" val="1.0"/>
  <p:tag name="KSO_WM_BEAUTIFY_FLAG" val="#wm#"/>
</p:tagLst>
</file>

<file path=ppt/tags/tag7.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mixed20199732_1*ζ_h_i*1_1_1"/>
  <p:tag name="KSO_WM_TEMPLATE_CATEGORY" val="mixed"/>
  <p:tag name="KSO_WM_TEMPLATE_INDEX" val="20199732"/>
  <p:tag name="KSO_WM_UNIT_LAYERLEVEL" val="1_1_1"/>
  <p:tag name="KSO_WM_TAG_VERSION" val="1.0"/>
  <p:tag name="KSO_WM_BEAUTIFY_FLAG" val="#wm#"/>
</p:tagLst>
</file>

<file path=ppt/tags/tag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ID" val="mixed20199732_1*ζ_h_i*1_3_1"/>
  <p:tag name="KSO_WM_TEMPLATE_CATEGORY" val="mixed"/>
  <p:tag name="KSO_WM_TEMPLATE_INDEX" val="20199732"/>
  <p:tag name="KSO_WM_UNIT_LAYERLEVEL" val="1_1_1"/>
  <p:tag name="KSO_WM_TAG_VERSION" val="1.0"/>
  <p:tag name="KSO_WM_BEAUTIFY_FLAG" val="#wm#"/>
</p:tagLst>
</file>

<file path=ppt/tags/tag9.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2_1"/>
  <p:tag name="KSO_WM_UNIT_ID" val="mixed20199732_1*ζ_h_d*1_2_1"/>
  <p:tag name="KSO_WM_TEMPLATE_CATEGORY" val="mixed"/>
  <p:tag name="KSO_WM_TEMPLATE_INDEX" val="20199732"/>
  <p:tag name="KSO_WM_UNIT_LAYERLEVEL" val="1_1_1"/>
  <p:tag name="KSO_WM_TAG_VERSION" val="1.0"/>
  <p:tag name="KSO_WM_BEAUTIFY_FLAG" val="#wm#"/>
  <p:tag name="KSO_WM_UNIT_FLASH_PICTURE_RATE" val="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dtusn1y">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dtusn1y">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1146</Words>
  <Application>WPS 演示</Application>
  <PresentationFormat>宽屏</PresentationFormat>
  <Paragraphs>178</Paragraphs>
  <Slides>13</Slides>
  <Notes>8</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13</vt:i4>
      </vt:variant>
    </vt:vector>
  </HeadingPairs>
  <TitlesOfParts>
    <vt:vector size="28" baseType="lpstr">
      <vt:lpstr>Arial</vt:lpstr>
      <vt:lpstr>宋体</vt:lpstr>
      <vt:lpstr>Wingdings</vt:lpstr>
      <vt:lpstr>微软雅黑</vt:lpstr>
      <vt:lpstr>字魂59号-创粗黑</vt:lpstr>
      <vt:lpstr>黑体</vt:lpstr>
      <vt:lpstr>思源黑体 CN Normal</vt:lpstr>
      <vt:lpstr>字魂58号-创中黑</vt:lpstr>
      <vt:lpstr>Arial Unicode MS</vt:lpstr>
      <vt:lpstr>等线</vt:lpstr>
      <vt:lpstr>思源黑体 CN</vt:lpstr>
      <vt:lpstr>思源黑体 CN Medium</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总结汇报</dc:title>
  <dc:creator>第一PPT</dc:creator>
  <cp:keywords>www.1ppt.com</cp:keywords>
  <dc:description>www.1ppt.com</dc:description>
  <cp:lastModifiedBy>hahaha</cp:lastModifiedBy>
  <cp:revision>44</cp:revision>
  <dcterms:created xsi:type="dcterms:W3CDTF">2022-10-07T01:39:00Z</dcterms:created>
  <dcterms:modified xsi:type="dcterms:W3CDTF">2023-07-05T02:31:59Z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8865BF27790A4C97880E9B6125DD329C_12</vt:lpwstr>
  </property>
  <property fmtid="{D5CDD505-2E9C-101B-9397-08002B2CF9AE}" pid="3" name="KSOProductBuildVer">
    <vt:lpwstr>2052-11.1.0.14309</vt:lpwstr>
  </property>
</Properties>
</file>