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0501A-9933-439E-9984-754FCB35AF67}" v="1" dt="2021-10-07T02:56:49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3D596-9AEE-4FCB-8A53-C87BF4A6E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8C103-23E0-4979-BD95-C19C94E79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0B14A-3C1C-4660-9E6E-4C9AB180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6EE71-C82F-4745-B1F9-8A2EAFE2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4922E-F4A4-4E8E-9BFE-3D09224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07BB-684A-4687-9390-301FDB51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D8A7AD-C9E5-4CB2-8593-D685C1D3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BD80A-8ABA-49DB-90B6-74D37211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0D84B-AABB-4BDE-AB5A-D6D635E7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1DEFF-3C05-49F9-B6D6-E3770904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09FFE3-4F4C-4D6F-B561-23A9E843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FE23E9-2555-40D7-A98C-82311A27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57ACB-C74A-46AD-ACB9-5227BEC2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5CDA1-2355-4153-AEA2-86B5F7DB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7B2EB-74DA-436F-AEB8-B3660B2F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75D16-4048-43CA-805F-48CBD7C9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36EA3-9441-49A7-B02A-A3C8560D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51259-FDDB-42D2-9718-F29BAF3C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F0B45-8BEA-4476-AA20-41C90586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26E06-5ED1-4FD3-B601-CCDEB3A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0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1404-38F7-4BDD-B5E1-B9FF0B03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85400-F07E-47D8-9A1D-D1E07A34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6799A-D0A7-45A1-995A-28DDECE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21BAC-A911-4D72-96CE-F917D48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7DE90-C769-45BE-9535-85BF625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6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E8CC7-D388-4007-B6B5-6D14880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2B392-FAF2-4CA6-802A-9AEB75FE1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82F130-C364-4A99-A591-B9B6C53B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569C7-D697-4F6F-9CB5-7F03F79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7FAE57-19E0-40C7-82F3-C4F7420C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E2C98-80A0-496B-8A4F-A3AED726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45F6B-2413-48FF-85E2-8DA14EC6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1A35AA-E293-4C17-A321-93486D57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2E4F3-7DC1-4D87-B89B-6E06407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F8BEEB-A6E6-4268-B52E-62691AB5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147F17-E653-433D-94F8-5BBDF9C1E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864CA8-BE44-4490-84FE-B37555BC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AA2497-5792-4B3E-99B8-03893F55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44F3B9-059F-4864-8CFE-394F8D38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7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7054-50C1-4BA6-A2F6-DDDF36CA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520EB4-5AC7-4ABD-B219-BF4EDE26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17DEFD-527C-47F1-87A9-FC516C5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B67688-81C1-4603-ACA6-4016C83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3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C3F0B2-BC0D-485E-9B61-CDBCB20A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CBC1B4-CAFC-48CB-83D9-779EA468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DE2EF3-8673-4D98-9754-41EEA122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0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D08A-5216-4080-AEDA-06D096A1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F29F0-306B-4CCC-B004-598DCA96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1F51E-A62B-4036-BF97-3C8F2C7E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C3C129-706F-4DA3-8AA2-9E088BC0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863DD-18A3-4CB3-BD56-7DF6F5BA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845BB-D965-4B61-BDF9-82D61095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8928-D502-470D-9994-B898AB4C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0085ED-C73D-454C-BF22-8CADE1AC2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7D06C-9F8C-4893-B472-5553C780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E2BD0B-A44D-403B-A21D-DF8A9A67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13F5E-2D16-4A54-BEA0-C2A4FA1A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1510A7-190B-438D-A0E8-E365534D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24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73B6CB-7522-49DE-B74B-5991E864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67D617-46AC-4011-A231-02ADBDA2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66B7A-33DD-4E72-8781-2BC41927F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4FC3-3BAE-4E88-8064-FDE5B273065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AB654-BEED-429F-969B-382777C4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D8000-E8D6-42C3-9FAB-C3649955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6F3C-D196-40C4-AFB9-F3517792A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516D2D-542F-4297-B3C6-C86BF838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90260"/>
          </a:xfrm>
        </p:spPr>
        <p:txBody>
          <a:bodyPr>
            <a:no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Criar um programa que leia um ano inicial e um ano final, informe quantos e quais serão os anos bissextos no intervalo informado</a:t>
            </a:r>
            <a:r>
              <a:rPr lang="pt-BR" sz="2800" b="0" i="0" dirty="0">
                <a:effectLst/>
                <a:latin typeface="Arial" panose="020B0604020202020204" pitchFamily="34" charset="0"/>
              </a:rPr>
              <a:t>.</a:t>
            </a:r>
            <a:endParaRPr lang="pt-BR" sz="2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235914D-17A2-475A-A46E-66CDD28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435"/>
            <a:ext cx="7527235" cy="5731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b="1" dirty="0">
                <a:solidFill>
                  <a:schemeClr val="bg1"/>
                </a:solidFill>
              </a:rPr>
              <a:t>Algoritmo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1- Leia o ano inicial (anterior)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2- Leia o ano final (posterior)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3- Inicializar o contador (i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0)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4- Inicializar a variável contadora de bissextos (bis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0)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5- Inicializar a variável do ano atual (</a:t>
            </a:r>
            <a:r>
              <a:rPr lang="pt-BR" sz="1400" b="1" dirty="0" err="1">
                <a:solidFill>
                  <a:schemeClr val="bg1"/>
                </a:solidFill>
              </a:rPr>
              <a:t>atual</a:t>
            </a:r>
            <a:r>
              <a:rPr lang="pt-BR" sz="1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 err="1">
                <a:solidFill>
                  <a:schemeClr val="bg1"/>
                </a:solidFill>
              </a:rPr>
              <a:t>anterior</a:t>
            </a:r>
            <a:r>
              <a:rPr lang="pt-BR" sz="14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6- Guardar o valor do ano inicial no ano atual (</a:t>
            </a:r>
            <a:r>
              <a:rPr lang="pt-BR" sz="1400" b="1" dirty="0" err="1">
                <a:solidFill>
                  <a:schemeClr val="bg1"/>
                </a:solidFill>
              </a:rPr>
              <a:t>atual</a:t>
            </a:r>
            <a:r>
              <a:rPr lang="pt-BR" sz="1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 err="1">
                <a:solidFill>
                  <a:schemeClr val="bg1"/>
                </a:solidFill>
              </a:rPr>
              <a:t>anterior</a:t>
            </a:r>
            <a:r>
              <a:rPr lang="pt-BR" sz="14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7-Faça do passo 7 ao 15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8-Somar um no ano atual (atual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atual+1)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9-Incrementar o contador (i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i+1)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10- Se (atual % 400 == 0) ou (atual % 4 == 0) &amp;&amp; (atual % 100 != 0 )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	11-Incrementar o contador de bissextos (bis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bis+1)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	12-Escreva na tela que o ano em questão é bissexto (atual)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13-Senão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		14-Manter o contador de bissextos sem altera-lo (bis</a:t>
            </a:r>
            <a:r>
              <a:rPr lang="pt-B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pt-BR" sz="1400" b="1" dirty="0">
                <a:solidFill>
                  <a:schemeClr val="bg1"/>
                </a:solidFill>
              </a:rPr>
              <a:t>bis+1)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15-Enquanto (atual&lt;posterior)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16-Apresente quantos anos foram bissextos (bis)</a:t>
            </a:r>
          </a:p>
        </p:txBody>
      </p:sp>
    </p:spTree>
    <p:extLst>
      <p:ext uri="{BB962C8B-B14F-4D97-AF65-F5344CB8AC3E}">
        <p14:creationId xmlns:p14="http://schemas.microsoft.com/office/powerpoint/2010/main" val="913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0FFE681-6E89-4EB0-B4F5-0C0F83D5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2191043"/>
            <a:ext cx="5078437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9B88-D950-4555-85A9-F944716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Criar um programa que mostre os números de 1 a 300 e a cada múltiplo de 10 emita uma mensagem: “numero – Múltiplo de 10”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6E42A-C99A-49FC-A254-788E12AE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0522"/>
            <a:ext cx="7341704" cy="5117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Algoritmo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1- Inicializar o contador (1&lt;0)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2- Faça do passo 2 ao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	3- Calcular o resto do contador dividido por 10 (r&lt;1%10)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	4-Se (r  == 0)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		5- Escreva na tela o contador mostrando ser múltiplo de 10 (i, "- Múltiplo de 10")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	6- Senão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		7- Apresentar o contador (i&lt;i+1)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9- Enquanto (i&lt;301)</a:t>
            </a:r>
          </a:p>
        </p:txBody>
      </p:sp>
    </p:spTree>
    <p:extLst>
      <p:ext uri="{BB962C8B-B14F-4D97-AF65-F5344CB8AC3E}">
        <p14:creationId xmlns:p14="http://schemas.microsoft.com/office/powerpoint/2010/main" val="31030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22DC77-6997-449A-858C-28891D44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791290"/>
            <a:ext cx="5092504" cy="32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3F0A-CC00-446D-8D83-E82C4B35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2" y="214813"/>
            <a:ext cx="10515600" cy="1325563"/>
          </a:xfrm>
        </p:spPr>
        <p:txBody>
          <a:bodyPr>
            <a:noAutofit/>
          </a:bodyPr>
          <a:lstStyle/>
          <a:p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Faça um programa que determine o maior entre N números. 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condição de parada é a entrada de um valor 0, ou seja, o algoritmo deve ficar calculando o maior até que a entrada seja iguala 0 (ZERO). 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Exemplo: a pessoa coloca que quer o maior entre 5 números (N=5) 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programa então pede os 5 valor e se ao final apresenta o maior 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programa então solicita novamente a quantidade de números, se digitar 0 o programa acaba, caso contrário, pede n números novamente de acordo como n digitado. 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19FC9-85D4-4302-8D49-6D4458BE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" y="1825624"/>
            <a:ext cx="12117889" cy="5032376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Algoritmo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1-Inicializar o contador (i&lt;--1)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2-Inicializar o segundo contador (z&lt;--1)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3-Inicializar o variável maior (maior&lt;--0)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4-Faça do passo 4 ao 20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5-Leia a quantidade de números para compara-los(n)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6-Enquanto (z&lt;=n) faça do passo  6 ao 12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	7-Leia os números que vão ser comparador (num)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	8-Se (num&gt;maior) então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		9-Guardar o número em maior (maior&lt;--num)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	10-Senão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		11-Deixar o número maior como maior (maior&lt;--maior*1)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12-Incrementar o segundo contador (z&lt;--z+1)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13-Se (n&gt;0) então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14-Apresente na tela o número maior (maior)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15-Incrementar o primeiro contador (i&lt;--i+1)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16-Armazenar novamente 1 a variável de números (num&lt;--1)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17-Armazenar novamente 0 a variável maior (maior&lt;--0)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18-Senão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	19-Armazenar novamente 0 a variável maior (maior&lt;--0)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20-Enquanto (n&gt;0)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21-Escreva que o programa terminou ("fim")</a:t>
            </a:r>
          </a:p>
        </p:txBody>
      </p:sp>
    </p:spTree>
    <p:extLst>
      <p:ext uri="{BB962C8B-B14F-4D97-AF65-F5344CB8AC3E}">
        <p14:creationId xmlns:p14="http://schemas.microsoft.com/office/powerpoint/2010/main" val="7169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386699B-AAC1-4D62-A46A-31D8BB13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3907"/>
            <a:ext cx="5261548" cy="32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4CE2362A185449C1F082147F48B00" ma:contentTypeVersion="9" ma:contentTypeDescription="Create a new document." ma:contentTypeScope="" ma:versionID="f44a4ac5261d6921de903aaee0867209">
  <xsd:schema xmlns:xsd="http://www.w3.org/2001/XMLSchema" xmlns:xs="http://www.w3.org/2001/XMLSchema" xmlns:p="http://schemas.microsoft.com/office/2006/metadata/properties" xmlns:ns3="5e773def-ceb2-4531-b1d0-b5acf7e346fa" xmlns:ns4="1bd0de6b-e6be-48cd-9571-0f0962f513fa" targetNamespace="http://schemas.microsoft.com/office/2006/metadata/properties" ma:root="true" ma:fieldsID="e949386fac7fdfa67f5e241a1fb06952" ns3:_="" ns4:_="">
    <xsd:import namespace="5e773def-ceb2-4531-b1d0-b5acf7e346fa"/>
    <xsd:import namespace="1bd0de6b-e6be-48cd-9571-0f0962f513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73def-ceb2-4531-b1d0-b5acf7e34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0de6b-e6be-48cd-9571-0f0962f513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DF103-9BC7-4052-8BA4-55943156CD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773def-ceb2-4531-b1d0-b5acf7e346fa"/>
    <ds:schemaRef ds:uri="1bd0de6b-e6be-48cd-9571-0f0962f51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22285A-4AFB-46E6-8431-7662B2829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BBD4-9F34-42D5-8FF9-B6BE0E11EEAF}">
  <ds:schemaRefs>
    <ds:schemaRef ds:uri="http://schemas.microsoft.com/office/infopath/2007/PartnerControls"/>
    <ds:schemaRef ds:uri="http://schemas.microsoft.com/office/2006/metadata/properties"/>
    <ds:schemaRef ds:uri="1bd0de6b-e6be-48cd-9571-0f0962f513fa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5e773def-ceb2-4531-b1d0-b5acf7e346f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Criar um programa que leia um ano inicial e um ano final, informe quantos e quais serão os anos bissextos no intervalo informado.</vt:lpstr>
      <vt:lpstr>Apresentação do PowerPoint</vt:lpstr>
      <vt:lpstr>Criar um programa que mostre os números de 1 a 300 e a cada múltiplo de 10 emita uma mensagem: “numero – Múltiplo de 10”</vt:lpstr>
      <vt:lpstr>Apresentação do PowerPoint</vt:lpstr>
      <vt:lpstr>Faça um programa que determine o maior entre N números.  A condição de parada é a entrada de um valor 0, ou seja, o algoritmo deve ficar calculando o maior até que a entrada seja iguala 0 (ZERO).  Exemplo: a pessoa coloca que quer o maior entre 5 números (N=5)  O programa então pede os 5 valor e se ao final apresenta o maior  O programa então solicita novamente a quantidade de números, se digitar 0 o programa acaba, caso contrário, pede n números novamente de acordo como n digitado.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 programa que leia um ano inicial e um ano final, informe quantos e quais serão os anos bissextos no intervalo informado.</dc:title>
  <dc:creator>PAULO GOMES DE ANDRADE</dc:creator>
  <cp:lastModifiedBy>PAULO GOMES DE ANDRADE</cp:lastModifiedBy>
  <cp:revision>2</cp:revision>
  <dcterms:created xsi:type="dcterms:W3CDTF">2021-10-05T21:53:54Z</dcterms:created>
  <dcterms:modified xsi:type="dcterms:W3CDTF">2021-11-09T00:38:17Z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0x010100DC74CE2362A185449C1F082147F48B00</vt:lpwstr>
  </property>
</Properties>
</file>