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3DB60-F9EA-4A9A-89C7-8D750E617808}" v="1" dt="2021-06-09T23:29:11.284"/>
    <p1510:client id="{89E0F026-CE86-4188-AF98-A9930315B018}" v="2" dt="2021-05-08T01:16:24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A62B1-CE66-41B7-85DF-68805FFF4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C7611A-6D53-4C40-9D36-E8C7C8FA0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0965B4-9BC6-4546-9DD8-EBF95DC3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8FE709-3A58-4DE8-974F-B6541817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20578-DD16-452F-BB93-1BB7912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4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E0668-A4BD-4360-8FE0-53094462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7F6241-DB44-42D6-AEA3-853C7915C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C1016-38F8-4BFE-964C-2C5493FD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27357F-3071-4315-80C0-FE315272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7F67-BBF5-49C1-96CA-D478D8AD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57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B6E48-137E-41F0-AAF0-DC2CE710E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49AA55-B868-4122-925E-A8C83873A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9F5CD8-4D32-4763-9A16-66733EEE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976DB-DFDF-4CF5-B968-5358B4DA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FDA530-CA98-4CC9-ACA7-087F1BBD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49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CCD98-6022-4807-8D61-A6887C6B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8E33B-CDDF-4BCE-8053-04710D4C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44B5C-1B21-4960-971D-2C0C13DC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49D54-995A-44C9-BF26-A2A2C68E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DD44E-4B31-4CD1-BE6C-FF33E12A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3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334B6-019C-4765-8C57-D5690BA7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36649B-9B9E-421B-AC98-D1F036CC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956C3-592D-4A59-9041-D01F7309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D30B6-EBE6-49B3-9581-1E5897DC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C2812B-05BE-47E1-9F70-F7503C28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1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E881E-E88B-41E4-8630-660F55F2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A7941-EBF7-4A94-91E1-4A6DC72F3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83275-263C-44BE-8275-404182642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B40E41-2477-4CED-9E3A-074B2CEB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A45717-254E-4CB5-B574-A7184FD2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73C1E5-A85C-417B-B04B-B0C12758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10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5EF61-8D87-42C1-B775-0D4B21B1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6E5FD-639C-49D4-AB34-5EC9345F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BE8530-EC7B-4E37-8B5E-182AEFB1D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60D4DF-CC31-4D43-BA46-50FB8C944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E78237-7CD8-436E-BA1F-844D5F1F2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DEC0F5-9D92-4881-BA35-D6E9CEA6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0B89B4-45FE-4441-9C86-043FEDD6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6CE471-8E68-4FD1-B2A0-A95DF8C0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32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477DF-68B7-45BC-88BD-1B0C7234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631A10-B1DE-4951-BDFE-35DEA4D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A8CCB5-4F6F-4D1C-8A1B-39F72DCF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3D9AF9-1E8D-491C-90CE-C0E2C6AD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17D605-3999-462F-B7AD-41ADD6E4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AA89ED-888F-4E01-9897-16FE0CA9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76FBA0-456B-4C9F-87D0-08B5DE31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1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E0519-225D-4C2C-B342-0DFBE13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70C33-2A3A-40A6-8C52-7037D3E8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5F9448-3F5A-4C8F-A416-073753D84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B42B36-A422-4C70-9BDC-B8DEBFBC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F2A9E1-2096-47B7-BBCD-B1B8EB15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165BC2-09C1-4A27-8105-25F838F3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87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97499-2AC2-48D6-AC79-423FACC2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20DECF-921F-42F3-AA4E-5B5BB8A7C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1FD484-7762-4968-A0E2-DBDA01E9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E2337C-1B8E-48C8-BD6B-ADF35849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472E39-1229-45EA-BED9-294B5241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0B1BF3-DF48-4EC2-8A25-4D6BE5B7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6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B3F2C3-BBA1-4190-8A9E-6E1CFDCE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3C520-723D-4379-BD56-99DF5DAD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31357A-A25B-48C9-A4FF-664980A91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9410-B037-42E1-84DE-B6FE760AFC1B}" type="datetimeFigureOut">
              <a:rPr lang="pt-BR" smtClean="0"/>
              <a:t>08/11/2021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48BFE8-238C-4EAC-9163-9020B2F37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6F09C-D611-4790-BE33-202219733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4D27B-AA36-40EB-8D6F-7CA2BE1DC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6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FE307-4C46-4350-BA03-6D3D833C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631" y="1402739"/>
            <a:ext cx="5089769" cy="1050071"/>
          </a:xfrm>
        </p:spPr>
        <p:txBody>
          <a:bodyPr>
            <a:noAutofit/>
          </a:bodyPr>
          <a:lstStyle/>
          <a:p>
            <a:r>
              <a:rPr lang="pt-BR" sz="3200" dirty="0"/>
              <a:t>Criar um programa que leia o ano atual, o ano de nascimento e informe a idade e se o usuário é maior ou menor de 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F3108B-5C56-409B-AC1F-698B085A5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45" y="2721830"/>
            <a:ext cx="3923323" cy="3639893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1- Leia o ano de nascimento (</a:t>
            </a:r>
            <a:r>
              <a:rPr lang="pt-BR" sz="2000" dirty="0" err="1"/>
              <a:t>an</a:t>
            </a:r>
            <a:r>
              <a:rPr lang="pt-BR" sz="2000" dirty="0"/>
              <a:t>)</a:t>
            </a:r>
          </a:p>
          <a:p>
            <a:pPr algn="just"/>
            <a:r>
              <a:rPr lang="pt-BR" sz="2000" dirty="0"/>
              <a:t>2- Leia o ano atual (aa)</a:t>
            </a:r>
          </a:p>
          <a:p>
            <a:pPr algn="just"/>
            <a:r>
              <a:rPr lang="pt-BR" sz="2000" dirty="0"/>
              <a:t>3- Calcular a idade (</a:t>
            </a:r>
            <a:r>
              <a:rPr lang="pt-BR" sz="2000" dirty="0" err="1"/>
              <a:t>id</a:t>
            </a:r>
            <a:r>
              <a:rPr lang="pt-BR" sz="2000" dirty="0" err="1">
                <a:sym typeface="Wingdings" panose="05000000000000000000" pitchFamily="2" charset="2"/>
              </a:rPr>
              <a:t>aa-na</a:t>
            </a:r>
            <a:r>
              <a:rPr lang="pt-BR" sz="2000" dirty="0">
                <a:sym typeface="Wingdings" panose="05000000000000000000" pitchFamily="2" charset="2"/>
              </a:rPr>
              <a:t>)</a:t>
            </a:r>
          </a:p>
          <a:p>
            <a:pPr algn="just"/>
            <a:r>
              <a:rPr lang="pt-BR" sz="2000" dirty="0">
                <a:sym typeface="Wingdings" panose="05000000000000000000" pitchFamily="2" charset="2"/>
              </a:rPr>
              <a:t>4- Apresentar a idade (id)</a:t>
            </a:r>
          </a:p>
          <a:p>
            <a:pPr algn="just"/>
            <a:r>
              <a:rPr lang="pt-BR" sz="2000" dirty="0">
                <a:sym typeface="Wingdings" panose="05000000000000000000" pitchFamily="2" charset="2"/>
              </a:rPr>
              <a:t>5- Se (id&gt;=18) então</a:t>
            </a:r>
          </a:p>
          <a:p>
            <a:pPr algn="just"/>
            <a:r>
              <a:rPr lang="pt-BR" sz="2000" dirty="0">
                <a:sym typeface="Wingdings" panose="05000000000000000000" pitchFamily="2" charset="2"/>
              </a:rPr>
              <a:t>     6- Apresente (“Maior de idade”)</a:t>
            </a:r>
          </a:p>
          <a:p>
            <a:pPr algn="just"/>
            <a:r>
              <a:rPr lang="pt-BR" sz="2000" dirty="0">
                <a:sym typeface="Wingdings" panose="05000000000000000000" pitchFamily="2" charset="2"/>
              </a:rPr>
              <a:t>7- Senão</a:t>
            </a:r>
          </a:p>
          <a:p>
            <a:pPr algn="just"/>
            <a:r>
              <a:rPr lang="pt-BR" sz="2000" dirty="0">
                <a:sym typeface="Wingdings" panose="05000000000000000000" pitchFamily="2" charset="2"/>
              </a:rPr>
              <a:t>     8- Apresente (“Menor de idade”)</a:t>
            </a:r>
            <a:endParaRPr lang="pt-B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73220C-3E05-4AEB-86AE-255C819B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18" y="0"/>
            <a:ext cx="2611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761A68-66C3-4905-A13A-C259F20D0ABD}"/>
              </a:ext>
            </a:extLst>
          </p:cNvPr>
          <p:cNvSpPr txBox="1"/>
          <p:nvPr/>
        </p:nvSpPr>
        <p:spPr>
          <a:xfrm>
            <a:off x="4309108" y="2414504"/>
            <a:ext cx="4845539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programa </a:t>
            </a:r>
            <a:r>
              <a:rPr lang="pt-BR" dirty="0" err="1"/>
              <a:t>VerificaIdade</a:t>
            </a:r>
            <a:endParaRPr lang="pt-BR" dirty="0"/>
          </a:p>
          <a:p>
            <a:r>
              <a:rPr lang="pt-BR" dirty="0"/>
              <a:t>var</a:t>
            </a:r>
          </a:p>
          <a:p>
            <a:r>
              <a:rPr lang="pt-BR" dirty="0"/>
              <a:t>	aa, na, id: inteiro</a:t>
            </a:r>
          </a:p>
          <a:p>
            <a:r>
              <a:rPr lang="pt-BR" dirty="0"/>
              <a:t>início</a:t>
            </a:r>
          </a:p>
          <a:p>
            <a:r>
              <a:rPr lang="pt-BR" dirty="0"/>
              <a:t>	leia(</a:t>
            </a:r>
            <a:r>
              <a:rPr lang="pt-BR" dirty="0" err="1"/>
              <a:t>an</a:t>
            </a:r>
            <a:r>
              <a:rPr lang="pt-BR" dirty="0"/>
              <a:t>)</a:t>
            </a:r>
          </a:p>
          <a:p>
            <a:r>
              <a:rPr lang="pt-BR" dirty="0"/>
              <a:t>	leia(aa)</a:t>
            </a:r>
          </a:p>
          <a:p>
            <a:r>
              <a:rPr lang="pt-BR" dirty="0"/>
              <a:t>	</a:t>
            </a:r>
            <a:r>
              <a:rPr lang="pt-BR" dirty="0" err="1"/>
              <a:t>id</a:t>
            </a:r>
            <a:r>
              <a:rPr lang="pt-BR" dirty="0" err="1">
                <a:sym typeface="Wingdings" panose="05000000000000000000" pitchFamily="2" charset="2"/>
              </a:rPr>
              <a:t>aa-an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/>
              <a:t>	escreva(id)</a:t>
            </a:r>
          </a:p>
          <a:p>
            <a:r>
              <a:rPr lang="pt-BR" dirty="0"/>
              <a:t>	se (id&gt;=18) então</a:t>
            </a:r>
          </a:p>
          <a:p>
            <a:r>
              <a:rPr lang="pt-BR" dirty="0"/>
              <a:t>		escreva(“Maior de idade”)</a:t>
            </a:r>
          </a:p>
          <a:p>
            <a:r>
              <a:rPr lang="pt-BR" dirty="0"/>
              <a:t>	senão</a:t>
            </a:r>
          </a:p>
          <a:p>
            <a:r>
              <a:rPr lang="pt-BR" dirty="0"/>
              <a:t>		escreva(“Menor de idade”)</a:t>
            </a:r>
          </a:p>
          <a:p>
            <a:r>
              <a:rPr lang="pt-BR" dirty="0"/>
              <a:t>	</a:t>
            </a:r>
            <a:r>
              <a:rPr lang="pt-BR" dirty="0" err="1"/>
              <a:t>fim_se</a:t>
            </a:r>
            <a:endParaRPr lang="pt-BR" dirty="0"/>
          </a:p>
          <a:p>
            <a:r>
              <a:rPr lang="pt-BR" dirty="0"/>
              <a:t>fim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573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15100-43B8-46E4-8755-F72215CF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CD06ADD-3DE2-4EB4-8951-55BC38970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91" y="1418431"/>
            <a:ext cx="8823794" cy="5349820"/>
          </a:xfrm>
        </p:spPr>
      </p:pic>
    </p:spTree>
    <p:extLst>
      <p:ext uri="{BB962C8B-B14F-4D97-AF65-F5344CB8AC3E}">
        <p14:creationId xmlns:p14="http://schemas.microsoft.com/office/powerpoint/2010/main" val="226802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3C766-B655-4680-A357-416CEE6D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6" y="161925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Tomada de decisão simples e composta</a:t>
            </a:r>
            <a:br>
              <a:rPr lang="pt-BR" b="1" dirty="0"/>
            </a:br>
            <a:r>
              <a:rPr lang="pt-BR" b="1" dirty="0"/>
              <a:t>(4 etapas algoritmo, diagrama, </a:t>
            </a:r>
            <a:r>
              <a:rPr lang="pt-BR" b="1" dirty="0" err="1"/>
              <a:t>portugol</a:t>
            </a:r>
            <a:r>
              <a:rPr lang="pt-BR" b="1" dirty="0"/>
              <a:t> e Java)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718DC-3745-4ABB-B901-534223C7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1- Criar um programa que verifique se um número digitado é positivo ou negativo (para este caso, considerar o 0 como positivo)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2- Criar um programa que leia o salario de uma pessoa e o valor do salário mínimo. Apresentar se o salário é suficiente, com base no valor do salário mínimo brasileiro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3- Criar um programa que baseado no ano de nascimento de uma pessoa e o ano eleitoral, verifique e informe se a pessoa poderá ou não votar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4- Criar um programa que leia um número inteiro e informe se o número lido é par ou ímpar</a:t>
            </a:r>
          </a:p>
        </p:txBody>
      </p:sp>
    </p:spTree>
    <p:extLst>
      <p:ext uri="{BB962C8B-B14F-4D97-AF65-F5344CB8AC3E}">
        <p14:creationId xmlns:p14="http://schemas.microsoft.com/office/powerpoint/2010/main" val="2231367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434760A354884C9ADAB9FD5C374726" ma:contentTypeVersion="2" ma:contentTypeDescription="Crie um novo documento." ma:contentTypeScope="" ma:versionID="7714967bac1ef0c31dd40bb5076f430d">
  <xsd:schema xmlns:xsd="http://www.w3.org/2001/XMLSchema" xmlns:xs="http://www.w3.org/2001/XMLSchema" xmlns:p="http://schemas.microsoft.com/office/2006/metadata/properties" xmlns:ns2="0d7fb3f2-834e-4aa9-9fb8-b3af8cfabb8c" targetNamespace="http://schemas.microsoft.com/office/2006/metadata/properties" ma:root="true" ma:fieldsID="9a1fdb35b53cb0e305924bce89394a4f" ns2:_="">
    <xsd:import namespace="0d7fb3f2-834e-4aa9-9fb8-b3af8cfabb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fb3f2-834e-4aa9-9fb8-b3af8cfabb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051B91-2280-47CC-B24A-566E3AE01D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B33DFA-73DE-4472-A45D-F6788A00F9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4BBD29-AABF-4D88-BE3C-1996CDEDD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7fb3f2-834e-4aa9-9fb8-b3af8cfab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272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Criar um programa que leia o ano atual, o ano de nascimento e informe a idade e se o usuário é maior ou menor de idade</vt:lpstr>
      <vt:lpstr>Java</vt:lpstr>
      <vt:lpstr>Tomada de decisão simples e composta (4 etapas algoritmo, diagrama, portugol e Java)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meninaline@uol.com.br</dc:creator>
  <cp:lastModifiedBy>meninaline@uol.com.br</cp:lastModifiedBy>
  <cp:revision>16</cp:revision>
  <dcterms:created xsi:type="dcterms:W3CDTF">2021-04-29T16:36:26Z</dcterms:created>
  <dcterms:modified xsi:type="dcterms:W3CDTF">2021-11-09T00:31:04Z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0x010100F2434760A354884C9ADAB9FD5C374726</vt:lpwstr>
  </property>
</Properties>
</file>