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4CE"/>
    <a:srgbClr val="B6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6" autoAdjust="0"/>
    <p:restoredTop sz="88484" autoAdjust="0"/>
  </p:normalViewPr>
  <p:slideViewPr>
    <p:cSldViewPr>
      <p:cViewPr>
        <p:scale>
          <a:sx n="100" d="100"/>
          <a:sy n="100" d="100"/>
        </p:scale>
        <p:origin x="118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5B2C-1D39-4048-967F-A1F6A22C9ACA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8BC9D-39CB-4A22-95C8-221047EFB4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7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BC9D-39CB-4A22-95C8-221047EFB4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 = PP2 first milestone</a:t>
            </a:r>
          </a:p>
          <a:p>
            <a:r>
              <a:rPr lang="en-US" dirty="0"/>
              <a:t>First Playable = PP2 final milestone</a:t>
            </a:r>
          </a:p>
          <a:p>
            <a:r>
              <a:rPr lang="en-US" dirty="0"/>
              <a:t>Alpha = PP3 alpha milestone</a:t>
            </a:r>
          </a:p>
          <a:p>
            <a:r>
              <a:rPr lang="en-US" dirty="0"/>
              <a:t>Final = </a:t>
            </a:r>
            <a:r>
              <a:rPr lang="en-US"/>
              <a:t>Game today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8BC9D-39CB-4A22-95C8-221047EFB4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548D-CB1A-4257-9AB2-49DC217BF5F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4337-D6BD-467C-A815-F34C8AAA8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Whisper of the Monolith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numCol="1">
            <a:normAutofit fontScale="70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Horror maze runner where you find the key to get out of the maze while being chased by a monster.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54882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Never Seen Again</a:t>
            </a:r>
          </a:p>
        </p:txBody>
      </p:sp>
      <p:pic>
        <p:nvPicPr>
          <p:cNvPr id="5" name="Picture 4" descr="A person standing in a dark room&#10;&#10;Description automatically generated">
            <a:extLst>
              <a:ext uri="{FF2B5EF4-FFF2-40B4-BE49-F238E27FC236}">
                <a16:creationId xmlns:a16="http://schemas.microsoft.com/office/drawing/2014/main" id="{010EFCFB-B7B7-4333-AEA7-E13835BEA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133600"/>
            <a:ext cx="4648200" cy="3144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0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young person wearing a striped shirt and smiling at the camera&#10;&#10;Description automatically generated">
            <a:extLst>
              <a:ext uri="{FF2B5EF4-FFF2-40B4-BE49-F238E27FC236}">
                <a16:creationId xmlns:a16="http://schemas.microsoft.com/office/drawing/2014/main" id="{94EA8A7A-5F74-4AD3-98C7-F773E89AB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1" r="18309" b="-2"/>
          <a:stretch/>
        </p:blipFill>
        <p:spPr>
          <a:xfrm>
            <a:off x="399295" y="457201"/>
            <a:ext cx="1813897" cy="2753390"/>
          </a:xfrm>
          <a:prstGeom prst="rect">
            <a:avLst/>
          </a:prstGeom>
        </p:spPr>
      </p:pic>
      <p:pic>
        <p:nvPicPr>
          <p:cNvPr id="16" name="Picture 1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D46D09A-DF10-46D8-808B-F9E7E4B868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5" r="-3" b="9182"/>
          <a:stretch/>
        </p:blipFill>
        <p:spPr>
          <a:xfrm>
            <a:off x="2500841" y="1102501"/>
            <a:ext cx="1960032" cy="1462786"/>
          </a:xfrm>
          <a:prstGeom prst="rect">
            <a:avLst/>
          </a:prstGeom>
        </p:spPr>
      </p:pic>
      <p:pic>
        <p:nvPicPr>
          <p:cNvPr id="8" name="Picture 7" descr="A person holding a phone&#10;&#10;Description automatically generated">
            <a:extLst>
              <a:ext uri="{FF2B5EF4-FFF2-40B4-BE49-F238E27FC236}">
                <a16:creationId xmlns:a16="http://schemas.microsoft.com/office/drawing/2014/main" id="{84D40DE6-D662-405B-85AF-14438980DB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09"/>
          <a:stretch/>
        </p:blipFill>
        <p:spPr>
          <a:xfrm>
            <a:off x="4743987" y="457200"/>
            <a:ext cx="1813891" cy="2753389"/>
          </a:xfrm>
          <a:prstGeom prst="rect">
            <a:avLst/>
          </a:prstGeom>
        </p:spPr>
      </p:pic>
      <p:pic>
        <p:nvPicPr>
          <p:cNvPr id="12" name="Picture 11" descr="A picture containing indoor, person, young, laying&#10;&#10;Description automatically generated">
            <a:extLst>
              <a:ext uri="{FF2B5EF4-FFF2-40B4-BE49-F238E27FC236}">
                <a16:creationId xmlns:a16="http://schemas.microsoft.com/office/drawing/2014/main" id="{DD18B524-454F-4BB4-8F7D-B376AD3FDD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r="10043" b="5"/>
          <a:stretch/>
        </p:blipFill>
        <p:spPr>
          <a:xfrm rot="5400000">
            <a:off x="6450419" y="927361"/>
            <a:ext cx="2753389" cy="1813066"/>
          </a:xfrm>
          <a:prstGeom prst="rect">
            <a:avLst/>
          </a:prstGeom>
        </p:spPr>
      </p:pic>
      <p:pic>
        <p:nvPicPr>
          <p:cNvPr id="14" name="Picture 13" descr="A person holding a phone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8F8731D3-4ABB-4270-808A-F663B57D35E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r="31890"/>
          <a:stretch/>
        </p:blipFill>
        <p:spPr>
          <a:xfrm>
            <a:off x="1428837" y="3429000"/>
            <a:ext cx="1926788" cy="2926078"/>
          </a:xfrm>
          <a:prstGeom prst="rect">
            <a:avLst/>
          </a:prstGeom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9432" y="3474720"/>
            <a:ext cx="4534568" cy="3383281"/>
          </a:xfrm>
          <a:prstGeom prst="rect">
            <a:avLst/>
          </a:prstGeom>
          <a:solidFill>
            <a:srgbClr val="805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68739" y="3799272"/>
            <a:ext cx="3895311" cy="637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36" y="4510584"/>
            <a:ext cx="4024957" cy="2423616"/>
          </a:xfrm>
        </p:spPr>
        <p:txBody>
          <a:bodyPr vert="horz" lIns="91440" tIns="45720" rIns="91440" bIns="45720" numCol="2" rtlCol="0">
            <a:normAutofit fontScale="85000" lnSpcReduction="20000"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Griffin </a:t>
            </a:r>
            <a:r>
              <a:rPr lang="en-US" sz="1200" dirty="0" err="1">
                <a:solidFill>
                  <a:srgbClr val="FFFFFF"/>
                </a:solidFill>
              </a:rPr>
              <a:t>DesBles</a:t>
            </a: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Audio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Voice lines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Animations 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Monster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Player Controller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Monolith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Shards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Integration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Matthew Scott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Hazards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Promo material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</a:t>
            </a:r>
          </a:p>
          <a:p>
            <a:pPr algn="l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Andrew Levans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Traps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Decorations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 Tutorial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Gate Asset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Landon Ledbetter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Maze Creation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Monster Asset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Christian Chinchilla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Monster tracking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Audio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Player Model Asset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Tutorial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3886201"/>
            <a:ext cx="8534400" cy="3505199"/>
          </a:xfrm>
        </p:spPr>
        <p:txBody>
          <a:bodyPr numCol="2">
            <a:normAutofit fontScale="92500" lnSpcReduction="10000"/>
          </a:bodyPr>
          <a:lstStyle/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Playable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</a:p>
          <a:p>
            <a:pPr algn="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</a:p>
        </p:txBody>
      </p:sp>
      <p:pic>
        <p:nvPicPr>
          <p:cNvPr id="6" name="Picture 5" descr="A picture containing object, clock, light&#10;&#10;Description automatically generated">
            <a:extLst>
              <a:ext uri="{FF2B5EF4-FFF2-40B4-BE49-F238E27FC236}">
                <a16:creationId xmlns:a16="http://schemas.microsoft.com/office/drawing/2014/main" id="{9BD5E858-AFC7-4CD1-BE5E-40CB003E4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8" y="1595284"/>
            <a:ext cx="3609975" cy="2329016"/>
          </a:xfrm>
          <a:prstGeom prst="rect">
            <a:avLst/>
          </a:prstGeom>
        </p:spPr>
      </p:pic>
      <p:pic>
        <p:nvPicPr>
          <p:cNvPr id="9" name="Picture 8" descr="A picture containing dark, red, stop, sitting&#10;&#10;Description automatically generated">
            <a:extLst>
              <a:ext uri="{FF2B5EF4-FFF2-40B4-BE49-F238E27FC236}">
                <a16:creationId xmlns:a16="http://schemas.microsoft.com/office/drawing/2014/main" id="{072BAD75-5577-4B66-92E8-1048764F8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93896"/>
            <a:ext cx="3626907" cy="2343260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DC073C52-FBEF-43AA-A314-4DC642C2E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57" y="4216991"/>
            <a:ext cx="3457576" cy="2233860"/>
          </a:xfrm>
          <a:prstGeom prst="rect">
            <a:avLst/>
          </a:prstGeom>
        </p:spPr>
      </p:pic>
      <p:pic>
        <p:nvPicPr>
          <p:cNvPr id="16" name="Picture 15" descr="A picture containing indoor, computer, sitting, dark&#10;&#10;Description automatically generated">
            <a:extLst>
              <a:ext uri="{FF2B5EF4-FFF2-40B4-BE49-F238E27FC236}">
                <a16:creationId xmlns:a16="http://schemas.microsoft.com/office/drawing/2014/main" id="{AEA558FF-CB4A-4330-98F9-DEE8F8F34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4232435"/>
            <a:ext cx="3427940" cy="22184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Tips/Tricks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400" dirty="0"/>
              <a:t>Griffin </a:t>
            </a:r>
            <a:r>
              <a:rPr lang="en-US" sz="6400" dirty="0" err="1"/>
              <a:t>DesBles</a:t>
            </a:r>
            <a:r>
              <a:rPr lang="en-US" sz="6400" dirty="0"/>
              <a:t> </a:t>
            </a:r>
          </a:p>
          <a:p>
            <a:pPr lvl="1"/>
            <a:r>
              <a:rPr lang="en-US" sz="6400" b="1" dirty="0">
                <a:solidFill>
                  <a:srgbClr val="92D050"/>
                </a:solidFill>
              </a:rPr>
              <a:t> </a:t>
            </a:r>
            <a:r>
              <a:rPr lang="en-US" sz="12300" b="1" dirty="0">
                <a:solidFill>
                  <a:srgbClr val="92D050"/>
                </a:solidFill>
              </a:rPr>
              <a:t>F-R-E-E that spells FREE credit report.com BABY. </a:t>
            </a:r>
            <a:r>
              <a:rPr lang="en-US" sz="6400" dirty="0"/>
              <a:t>Prioritize making a good game, not getting a good grade. </a:t>
            </a:r>
          </a:p>
          <a:p>
            <a:r>
              <a:rPr lang="en-US" sz="6400" dirty="0"/>
              <a:t>Landon Ledbetter </a:t>
            </a:r>
          </a:p>
          <a:p>
            <a:pPr lvl="1"/>
            <a:r>
              <a:rPr lang="en-US" sz="6400" dirty="0"/>
              <a:t>Don’t procrastinate </a:t>
            </a:r>
          </a:p>
          <a:p>
            <a:r>
              <a:rPr lang="en-US" sz="6400" dirty="0"/>
              <a:t>Andrew Levans </a:t>
            </a:r>
          </a:p>
          <a:p>
            <a:pPr lvl="1"/>
            <a:r>
              <a:rPr lang="en-US" sz="6400" dirty="0"/>
              <a:t>Learn Unity   </a:t>
            </a:r>
          </a:p>
          <a:p>
            <a:r>
              <a:rPr lang="en-US" sz="6400" dirty="0"/>
              <a:t>Matthew Scott </a:t>
            </a:r>
          </a:p>
          <a:p>
            <a:pPr lvl="1"/>
            <a:r>
              <a:rPr lang="en-US" sz="6400" dirty="0"/>
              <a:t>Don’t have outside job </a:t>
            </a:r>
          </a:p>
          <a:p>
            <a:r>
              <a:rPr lang="en-US" sz="6400" dirty="0"/>
              <a:t>Christian Chinchilla </a:t>
            </a:r>
          </a:p>
          <a:p>
            <a:pPr lvl="1"/>
            <a:r>
              <a:rPr lang="en-US" sz="6400" dirty="0"/>
              <a:t>Don’t Sleep</a:t>
            </a:r>
          </a:p>
          <a:p>
            <a:pPr lvl="1"/>
            <a:endParaRPr lang="en-US" sz="27600" dirty="0"/>
          </a:p>
          <a:p>
            <a:pPr marL="457200" lvl="1" indent="0">
              <a:buNone/>
            </a:pPr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sz="276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Monolith </a:t>
            </a:r>
          </a:p>
          <a:p>
            <a:pPr lvl="1"/>
            <a:r>
              <a:rPr lang="en-US" dirty="0"/>
              <a:t>Because Griffin finally got it to move in a circle </a:t>
            </a:r>
          </a:p>
          <a:p>
            <a:endParaRPr lang="en-US" dirty="0"/>
          </a:p>
          <a:p>
            <a:r>
              <a:rPr lang="en-US" dirty="0"/>
              <a:t>Camera Rotation </a:t>
            </a:r>
          </a:p>
          <a:p>
            <a:pPr lvl="1"/>
            <a:r>
              <a:rPr lang="en-US" dirty="0"/>
              <a:t>Because it took Griffin a lot of time to get the camera to rotate when the monster catches you  </a:t>
            </a:r>
          </a:p>
          <a:p>
            <a:endParaRPr lang="en-US" dirty="0"/>
          </a:p>
          <a:p>
            <a:r>
              <a:rPr lang="en-US" dirty="0"/>
              <a:t>Capsule Boy Easter Egg   </a:t>
            </a:r>
          </a:p>
          <a:p>
            <a:pPr lvl="1"/>
            <a:r>
              <a:rPr lang="en-US" dirty="0"/>
              <a:t>When we had the </a:t>
            </a:r>
            <a:r>
              <a:rPr lang="en-US" dirty="0" err="1"/>
              <a:t>easter</a:t>
            </a:r>
            <a:r>
              <a:rPr lang="en-US" dirty="0"/>
              <a:t> egg it was funny to see the capsule of the first monster being the size of a building . </a:t>
            </a:r>
          </a:p>
          <a:p>
            <a:endParaRPr lang="en-US" dirty="0"/>
          </a:p>
          <a:p>
            <a:r>
              <a:rPr lang="en-US" dirty="0"/>
              <a:t>Shards </a:t>
            </a:r>
          </a:p>
          <a:p>
            <a:pPr lvl="1"/>
            <a:r>
              <a:rPr lang="en-US" dirty="0"/>
              <a:t>Because each of them had their own perk and downside when they got activated and also how they interacted with the monolith.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Quantity over Quality </a:t>
            </a:r>
          </a:p>
          <a:p>
            <a:pPr lvl="1"/>
            <a:r>
              <a:rPr lang="en-US" dirty="0"/>
              <a:t>Trying to reach an expected quantity of work rather than an expected quality of work resulted in a lot of disappointment. </a:t>
            </a:r>
          </a:p>
          <a:p>
            <a:endParaRPr lang="en-US" dirty="0"/>
          </a:p>
          <a:p>
            <a:r>
              <a:rPr lang="en-US" dirty="0"/>
              <a:t>Wrongly design features </a:t>
            </a:r>
          </a:p>
          <a:p>
            <a:pPr lvl="1"/>
            <a:r>
              <a:rPr lang="en-US" dirty="0"/>
              <a:t>Having a vague and subjective review process resulted in a lot of features being designed specifically to pass the review process rather than fit fluidly and coherently in the game. </a:t>
            </a:r>
          </a:p>
          <a:p>
            <a:endParaRPr lang="en-US" dirty="0"/>
          </a:p>
          <a:p>
            <a:r>
              <a:rPr lang="en-US" dirty="0"/>
              <a:t>Maze Design </a:t>
            </a:r>
          </a:p>
          <a:p>
            <a:pPr lvl="1"/>
            <a:r>
              <a:rPr lang="en-US" dirty="0"/>
              <a:t>There was originally a set path from enter to exit. We cut the center area for the monolith and extra paths around the maze. </a:t>
            </a:r>
          </a:p>
          <a:p>
            <a:endParaRPr lang="en-US" dirty="0"/>
          </a:p>
          <a:p>
            <a:r>
              <a:rPr lang="en-US" dirty="0"/>
              <a:t>Sound Issues </a:t>
            </a:r>
          </a:p>
          <a:p>
            <a:pPr lvl="1"/>
            <a:r>
              <a:rPr lang="en-US" dirty="0"/>
              <a:t>A lot of the sound would not pause or quite down when they needed to be. Went back and debugged it and made it so that they do work.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359</Words>
  <Application>Microsoft Office PowerPoint</Application>
  <PresentationFormat>On-screen Show (4:3)</PresentationFormat>
  <Paragraphs>105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Whisper of the Monolith</vt:lpstr>
      <vt:lpstr>The Team</vt:lpstr>
      <vt:lpstr>Progress</vt:lpstr>
      <vt:lpstr>Tips/Tricks</vt:lpstr>
      <vt:lpstr>What Went Right</vt:lpstr>
      <vt:lpstr>What Went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Whisper of the Monolith</dc:title>
  <dc:creator>christian chinchilla</dc:creator>
  <cp:lastModifiedBy>christian chinchilla</cp:lastModifiedBy>
  <cp:revision>10</cp:revision>
  <dcterms:created xsi:type="dcterms:W3CDTF">2020-06-24T16:00:25Z</dcterms:created>
  <dcterms:modified xsi:type="dcterms:W3CDTF">2020-06-24T17:19:59Z</dcterms:modified>
</cp:coreProperties>
</file>