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</a:t>
            </a:r>
            <a:r>
              <a:rPr lang="en-GB" dirty="0" smtClean="0"/>
              <a:t>Barker(1600196)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 smtClean="0"/>
              <a:t>Parallelised using GPU</a:t>
            </a:r>
          </a:p>
          <a:p>
            <a:pPr lvl="1"/>
            <a:r>
              <a:rPr lang="en-GB" dirty="0" smtClean="0"/>
              <a:t>Lab exercise used as a basis</a:t>
            </a:r>
            <a:endParaRPr lang="en-GB" dirty="0"/>
          </a:p>
          <a:p>
            <a:r>
              <a:rPr lang="en-GB" dirty="0"/>
              <a:t>External </a:t>
            </a:r>
            <a:r>
              <a:rPr lang="en-GB" dirty="0" smtClean="0"/>
              <a:t>Libraries</a:t>
            </a:r>
            <a:endParaRPr lang="en-GB" dirty="0" smtClean="0"/>
          </a:p>
          <a:p>
            <a:pPr lvl="1"/>
            <a:r>
              <a:rPr lang="en-GB" dirty="0" smtClean="0"/>
              <a:t>OpenGL (Year 2, Semester 1 base project file)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Interactive Mandelbrot via OpenGL</a:t>
            </a:r>
          </a:p>
          <a:p>
            <a:pPr lvl="1"/>
            <a:r>
              <a:rPr lang="en-GB" dirty="0" smtClean="0"/>
              <a:t>Run quicker/demonstrate good GPU parallelisable </a:t>
            </a:r>
            <a:r>
              <a:rPr lang="en-GB" dirty="0" smtClean="0"/>
              <a:t>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</a:t>
            </a:r>
            <a:r>
              <a:rPr lang="en-GB" dirty="0" smtClean="0"/>
              <a:t>patterns </a:t>
            </a:r>
            <a:r>
              <a:rPr lang="en-GB" dirty="0"/>
              <a:t>discussed in the module) and how they are integrated with the rest of your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SIMT</a:t>
            </a:r>
          </a:p>
          <a:p>
            <a:r>
              <a:rPr lang="en-GB" dirty="0" smtClean="0"/>
              <a:t>Parallel for each?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your application makes use of threads and how interactions between threads are managed safely (mutexes, atomic operations or barriers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Single CPU Thread</a:t>
            </a:r>
          </a:p>
          <a:p>
            <a:r>
              <a:rPr lang="en-GB" dirty="0" smtClean="0"/>
              <a:t>Parallel fo</a:t>
            </a:r>
            <a:r>
              <a:rPr lang="en-GB" dirty="0" smtClean="0"/>
              <a:t>r each?</a:t>
            </a:r>
            <a:endParaRPr lang="en-GB" dirty="0" smtClean="0"/>
          </a:p>
          <a:p>
            <a:r>
              <a:rPr lang="en-GB" dirty="0" smtClean="0"/>
              <a:t>Non-tiled GPU utilised function</a:t>
            </a:r>
          </a:p>
          <a:p>
            <a:r>
              <a:rPr lang="en-GB" dirty="0" smtClean="0"/>
              <a:t>No communication between pixels so no interactions therefore </a:t>
            </a:r>
            <a:r>
              <a:rPr lang="en-GB" dirty="0"/>
              <a:t>no </a:t>
            </a:r>
            <a:r>
              <a:rPr lang="en-GB" dirty="0" err="1"/>
              <a:t>mutexes</a:t>
            </a:r>
            <a:r>
              <a:rPr lang="en-GB" dirty="0"/>
              <a:t>, atomic operations or barriers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CPU or GPU specification used for testing depending on your chosen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4506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Intel® HD Graphics 2500</a:t>
            </a:r>
          </a:p>
          <a:p>
            <a:pPr lvl="1"/>
            <a:r>
              <a:rPr lang="en-GB" dirty="0" smtClean="0"/>
              <a:t>CPU – Intel® Core™ i5-3470S @ 2.90GHz</a:t>
            </a:r>
          </a:p>
          <a:p>
            <a:pPr lvl="1"/>
            <a:r>
              <a:rPr lang="en-GB" dirty="0" smtClean="0"/>
              <a:t>RAM – 4GB</a:t>
            </a:r>
            <a:endParaRPr lang="en-GB" dirty="0" smtClean="0"/>
          </a:p>
          <a:p>
            <a:r>
              <a:rPr lang="en-GB" dirty="0" smtClean="0"/>
              <a:t>Vita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NVIDIA GeForce GT 440</a:t>
            </a:r>
          </a:p>
          <a:p>
            <a:pPr lvl="1"/>
            <a:r>
              <a:rPr lang="en-GB" dirty="0" smtClean="0"/>
              <a:t>CPU – Intel64 Family 6 Model 58 Stepping 9 </a:t>
            </a:r>
            <a:r>
              <a:rPr lang="en-GB" dirty="0" err="1" smtClean="0"/>
              <a:t>GenuineIntel</a:t>
            </a:r>
            <a:r>
              <a:rPr lang="en-GB" dirty="0" smtClean="0"/>
              <a:t> ~2880 </a:t>
            </a:r>
            <a:r>
              <a:rPr lang="en-GB" dirty="0" err="1" smtClean="0"/>
              <a:t>Mhz</a:t>
            </a:r>
            <a:endParaRPr lang="en-GB" dirty="0" smtClean="0"/>
          </a:p>
          <a:p>
            <a:pPr lvl="1"/>
            <a:r>
              <a:rPr lang="en-GB" dirty="0" smtClean="0"/>
              <a:t>RAM – </a:t>
            </a:r>
            <a:r>
              <a:rPr lang="en-GB" dirty="0" smtClean="0"/>
              <a:t>16GB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results you have measured, including graphs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Time taken to compute Mandelbrot at various levels. (Iterations, movement, zoom) (</a:t>
            </a:r>
            <a:r>
              <a:rPr lang="en-GB" dirty="0" err="1" smtClean="0"/>
              <a:t>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100 x 500,2500,5000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r>
              <a:rPr lang="en-GB" dirty="0"/>
              <a:t>100 x 500,2500,5000 </a:t>
            </a:r>
            <a:r>
              <a:rPr lang="en-GB" dirty="0" err="1"/>
              <a:t>Max_Iters</a:t>
            </a:r>
            <a:r>
              <a:rPr lang="en-GB" dirty="0"/>
              <a:t> @ </a:t>
            </a:r>
            <a:r>
              <a:rPr lang="en-GB" dirty="0" smtClean="0"/>
              <a:t>1280x720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</a:t>
            </a:r>
            <a:r>
              <a:rPr lang="en-GB" dirty="0" smtClean="0"/>
              <a:t>)</a:t>
            </a:r>
          </a:p>
          <a:p>
            <a:r>
              <a:rPr lang="en-GB" dirty="0" smtClean="0"/>
              <a:t>Timing against various renderings of Mandelbrot.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</TotalTime>
  <Words>370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Explanation</vt:lpstr>
      <vt:lpstr>Key results</vt:lpstr>
      <vt:lpstr>Critical evaluation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17</cp:revision>
  <dcterms:created xsi:type="dcterms:W3CDTF">2018-04-14T18:31:44Z</dcterms:created>
  <dcterms:modified xsi:type="dcterms:W3CDTF">2018-04-24T11:43:51Z</dcterms:modified>
</cp:coreProperties>
</file>