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Barker</a:t>
            </a:r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/>
              <a:t>GPGPU</a:t>
            </a:r>
          </a:p>
          <a:p>
            <a:r>
              <a:rPr lang="en-GB" dirty="0"/>
              <a:t>External Libraries</a:t>
            </a:r>
          </a:p>
          <a:p>
            <a:pPr lvl="1"/>
            <a:r>
              <a:rPr lang="en-GB" dirty="0"/>
              <a:t>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CPU or GPU specification used for testing depending on your chosen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results you have measured, including graphs.</a:t>
            </a:r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application and the problem you’re trying to solve through parallel programming</a:t>
            </a:r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parallel parts of the code are structured(e.g. in terms of patters discussed in the module) and how they are integrated with the rest of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your application makes use of threads and how interactions between threads are managed safely (mutexes, atomic operations or barriers).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 (Slides 3 – 5)</a:t>
            </a:r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220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CMP202 Assessment</vt:lpstr>
      <vt:lpstr>Topic</vt:lpstr>
      <vt:lpstr>Specification</vt:lpstr>
      <vt:lpstr>Results</vt:lpstr>
      <vt:lpstr>Explanation</vt:lpstr>
      <vt:lpstr>Purpose</vt:lpstr>
      <vt:lpstr>Parallel construction</vt:lpstr>
      <vt:lpstr>Thread utilisation</vt:lpstr>
      <vt:lpstr>Key results</vt:lpstr>
      <vt:lpstr>Critical evaluation</vt:lpstr>
      <vt:lpstr>Technical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4</cp:revision>
  <dcterms:created xsi:type="dcterms:W3CDTF">2018-04-14T18:31:44Z</dcterms:created>
  <dcterms:modified xsi:type="dcterms:W3CDTF">2018-04-14T18:52:51Z</dcterms:modified>
</cp:coreProperties>
</file>