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Barker</a:t>
            </a:r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/>
              <a:t>GPGPU</a:t>
            </a:r>
          </a:p>
          <a:p>
            <a:r>
              <a:rPr lang="en-GB" dirty="0"/>
              <a:t>External Libraries</a:t>
            </a:r>
          </a:p>
          <a:p>
            <a:pPr lvl="1"/>
            <a:r>
              <a:rPr lang="en-GB" dirty="0" smtClean="0"/>
              <a:t>TBB</a:t>
            </a:r>
          </a:p>
          <a:p>
            <a:pPr lvl="1"/>
            <a:r>
              <a:rPr lang="en-GB" dirty="0" smtClean="0"/>
              <a:t>OpenGL (Year 2, Semester 1 base project file)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CPU or GPU specification used for testing depending on your chosen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Vita Lab Computers</a:t>
            </a:r>
          </a:p>
          <a:p>
            <a:pPr lvl="1"/>
            <a:r>
              <a:rPr lang="en-GB" dirty="0" smtClean="0"/>
              <a:t>OS – Windows 7 Professional</a:t>
            </a:r>
          </a:p>
          <a:p>
            <a:pPr lvl="1"/>
            <a:r>
              <a:rPr lang="en-GB" dirty="0" smtClean="0"/>
              <a:t>GPU – NVIDIA GeForce GT 440</a:t>
            </a:r>
          </a:p>
          <a:p>
            <a:pPr lvl="1"/>
            <a:r>
              <a:rPr lang="en-GB" dirty="0" smtClean="0"/>
              <a:t>CPU – Intel64 Family 6 Model 58 Stepping 9 </a:t>
            </a:r>
            <a:r>
              <a:rPr lang="en-GB" dirty="0" err="1" smtClean="0"/>
              <a:t>GenuineIntel</a:t>
            </a:r>
            <a:r>
              <a:rPr lang="en-GB" dirty="0" smtClean="0"/>
              <a:t> ~2880 </a:t>
            </a:r>
            <a:r>
              <a:rPr lang="en-GB" dirty="0" err="1" smtClean="0"/>
              <a:t>Mhz</a:t>
            </a:r>
            <a:endParaRPr lang="en-GB" dirty="0" smtClean="0"/>
          </a:p>
          <a:p>
            <a:pPr lvl="1"/>
            <a:r>
              <a:rPr lang="en-GB" dirty="0" smtClean="0"/>
              <a:t>RAM – 16	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results you have measured, including graphs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Time taken to compute Mandelbrot at various levels. (Iterations, movement, zoom) (</a:t>
            </a:r>
            <a:r>
              <a:rPr lang="en-GB" dirty="0" err="1" smtClean="0"/>
              <a:t>ms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application and the problem you’re trying to solve through parallel </a:t>
            </a:r>
            <a:r>
              <a:rPr lang="en-GB" dirty="0" smtClean="0"/>
              <a:t>programming</a:t>
            </a:r>
          </a:p>
          <a:p>
            <a:r>
              <a:rPr lang="en-GB" dirty="0" smtClean="0"/>
              <a:t>Interactive Mandelbrot via OpenGL</a:t>
            </a:r>
          </a:p>
          <a:p>
            <a:pPr lvl="1"/>
            <a:r>
              <a:rPr lang="en-GB" dirty="0" smtClean="0"/>
              <a:t>Run quicker/demonstrate good GPU parallelisable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parallel parts of the code are structured(e.g. in terms of </a:t>
            </a:r>
            <a:r>
              <a:rPr lang="en-GB" dirty="0" smtClean="0"/>
              <a:t>patterns </a:t>
            </a:r>
            <a:r>
              <a:rPr lang="en-GB" dirty="0"/>
              <a:t>discussed in the module) and how they are integrated with the rest of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your application makes use of threads and how interactions between threads are managed safely (mutexes, atomic operations or barriers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Non-tiled GPU utilised function</a:t>
            </a:r>
          </a:p>
          <a:p>
            <a:r>
              <a:rPr lang="en-GB" dirty="0" smtClean="0"/>
              <a:t>No communication between pixels so no interactions therefore </a:t>
            </a:r>
            <a:r>
              <a:rPr lang="en-GB" dirty="0"/>
              <a:t>no </a:t>
            </a:r>
            <a:r>
              <a:rPr lang="en-GB" dirty="0" err="1"/>
              <a:t>mutexes</a:t>
            </a:r>
            <a:r>
              <a:rPr lang="en-GB" dirty="0"/>
              <a:t>, atomic operations or barriers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 (Slides 3 – 5</a:t>
            </a:r>
            <a:r>
              <a:rPr lang="en-GB" dirty="0" smtClean="0"/>
              <a:t>)</a:t>
            </a:r>
          </a:p>
          <a:p>
            <a:r>
              <a:rPr lang="en-GB" dirty="0" smtClean="0"/>
              <a:t>Timing against various renderings of Mandelbrot.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311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CMP202 Assessment</vt:lpstr>
      <vt:lpstr>Topic</vt:lpstr>
      <vt:lpstr>Specification</vt:lpstr>
      <vt:lpstr>Results</vt:lpstr>
      <vt:lpstr>Explanation</vt:lpstr>
      <vt:lpstr>Purpose</vt:lpstr>
      <vt:lpstr>Parallel construction</vt:lpstr>
      <vt:lpstr>Thread utilisation</vt:lpstr>
      <vt:lpstr>Key results</vt:lpstr>
      <vt:lpstr>Critical evaluation</vt:lpstr>
      <vt:lpstr>Technical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12</cp:revision>
  <dcterms:created xsi:type="dcterms:W3CDTF">2018-04-14T18:31:44Z</dcterms:created>
  <dcterms:modified xsi:type="dcterms:W3CDTF">2018-04-21T15:45:25Z</dcterms:modified>
</cp:coreProperties>
</file>