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18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0" r:id="rId18"/>
    <p:sldId id="264" r:id="rId19"/>
    <p:sldId id="26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WinPython-64bit-3.5.4.1Qt5\settings\.spyder-py3\amp_mandelbrot_timings640x480dot500iterations.csv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E:\WinPython-64bit-3.5.4.1Qt5\settings\.spyder-py3\amp_mandelbrot_timings1280x720dot2500iterations.csv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E:\WinPython-64bit-3.5.4.1Qt5\settings\.spyder-py3\amp_mandelbrot_timings1280x720dot5000iterations.csv" TargetMode="Externa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E:\WinPython-64bit-3.5.4.1Qt5\settings\.spyder-py3\amp_mandelbrot_timings1280x720dot5000iterations.csv" TargetMode="External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E:\WinPython-64bit-3.5.4.1Qt5\settings\.spyder-py3\amp_mandelbrot_timings1280x720dot500iterations.csv" TargetMode="External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E:\WinPython-64bit-3.5.4.1Qt5\settings\.spyder-py3\amp_mandelbrot_timings640x480dot500iterations.csv" TargetMode="External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E:\WinPython-64bit-3.5.4.1Qt5\settings\.spyder-py3\amp_mandelbrot_timings1280x720dot2500iterations.csv" TargetMode="External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E:\WinPython-64bit-3.5.4.1Qt5\settings\.spyder-py3\amp_mandelbrot_timings640x480dot2500iterations.csv" TargetMode="External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E:\WinPython-64bit-3.5.4.1Qt5\settings\.spyder-py3\amp_mandelbrot_timings1280x720dot5000iterations.csv" TargetMode="External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E:\WinPython-64bit-3.5.4.1Qt5\settings\.spyder-py3\amp_mandelbrot_timings640x480dot5000iterations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WinPython-64bit-3.5.4.1Qt5\settings\.spyder-py3\amp_mandelbrot_timings640x480dot500iterations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WinPython-64bit-3.5.4.1Qt5\settings\.spyder-py3\amp_mandelbrot_timings640x480dot2500iterations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WinPython-64bit-3.5.4.1Qt5\settings\.spyder-py3\amp_mandelbrot_timings640x480dot2500iterations.csv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WinPython-64bit-3.5.4.1Qt5\settings\.spyder-py3\amp_mandelbrot_timings640x480dot5000iterations.csv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E:\WinPython-64bit-3.5.4.1Qt5\settings\.spyder-py3\amp_mandelbrot_timings640x480dot5000iterations.csv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E:\WinPython-64bit-3.5.4.1Qt5\settings\.spyder-py3\amp_mandelbrot_timings1280x720dot500iterations.csv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E:\WinPython-64bit-3.5.4.1Qt5\settings\.spyder-py3\amp_mandelbrot_timings1280x720dot500iterations.csv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E:\WinPython-64bit-3.5.4.1Qt5\settings\.spyder-py3\amp_mandelbrot_timings1280x720dot2500iterations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amp_mandelbrot_timings640x480do!$B$1:$B$1001</cx:f>
        <cx:lvl ptCount="1001" formatCode="General">
          <cx:pt idx="0">170</cx:pt>
          <cx:pt idx="1">98</cx:pt>
          <cx:pt idx="2">81</cx:pt>
          <cx:pt idx="3">73</cx:pt>
          <cx:pt idx="4">65</cx:pt>
          <cx:pt idx="5">65</cx:pt>
          <cx:pt idx="6">65</cx:pt>
          <cx:pt idx="7">65</cx:pt>
          <cx:pt idx="8">65</cx:pt>
          <cx:pt idx="9">66</cx:pt>
          <cx:pt idx="10">65</cx:pt>
          <cx:pt idx="11">65</cx:pt>
          <cx:pt idx="12">65</cx:pt>
          <cx:pt idx="13">65</cx:pt>
          <cx:pt idx="14">65</cx:pt>
          <cx:pt idx="15">65</cx:pt>
          <cx:pt idx="16">65</cx:pt>
          <cx:pt idx="17">67</cx:pt>
          <cx:pt idx="18">65</cx:pt>
          <cx:pt idx="19">65</cx:pt>
          <cx:pt idx="20">65</cx:pt>
          <cx:pt idx="21">65</cx:pt>
          <cx:pt idx="22">65</cx:pt>
          <cx:pt idx="23">65</cx:pt>
          <cx:pt idx="24">66</cx:pt>
          <cx:pt idx="25">66</cx:pt>
          <cx:pt idx="26">65</cx:pt>
          <cx:pt idx="27">65</cx:pt>
          <cx:pt idx="28">65</cx:pt>
          <cx:pt idx="29">65</cx:pt>
          <cx:pt idx="30">65</cx:pt>
          <cx:pt idx="31">65</cx:pt>
          <cx:pt idx="32">67</cx:pt>
          <cx:pt idx="33">65</cx:pt>
          <cx:pt idx="34">65</cx:pt>
          <cx:pt idx="35">65</cx:pt>
          <cx:pt idx="36">65</cx:pt>
          <cx:pt idx="37">65</cx:pt>
          <cx:pt idx="38">65</cx:pt>
          <cx:pt idx="39">65</cx:pt>
          <cx:pt idx="40">65</cx:pt>
          <cx:pt idx="41">65</cx:pt>
          <cx:pt idx="42">66</cx:pt>
          <cx:pt idx="43">65</cx:pt>
          <cx:pt idx="44">65</cx:pt>
          <cx:pt idx="45">65</cx:pt>
          <cx:pt idx="46">65</cx:pt>
          <cx:pt idx="47">67</cx:pt>
          <cx:pt idx="48">65</cx:pt>
          <cx:pt idx="49">65</cx:pt>
          <cx:pt idx="50">65</cx:pt>
          <cx:pt idx="51">65</cx:pt>
          <cx:pt idx="52">65</cx:pt>
          <cx:pt idx="53">65</cx:pt>
          <cx:pt idx="54">65</cx:pt>
          <cx:pt idx="55">65</cx:pt>
          <cx:pt idx="56">65</cx:pt>
          <cx:pt idx="57">65</cx:pt>
          <cx:pt idx="58">65</cx:pt>
          <cx:pt idx="59">64</cx:pt>
          <cx:pt idx="60">65</cx:pt>
          <cx:pt idx="61">65</cx:pt>
          <cx:pt idx="62">65</cx:pt>
          <cx:pt idx="63">67</cx:pt>
          <cx:pt idx="64">65</cx:pt>
          <cx:pt idx="65">65</cx:pt>
          <cx:pt idx="66">65</cx:pt>
          <cx:pt idx="67">65</cx:pt>
          <cx:pt idx="68">65</cx:pt>
          <cx:pt idx="69">65</cx:pt>
          <cx:pt idx="70">65</cx:pt>
          <cx:pt idx="71">65</cx:pt>
          <cx:pt idx="72">65</cx:pt>
          <cx:pt idx="73">65</cx:pt>
          <cx:pt idx="74">65</cx:pt>
          <cx:pt idx="75">65</cx:pt>
          <cx:pt idx="76">66</cx:pt>
          <cx:pt idx="77">65</cx:pt>
          <cx:pt idx="78">65</cx:pt>
          <cx:pt idx="79">65</cx:pt>
          <cx:pt idx="80">65</cx:pt>
          <cx:pt idx="81">65</cx:pt>
          <cx:pt idx="82">65</cx:pt>
          <cx:pt idx="83">65</cx:pt>
          <cx:pt idx="84">65</cx:pt>
          <cx:pt idx="85">65</cx:pt>
          <cx:pt idx="86">65</cx:pt>
          <cx:pt idx="87">65</cx:pt>
          <cx:pt idx="88">65</cx:pt>
          <cx:pt idx="89">65</cx:pt>
          <cx:pt idx="90">67</cx:pt>
          <cx:pt idx="91">65</cx:pt>
          <cx:pt idx="92">65</cx:pt>
          <cx:pt idx="93">65</cx:pt>
          <cx:pt idx="94">65</cx:pt>
          <cx:pt idx="95">65</cx:pt>
          <cx:pt idx="96">65</cx:pt>
          <cx:pt idx="97">65</cx:pt>
          <cx:pt idx="98">65</cx:pt>
          <cx:pt idx="99">65</cx:pt>
          <cx:pt idx="100">65</cx:pt>
          <cx:pt idx="101">65</cx:pt>
          <cx:pt idx="102">65</cx:pt>
          <cx:pt idx="103">65</cx:pt>
          <cx:pt idx="104">65</cx:pt>
          <cx:pt idx="105">65</cx:pt>
          <cx:pt idx="106">68</cx:pt>
          <cx:pt idx="107">65</cx:pt>
          <cx:pt idx="108">65</cx:pt>
          <cx:pt idx="109">65</cx:pt>
          <cx:pt idx="110">65</cx:pt>
          <cx:pt idx="111">65</cx:pt>
          <cx:pt idx="112">65</cx:pt>
          <cx:pt idx="113">65</cx:pt>
          <cx:pt idx="114">65</cx:pt>
          <cx:pt idx="115">65</cx:pt>
          <cx:pt idx="116">65</cx:pt>
          <cx:pt idx="117">65</cx:pt>
          <cx:pt idx="118">65</cx:pt>
          <cx:pt idx="119">65</cx:pt>
          <cx:pt idx="120">65</cx:pt>
          <cx:pt idx="121">68</cx:pt>
          <cx:pt idx="122">65</cx:pt>
          <cx:pt idx="123">65</cx:pt>
          <cx:pt idx="124">65</cx:pt>
          <cx:pt idx="125">65</cx:pt>
          <cx:pt idx="126">65</cx:pt>
          <cx:pt idx="127">65</cx:pt>
          <cx:pt idx="128">65</cx:pt>
          <cx:pt idx="129">65</cx:pt>
          <cx:pt idx="130">65</cx:pt>
          <cx:pt idx="131">65</cx:pt>
          <cx:pt idx="132">65</cx:pt>
          <cx:pt idx="133">65</cx:pt>
          <cx:pt idx="134">65</cx:pt>
          <cx:pt idx="135">65</cx:pt>
          <cx:pt idx="136">69</cx:pt>
          <cx:pt idx="137">65</cx:pt>
          <cx:pt idx="138">65</cx:pt>
          <cx:pt idx="139">65</cx:pt>
          <cx:pt idx="140">65</cx:pt>
          <cx:pt idx="141">65</cx:pt>
          <cx:pt idx="142">65</cx:pt>
          <cx:pt idx="143">65</cx:pt>
          <cx:pt idx="144">65</cx:pt>
          <cx:pt idx="145">65</cx:pt>
          <cx:pt idx="146">65</cx:pt>
          <cx:pt idx="147">65</cx:pt>
          <cx:pt idx="148">65</cx:pt>
          <cx:pt idx="149">65</cx:pt>
          <cx:pt idx="150">65</cx:pt>
          <cx:pt idx="151">65</cx:pt>
          <cx:pt idx="152">65</cx:pt>
          <cx:pt idx="153">66</cx:pt>
          <cx:pt idx="154">64</cx:pt>
          <cx:pt idx="155">65</cx:pt>
          <cx:pt idx="156">65</cx:pt>
          <cx:pt idx="157">65</cx:pt>
          <cx:pt idx="158">65</cx:pt>
          <cx:pt idx="159">65</cx:pt>
          <cx:pt idx="160">65</cx:pt>
          <cx:pt idx="161">65</cx:pt>
          <cx:pt idx="162">65</cx:pt>
          <cx:pt idx="163">65</cx:pt>
          <cx:pt idx="164">65</cx:pt>
          <cx:pt idx="165">65</cx:pt>
          <cx:pt idx="166">65</cx:pt>
          <cx:pt idx="167">67</cx:pt>
          <cx:pt idx="168">65</cx:pt>
          <cx:pt idx="169">65</cx:pt>
          <cx:pt idx="170">65</cx:pt>
          <cx:pt idx="171">65</cx:pt>
          <cx:pt idx="172">65</cx:pt>
          <cx:pt idx="173">65</cx:pt>
          <cx:pt idx="174">65</cx:pt>
          <cx:pt idx="175">65</cx:pt>
          <cx:pt idx="176">65</cx:pt>
          <cx:pt idx="177">65</cx:pt>
          <cx:pt idx="178">66</cx:pt>
          <cx:pt idx="179">65</cx:pt>
          <cx:pt idx="180">65</cx:pt>
          <cx:pt idx="181">65</cx:pt>
          <cx:pt idx="182">67</cx:pt>
          <cx:pt idx="183">67</cx:pt>
          <cx:pt idx="184">65</cx:pt>
          <cx:pt idx="185">65</cx:pt>
          <cx:pt idx="186">65</cx:pt>
          <cx:pt idx="187">65</cx:pt>
          <cx:pt idx="188">65</cx:pt>
          <cx:pt idx="189">65</cx:pt>
          <cx:pt idx="190">66</cx:pt>
          <cx:pt idx="191">66</cx:pt>
          <cx:pt idx="192">65</cx:pt>
          <cx:pt idx="193">65</cx:pt>
          <cx:pt idx="194">65</cx:pt>
          <cx:pt idx="195">65</cx:pt>
          <cx:pt idx="196">65</cx:pt>
          <cx:pt idx="197">65</cx:pt>
          <cx:pt idx="198">68</cx:pt>
          <cx:pt idx="199">65</cx:pt>
          <cx:pt idx="200">65</cx:pt>
          <cx:pt idx="201">65</cx:pt>
          <cx:pt idx="202">65</cx:pt>
          <cx:pt idx="203">65</cx:pt>
          <cx:pt idx="204">64</cx:pt>
          <cx:pt idx="205">65</cx:pt>
          <cx:pt idx="206">65</cx:pt>
          <cx:pt idx="207">65</cx:pt>
          <cx:pt idx="208">65</cx:pt>
          <cx:pt idx="209">65</cx:pt>
          <cx:pt idx="210">65</cx:pt>
          <cx:pt idx="211">65</cx:pt>
          <cx:pt idx="212">65</cx:pt>
          <cx:pt idx="213">68</cx:pt>
          <cx:pt idx="214">65</cx:pt>
          <cx:pt idx="215">65</cx:pt>
          <cx:pt idx="216">66</cx:pt>
          <cx:pt idx="217">66</cx:pt>
          <cx:pt idx="218">66</cx:pt>
          <cx:pt idx="219">66</cx:pt>
          <cx:pt idx="220">66</cx:pt>
          <cx:pt idx="221">67</cx:pt>
          <cx:pt idx="222">65</cx:pt>
          <cx:pt idx="223">65</cx:pt>
          <cx:pt idx="224">65</cx:pt>
          <cx:pt idx="225">65</cx:pt>
          <cx:pt idx="226">65</cx:pt>
          <cx:pt idx="227">65</cx:pt>
          <cx:pt idx="228">67</cx:pt>
          <cx:pt idx="229">65</cx:pt>
          <cx:pt idx="230">65</cx:pt>
          <cx:pt idx="231">65</cx:pt>
          <cx:pt idx="232">65</cx:pt>
          <cx:pt idx="233">64</cx:pt>
          <cx:pt idx="234">65</cx:pt>
          <cx:pt idx="235">65</cx:pt>
          <cx:pt idx="236">65</cx:pt>
          <cx:pt idx="237">65</cx:pt>
          <cx:pt idx="238">65</cx:pt>
          <cx:pt idx="239">65</cx:pt>
          <cx:pt idx="240">65</cx:pt>
          <cx:pt idx="241">65</cx:pt>
          <cx:pt idx="242">65</cx:pt>
          <cx:pt idx="243">65</cx:pt>
          <cx:pt idx="244">66</cx:pt>
          <cx:pt idx="245">65</cx:pt>
          <cx:pt idx="246">65</cx:pt>
          <cx:pt idx="247">65</cx:pt>
          <cx:pt idx="248">65</cx:pt>
          <cx:pt idx="249">65</cx:pt>
          <cx:pt idx="250">65</cx:pt>
          <cx:pt idx="251">65</cx:pt>
          <cx:pt idx="252">65</cx:pt>
          <cx:pt idx="253">65</cx:pt>
          <cx:pt idx="254">65</cx:pt>
          <cx:pt idx="255">65</cx:pt>
          <cx:pt idx="256">65</cx:pt>
          <cx:pt idx="257">65</cx:pt>
          <cx:pt idx="258">65</cx:pt>
          <cx:pt idx="259">67</cx:pt>
          <cx:pt idx="260">65</cx:pt>
          <cx:pt idx="261">65</cx:pt>
          <cx:pt idx="262">65</cx:pt>
          <cx:pt idx="263">65</cx:pt>
          <cx:pt idx="264">65</cx:pt>
          <cx:pt idx="265">65</cx:pt>
          <cx:pt idx="266">64</cx:pt>
          <cx:pt idx="267">65</cx:pt>
          <cx:pt idx="268">65</cx:pt>
          <cx:pt idx="269">65</cx:pt>
          <cx:pt idx="270">65</cx:pt>
          <cx:pt idx="271">65</cx:pt>
          <cx:pt idx="272">65</cx:pt>
          <cx:pt idx="273">65</cx:pt>
          <cx:pt idx="274">66</cx:pt>
          <cx:pt idx="275">66</cx:pt>
          <cx:pt idx="276">65</cx:pt>
          <cx:pt idx="277">65</cx:pt>
          <cx:pt idx="278">65</cx:pt>
          <cx:pt idx="279">65</cx:pt>
          <cx:pt idx="280">65</cx:pt>
          <cx:pt idx="281">65</cx:pt>
          <cx:pt idx="282">65</cx:pt>
          <cx:pt idx="283">65</cx:pt>
          <cx:pt idx="284">65</cx:pt>
          <cx:pt idx="285">65</cx:pt>
          <cx:pt idx="286">65</cx:pt>
          <cx:pt idx="287">65</cx:pt>
          <cx:pt idx="288">65</cx:pt>
          <cx:pt idx="289">65</cx:pt>
          <cx:pt idx="290">68</cx:pt>
          <cx:pt idx="291">65</cx:pt>
          <cx:pt idx="292">65</cx:pt>
          <cx:pt idx="293">65</cx:pt>
          <cx:pt idx="294">65</cx:pt>
          <cx:pt idx="295">65</cx:pt>
          <cx:pt idx="296">65</cx:pt>
          <cx:pt idx="297">65</cx:pt>
          <cx:pt idx="298">65</cx:pt>
          <cx:pt idx="299">65</cx:pt>
          <cx:pt idx="300">65</cx:pt>
          <cx:pt idx="301">65</cx:pt>
          <cx:pt idx="302">65</cx:pt>
          <cx:pt idx="303">65</cx:pt>
          <cx:pt idx="304">65</cx:pt>
          <cx:pt idx="305">68</cx:pt>
          <cx:pt idx="306">66</cx:pt>
          <cx:pt idx="307">65</cx:pt>
          <cx:pt idx="308">65</cx:pt>
          <cx:pt idx="309">65</cx:pt>
          <cx:pt idx="310">65</cx:pt>
          <cx:pt idx="311">65</cx:pt>
          <cx:pt idx="312">65</cx:pt>
          <cx:pt idx="313">65</cx:pt>
          <cx:pt idx="314">65</cx:pt>
          <cx:pt idx="315">65</cx:pt>
          <cx:pt idx="316">65</cx:pt>
          <cx:pt idx="317">65</cx:pt>
          <cx:pt idx="318">65</cx:pt>
          <cx:pt idx="319">65</cx:pt>
          <cx:pt idx="320">67</cx:pt>
          <cx:pt idx="321">66</cx:pt>
          <cx:pt idx="322">65</cx:pt>
          <cx:pt idx="323">65</cx:pt>
          <cx:pt idx="324">65</cx:pt>
          <cx:pt idx="325">65</cx:pt>
          <cx:pt idx="326">65</cx:pt>
          <cx:pt idx="327">65</cx:pt>
          <cx:pt idx="328">65</cx:pt>
          <cx:pt idx="329">65</cx:pt>
          <cx:pt idx="330">65</cx:pt>
          <cx:pt idx="331">65</cx:pt>
          <cx:pt idx="332">65</cx:pt>
          <cx:pt idx="333">65</cx:pt>
          <cx:pt idx="334">65</cx:pt>
          <cx:pt idx="335">65</cx:pt>
          <cx:pt idx="336">65</cx:pt>
          <cx:pt idx="337">66</cx:pt>
          <cx:pt idx="338">65</cx:pt>
          <cx:pt idx="339">65</cx:pt>
          <cx:pt idx="340">65</cx:pt>
          <cx:pt idx="341">65</cx:pt>
          <cx:pt idx="342">65</cx:pt>
          <cx:pt idx="343">65</cx:pt>
          <cx:pt idx="344">65</cx:pt>
          <cx:pt idx="345">65</cx:pt>
          <cx:pt idx="346">65</cx:pt>
          <cx:pt idx="347">65</cx:pt>
          <cx:pt idx="348">65</cx:pt>
          <cx:pt idx="349">65</cx:pt>
          <cx:pt idx="350">65</cx:pt>
          <cx:pt idx="351">67</cx:pt>
          <cx:pt idx="352">65</cx:pt>
          <cx:pt idx="353">65</cx:pt>
          <cx:pt idx="354">65</cx:pt>
          <cx:pt idx="355">65</cx:pt>
          <cx:pt idx="356">65</cx:pt>
          <cx:pt idx="357">65</cx:pt>
          <cx:pt idx="358">65</cx:pt>
          <cx:pt idx="359">65</cx:pt>
          <cx:pt idx="360">65</cx:pt>
          <cx:pt idx="361">64</cx:pt>
          <cx:pt idx="362">65</cx:pt>
          <cx:pt idx="363">65</cx:pt>
          <cx:pt idx="364">65</cx:pt>
          <cx:pt idx="365">65</cx:pt>
          <cx:pt idx="366">65</cx:pt>
          <cx:pt idx="367">66</cx:pt>
          <cx:pt idx="368">65</cx:pt>
          <cx:pt idx="369">65</cx:pt>
          <cx:pt idx="370">65</cx:pt>
          <cx:pt idx="371">65</cx:pt>
          <cx:pt idx="372">65</cx:pt>
          <cx:pt idx="373">65</cx:pt>
          <cx:pt idx="374">65</cx:pt>
          <cx:pt idx="375">65</cx:pt>
          <cx:pt idx="376">65</cx:pt>
          <cx:pt idx="377">65</cx:pt>
          <cx:pt idx="378">65</cx:pt>
          <cx:pt idx="379">65</cx:pt>
          <cx:pt idx="380">65</cx:pt>
          <cx:pt idx="381">65</cx:pt>
          <cx:pt idx="382">65</cx:pt>
          <cx:pt idx="383">66</cx:pt>
          <cx:pt idx="384">65</cx:pt>
          <cx:pt idx="385">65</cx:pt>
          <cx:pt idx="386">65</cx:pt>
          <cx:pt idx="387">65</cx:pt>
          <cx:pt idx="388">65</cx:pt>
          <cx:pt idx="389">65</cx:pt>
          <cx:pt idx="390">65</cx:pt>
          <cx:pt idx="391">65</cx:pt>
          <cx:pt idx="392">65</cx:pt>
          <cx:pt idx="393">65</cx:pt>
          <cx:pt idx="394">65</cx:pt>
          <cx:pt idx="395">65</cx:pt>
          <cx:pt idx="396">65</cx:pt>
          <cx:pt idx="397">66</cx:pt>
          <cx:pt idx="398">66</cx:pt>
          <cx:pt idx="399">65</cx:pt>
          <cx:pt idx="400">65</cx:pt>
          <cx:pt idx="401">65</cx:pt>
          <cx:pt idx="402">65</cx:pt>
          <cx:pt idx="403">65</cx:pt>
          <cx:pt idx="404">65</cx:pt>
          <cx:pt idx="405">65</cx:pt>
          <cx:pt idx="406">65</cx:pt>
          <cx:pt idx="407">65</cx:pt>
          <cx:pt idx="408">65</cx:pt>
          <cx:pt idx="409">65</cx:pt>
          <cx:pt idx="410">65</cx:pt>
          <cx:pt idx="411">65</cx:pt>
          <cx:pt idx="412">65</cx:pt>
          <cx:pt idx="413">67</cx:pt>
          <cx:pt idx="414">65</cx:pt>
          <cx:pt idx="415">65</cx:pt>
          <cx:pt idx="416">65</cx:pt>
          <cx:pt idx="417">65</cx:pt>
          <cx:pt idx="418">65</cx:pt>
          <cx:pt idx="419">65</cx:pt>
          <cx:pt idx="420">65</cx:pt>
          <cx:pt idx="421">65</cx:pt>
          <cx:pt idx="422">65</cx:pt>
          <cx:pt idx="423">65</cx:pt>
          <cx:pt idx="424">65</cx:pt>
          <cx:pt idx="425">65</cx:pt>
          <cx:pt idx="426">65</cx:pt>
          <cx:pt idx="427">65</cx:pt>
          <cx:pt idx="428">68</cx:pt>
          <cx:pt idx="429">65</cx:pt>
          <cx:pt idx="430">65</cx:pt>
          <cx:pt idx="431">65</cx:pt>
          <cx:pt idx="432">65</cx:pt>
          <cx:pt idx="433">65</cx:pt>
          <cx:pt idx="434">65</cx:pt>
          <cx:pt idx="435">65</cx:pt>
          <cx:pt idx="436">65</cx:pt>
          <cx:pt idx="437">65</cx:pt>
          <cx:pt idx="438">65</cx:pt>
          <cx:pt idx="439">65</cx:pt>
          <cx:pt idx="440">65</cx:pt>
          <cx:pt idx="441">65</cx:pt>
          <cx:pt idx="442">65</cx:pt>
          <cx:pt idx="443">65</cx:pt>
          <cx:pt idx="444">66</cx:pt>
          <cx:pt idx="445">65</cx:pt>
          <cx:pt idx="446">65</cx:pt>
          <cx:pt idx="447">65</cx:pt>
          <cx:pt idx="448">65</cx:pt>
          <cx:pt idx="449">65</cx:pt>
          <cx:pt idx="450">65</cx:pt>
          <cx:pt idx="451">65</cx:pt>
          <cx:pt idx="452">65</cx:pt>
          <cx:pt idx="453">65</cx:pt>
          <cx:pt idx="454">65</cx:pt>
          <cx:pt idx="455">65</cx:pt>
          <cx:pt idx="456">65</cx:pt>
          <cx:pt idx="457">65</cx:pt>
          <cx:pt idx="458">65</cx:pt>
          <cx:pt idx="459">67</cx:pt>
          <cx:pt idx="460">65</cx:pt>
          <cx:pt idx="461">65</cx:pt>
          <cx:pt idx="462">65</cx:pt>
          <cx:pt idx="463">65</cx:pt>
          <cx:pt idx="464">65</cx:pt>
          <cx:pt idx="465">65</cx:pt>
          <cx:pt idx="466">65</cx:pt>
          <cx:pt idx="467">65</cx:pt>
          <cx:pt idx="468">65</cx:pt>
          <cx:pt idx="469">65</cx:pt>
          <cx:pt idx="470">65</cx:pt>
          <cx:pt idx="471">65</cx:pt>
          <cx:pt idx="472">65</cx:pt>
          <cx:pt idx="473">65</cx:pt>
          <cx:pt idx="474">67</cx:pt>
          <cx:pt idx="475">65</cx:pt>
          <cx:pt idx="476">65</cx:pt>
          <cx:pt idx="477">65</cx:pt>
          <cx:pt idx="478">65</cx:pt>
          <cx:pt idx="479">65</cx:pt>
          <cx:pt idx="480">65</cx:pt>
          <cx:pt idx="481">65</cx:pt>
          <cx:pt idx="482">64</cx:pt>
          <cx:pt idx="483">65</cx:pt>
          <cx:pt idx="484">65</cx:pt>
          <cx:pt idx="485">65</cx:pt>
          <cx:pt idx="486">65</cx:pt>
          <cx:pt idx="487">65</cx:pt>
          <cx:pt idx="488">65</cx:pt>
          <cx:pt idx="489">65</cx:pt>
          <cx:pt idx="490">67</cx:pt>
          <cx:pt idx="491">65</cx:pt>
          <cx:pt idx="492">65</cx:pt>
          <cx:pt idx="493">65</cx:pt>
          <cx:pt idx="494">65</cx:pt>
          <cx:pt idx="495">65</cx:pt>
          <cx:pt idx="496">65</cx:pt>
          <cx:pt idx="497">65</cx:pt>
          <cx:pt idx="498">65</cx:pt>
          <cx:pt idx="499">65</cx:pt>
          <cx:pt idx="500">65</cx:pt>
          <cx:pt idx="501">65</cx:pt>
          <cx:pt idx="502">65</cx:pt>
          <cx:pt idx="503">65</cx:pt>
          <cx:pt idx="504">65</cx:pt>
          <cx:pt idx="505">68</cx:pt>
          <cx:pt idx="506">65</cx:pt>
          <cx:pt idx="507">65</cx:pt>
          <cx:pt idx="508">65</cx:pt>
          <cx:pt idx="509">65</cx:pt>
          <cx:pt idx="510">65</cx:pt>
          <cx:pt idx="511">65</cx:pt>
          <cx:pt idx="512">65</cx:pt>
          <cx:pt idx="513">65</cx:pt>
          <cx:pt idx="514">65</cx:pt>
          <cx:pt idx="515">65</cx:pt>
          <cx:pt idx="516">65</cx:pt>
          <cx:pt idx="517">65</cx:pt>
          <cx:pt idx="518">65</cx:pt>
          <cx:pt idx="519">65</cx:pt>
          <cx:pt idx="520">67</cx:pt>
          <cx:pt idx="521">66</cx:pt>
          <cx:pt idx="522">65</cx:pt>
          <cx:pt idx="523">65</cx:pt>
          <cx:pt idx="524">65</cx:pt>
          <cx:pt idx="525">65</cx:pt>
          <cx:pt idx="526">65</cx:pt>
          <cx:pt idx="527">65</cx:pt>
          <cx:pt idx="528">65</cx:pt>
          <cx:pt idx="529">65</cx:pt>
          <cx:pt idx="530">65</cx:pt>
          <cx:pt idx="531">65</cx:pt>
          <cx:pt idx="532">65</cx:pt>
          <cx:pt idx="533">65</cx:pt>
          <cx:pt idx="534">65</cx:pt>
          <cx:pt idx="535">65</cx:pt>
          <cx:pt idx="536">65</cx:pt>
          <cx:pt idx="537">66</cx:pt>
          <cx:pt idx="538">65</cx:pt>
          <cx:pt idx="539">65</cx:pt>
          <cx:pt idx="540">65</cx:pt>
          <cx:pt idx="541">65</cx:pt>
          <cx:pt idx="542">65</cx:pt>
          <cx:pt idx="543">65</cx:pt>
          <cx:pt idx="544">65</cx:pt>
          <cx:pt idx="545">65</cx:pt>
          <cx:pt idx="546">65</cx:pt>
          <cx:pt idx="547">65</cx:pt>
          <cx:pt idx="548">65</cx:pt>
          <cx:pt idx="549">65</cx:pt>
          <cx:pt idx="550">65</cx:pt>
          <cx:pt idx="551">67</cx:pt>
          <cx:pt idx="552">65</cx:pt>
          <cx:pt idx="553">65</cx:pt>
          <cx:pt idx="554">64</cx:pt>
          <cx:pt idx="555">65</cx:pt>
          <cx:pt idx="556">65</cx:pt>
          <cx:pt idx="557">65</cx:pt>
          <cx:pt idx="558">65</cx:pt>
          <cx:pt idx="559">65</cx:pt>
          <cx:pt idx="560">65</cx:pt>
          <cx:pt idx="561">65</cx:pt>
          <cx:pt idx="562">65</cx:pt>
          <cx:pt idx="563">65</cx:pt>
          <cx:pt idx="564">65</cx:pt>
          <cx:pt idx="565">65</cx:pt>
          <cx:pt idx="566">65</cx:pt>
          <cx:pt idx="567">66</cx:pt>
          <cx:pt idx="568">65</cx:pt>
          <cx:pt idx="569">65</cx:pt>
          <cx:pt idx="570">65</cx:pt>
          <cx:pt idx="571">65</cx:pt>
          <cx:pt idx="572">65</cx:pt>
          <cx:pt idx="573">65</cx:pt>
          <cx:pt idx="574">65</cx:pt>
          <cx:pt idx="575">64</cx:pt>
          <cx:pt idx="576">64</cx:pt>
          <cx:pt idx="577">64</cx:pt>
          <cx:pt idx="578">64</cx:pt>
          <cx:pt idx="579">64</cx:pt>
          <cx:pt idx="580">65</cx:pt>
          <cx:pt idx="581">65</cx:pt>
          <cx:pt idx="582">65</cx:pt>
          <cx:pt idx="583">66</cx:pt>
          <cx:pt idx="584">65</cx:pt>
          <cx:pt idx="585">65</cx:pt>
          <cx:pt idx="586">65</cx:pt>
          <cx:pt idx="587">65</cx:pt>
          <cx:pt idx="588">65</cx:pt>
          <cx:pt idx="589">65</cx:pt>
          <cx:pt idx="590">65</cx:pt>
          <cx:pt idx="591">65</cx:pt>
          <cx:pt idx="592">65</cx:pt>
          <cx:pt idx="593">65</cx:pt>
          <cx:pt idx="594">65</cx:pt>
          <cx:pt idx="595">65</cx:pt>
          <cx:pt idx="596">65</cx:pt>
          <cx:pt idx="597">67</cx:pt>
          <cx:pt idx="598">66</cx:pt>
          <cx:pt idx="599">65</cx:pt>
          <cx:pt idx="600">65</cx:pt>
          <cx:pt idx="601">65</cx:pt>
          <cx:pt idx="602">65</cx:pt>
          <cx:pt idx="603">65</cx:pt>
          <cx:pt idx="604">65</cx:pt>
          <cx:pt idx="605">65</cx:pt>
          <cx:pt idx="606">65</cx:pt>
          <cx:pt idx="607">65</cx:pt>
          <cx:pt idx="608">65</cx:pt>
          <cx:pt idx="609">65</cx:pt>
          <cx:pt idx="610">65</cx:pt>
          <cx:pt idx="611">65</cx:pt>
          <cx:pt idx="612">65</cx:pt>
          <cx:pt idx="613">68</cx:pt>
          <cx:pt idx="614">65</cx:pt>
          <cx:pt idx="615">65</cx:pt>
          <cx:pt idx="616">65</cx:pt>
          <cx:pt idx="617">65</cx:pt>
          <cx:pt idx="618">65</cx:pt>
          <cx:pt idx="619">65</cx:pt>
          <cx:pt idx="620">65</cx:pt>
          <cx:pt idx="621">65</cx:pt>
          <cx:pt idx="622">65</cx:pt>
          <cx:pt idx="623">65</cx:pt>
          <cx:pt idx="624">65</cx:pt>
          <cx:pt idx="625">65</cx:pt>
          <cx:pt idx="626">65</cx:pt>
          <cx:pt idx="627">65</cx:pt>
          <cx:pt idx="628">68</cx:pt>
          <cx:pt idx="629">65</cx:pt>
          <cx:pt idx="630">65</cx:pt>
          <cx:pt idx="631">65</cx:pt>
          <cx:pt idx="632">65</cx:pt>
          <cx:pt idx="633">65</cx:pt>
          <cx:pt idx="634">65</cx:pt>
          <cx:pt idx="635">65</cx:pt>
          <cx:pt idx="636">65</cx:pt>
          <cx:pt idx="637">65</cx:pt>
          <cx:pt idx="638">65</cx:pt>
          <cx:pt idx="639">65</cx:pt>
          <cx:pt idx="640">65</cx:pt>
          <cx:pt idx="641">65</cx:pt>
          <cx:pt idx="642">65</cx:pt>
          <cx:pt idx="643">65</cx:pt>
          <cx:pt idx="644">65</cx:pt>
          <cx:pt idx="645">65</cx:pt>
          <cx:pt idx="646">65</cx:pt>
          <cx:pt idx="647">65</cx:pt>
          <cx:pt idx="648">65</cx:pt>
          <cx:pt idx="649">65</cx:pt>
          <cx:pt idx="650">65</cx:pt>
          <cx:pt idx="651">65</cx:pt>
          <cx:pt idx="652">65</cx:pt>
          <cx:pt idx="653">65</cx:pt>
          <cx:pt idx="654">65</cx:pt>
          <cx:pt idx="655">65</cx:pt>
          <cx:pt idx="656">65</cx:pt>
          <cx:pt idx="657">64</cx:pt>
          <cx:pt idx="658">65</cx:pt>
          <cx:pt idx="659">65</cx:pt>
          <cx:pt idx="660">66</cx:pt>
          <cx:pt idx="661">65</cx:pt>
          <cx:pt idx="662">65</cx:pt>
          <cx:pt idx="663">65</cx:pt>
          <cx:pt idx="664">65</cx:pt>
          <cx:pt idx="665">65</cx:pt>
          <cx:pt idx="666">65</cx:pt>
          <cx:pt idx="667">65</cx:pt>
          <cx:pt idx="668">65</cx:pt>
          <cx:pt idx="669">65</cx:pt>
          <cx:pt idx="670">65</cx:pt>
          <cx:pt idx="671">65</cx:pt>
          <cx:pt idx="672">65</cx:pt>
          <cx:pt idx="673">65</cx:pt>
          <cx:pt idx="674">67</cx:pt>
          <cx:pt idx="675">65</cx:pt>
          <cx:pt idx="676">65</cx:pt>
          <cx:pt idx="677">65</cx:pt>
          <cx:pt idx="678">65</cx:pt>
          <cx:pt idx="679">65</cx:pt>
          <cx:pt idx="680">65</cx:pt>
          <cx:pt idx="681">65</cx:pt>
          <cx:pt idx="682">65</cx:pt>
          <cx:pt idx="683">65</cx:pt>
          <cx:pt idx="684">65</cx:pt>
          <cx:pt idx="685">65</cx:pt>
          <cx:pt idx="686">65</cx:pt>
          <cx:pt idx="687">65</cx:pt>
          <cx:pt idx="688">65</cx:pt>
          <cx:pt idx="689">65</cx:pt>
          <cx:pt idx="690">67</cx:pt>
          <cx:pt idx="691">65</cx:pt>
          <cx:pt idx="692">65</cx:pt>
          <cx:pt idx="693">65</cx:pt>
          <cx:pt idx="694">65</cx:pt>
          <cx:pt idx="695">65</cx:pt>
          <cx:pt idx="696">65</cx:pt>
          <cx:pt idx="697">65</cx:pt>
          <cx:pt idx="698">65</cx:pt>
          <cx:pt idx="699">65</cx:pt>
          <cx:pt idx="700">65</cx:pt>
          <cx:pt idx="701">65</cx:pt>
          <cx:pt idx="702">65</cx:pt>
          <cx:pt idx="703">65</cx:pt>
          <cx:pt idx="704">65</cx:pt>
          <cx:pt idx="705">68</cx:pt>
          <cx:pt idx="706">65</cx:pt>
          <cx:pt idx="707">65</cx:pt>
          <cx:pt idx="708">65</cx:pt>
          <cx:pt idx="709">65</cx:pt>
          <cx:pt idx="710">65</cx:pt>
          <cx:pt idx="711">65</cx:pt>
          <cx:pt idx="712">65</cx:pt>
          <cx:pt idx="713">65</cx:pt>
          <cx:pt idx="714">65</cx:pt>
          <cx:pt idx="715">65</cx:pt>
          <cx:pt idx="716">65</cx:pt>
          <cx:pt idx="717">65</cx:pt>
          <cx:pt idx="718">65</cx:pt>
          <cx:pt idx="719">65</cx:pt>
          <cx:pt idx="720">67</cx:pt>
          <cx:pt idx="721">66</cx:pt>
          <cx:pt idx="722">65</cx:pt>
          <cx:pt idx="723">65</cx:pt>
          <cx:pt idx="724">65</cx:pt>
          <cx:pt idx="725">65</cx:pt>
          <cx:pt idx="726">65</cx:pt>
          <cx:pt idx="727">65</cx:pt>
          <cx:pt idx="728">65</cx:pt>
          <cx:pt idx="729">65</cx:pt>
          <cx:pt idx="730">65</cx:pt>
          <cx:pt idx="731">65</cx:pt>
          <cx:pt idx="732">65</cx:pt>
          <cx:pt idx="733">65</cx:pt>
          <cx:pt idx="734">65</cx:pt>
          <cx:pt idx="735">65</cx:pt>
          <cx:pt idx="736">65</cx:pt>
          <cx:pt idx="737">66</cx:pt>
          <cx:pt idx="738">65</cx:pt>
          <cx:pt idx="739">65</cx:pt>
          <cx:pt idx="740">65</cx:pt>
          <cx:pt idx="741">65</cx:pt>
          <cx:pt idx="742">65</cx:pt>
          <cx:pt idx="743">65</cx:pt>
          <cx:pt idx="744">65</cx:pt>
          <cx:pt idx="745">65</cx:pt>
          <cx:pt idx="746">65</cx:pt>
          <cx:pt idx="747">65</cx:pt>
          <cx:pt idx="748">65</cx:pt>
          <cx:pt idx="749">65</cx:pt>
          <cx:pt idx="750">65</cx:pt>
          <cx:pt idx="751">67</cx:pt>
          <cx:pt idx="752">65</cx:pt>
          <cx:pt idx="753">65</cx:pt>
          <cx:pt idx="754">65</cx:pt>
          <cx:pt idx="755">65</cx:pt>
          <cx:pt idx="756">65</cx:pt>
          <cx:pt idx="757">65</cx:pt>
          <cx:pt idx="758">65</cx:pt>
          <cx:pt idx="759">65</cx:pt>
          <cx:pt idx="760">65</cx:pt>
          <cx:pt idx="761">65</cx:pt>
          <cx:pt idx="762">65</cx:pt>
          <cx:pt idx="763">65</cx:pt>
          <cx:pt idx="764">65</cx:pt>
          <cx:pt idx="765">65</cx:pt>
          <cx:pt idx="766">66</cx:pt>
          <cx:pt idx="767">66</cx:pt>
          <cx:pt idx="768">65</cx:pt>
          <cx:pt idx="769">65</cx:pt>
          <cx:pt idx="770">65</cx:pt>
          <cx:pt idx="771">65</cx:pt>
          <cx:pt idx="772">65</cx:pt>
          <cx:pt idx="773">65</cx:pt>
          <cx:pt idx="774">65</cx:pt>
          <cx:pt idx="775">65</cx:pt>
          <cx:pt idx="776">65</cx:pt>
          <cx:pt idx="777">65</cx:pt>
          <cx:pt idx="778">65</cx:pt>
          <cx:pt idx="779">65</cx:pt>
          <cx:pt idx="780">65</cx:pt>
          <cx:pt idx="781">65</cx:pt>
          <cx:pt idx="782">67</cx:pt>
          <cx:pt idx="783">65</cx:pt>
          <cx:pt idx="784">65</cx:pt>
          <cx:pt idx="785">65</cx:pt>
          <cx:pt idx="786">65</cx:pt>
          <cx:pt idx="787">65</cx:pt>
          <cx:pt idx="788">65</cx:pt>
          <cx:pt idx="789">65</cx:pt>
          <cx:pt idx="790">65</cx:pt>
          <cx:pt idx="791">65</cx:pt>
          <cx:pt idx="792">65</cx:pt>
          <cx:pt idx="793">65</cx:pt>
          <cx:pt idx="794">65</cx:pt>
          <cx:pt idx="795">65</cx:pt>
          <cx:pt idx="796">65</cx:pt>
          <cx:pt idx="797">67</cx:pt>
          <cx:pt idx="798">65</cx:pt>
          <cx:pt idx="799">65</cx:pt>
          <cx:pt idx="800">65</cx:pt>
          <cx:pt idx="801">65</cx:pt>
          <cx:pt idx="802">65</cx:pt>
          <cx:pt idx="803">65</cx:pt>
          <cx:pt idx="804">65</cx:pt>
          <cx:pt idx="805">65</cx:pt>
          <cx:pt idx="806">65</cx:pt>
          <cx:pt idx="807">65</cx:pt>
          <cx:pt idx="808">65</cx:pt>
          <cx:pt idx="809">65</cx:pt>
          <cx:pt idx="810">65</cx:pt>
          <cx:pt idx="811">65</cx:pt>
          <cx:pt idx="812">65</cx:pt>
          <cx:pt idx="813">67</cx:pt>
          <cx:pt idx="814">65</cx:pt>
          <cx:pt idx="815">65</cx:pt>
          <cx:pt idx="816">65</cx:pt>
          <cx:pt idx="817">65</cx:pt>
          <cx:pt idx="818">65</cx:pt>
          <cx:pt idx="819">65</cx:pt>
          <cx:pt idx="820">65</cx:pt>
          <cx:pt idx="821">65</cx:pt>
          <cx:pt idx="822">65</cx:pt>
          <cx:pt idx="823">65</cx:pt>
          <cx:pt idx="824">65</cx:pt>
          <cx:pt idx="825">65</cx:pt>
          <cx:pt idx="826">65</cx:pt>
          <cx:pt idx="827">65</cx:pt>
          <cx:pt idx="828">68</cx:pt>
          <cx:pt idx="829">65</cx:pt>
          <cx:pt idx="830">65</cx:pt>
          <cx:pt idx="831">65</cx:pt>
          <cx:pt idx="832">65</cx:pt>
          <cx:pt idx="833">65</cx:pt>
          <cx:pt idx="834">65</cx:pt>
          <cx:pt idx="835">65</cx:pt>
          <cx:pt idx="836">65</cx:pt>
          <cx:pt idx="837">65</cx:pt>
          <cx:pt idx="838">65</cx:pt>
          <cx:pt idx="839">65</cx:pt>
          <cx:pt idx="840">65</cx:pt>
          <cx:pt idx="841">65</cx:pt>
          <cx:pt idx="842">65</cx:pt>
          <cx:pt idx="843">68</cx:pt>
          <cx:pt idx="844">66</cx:pt>
          <cx:pt idx="845">65</cx:pt>
          <cx:pt idx="846">65</cx:pt>
          <cx:pt idx="847">65</cx:pt>
          <cx:pt idx="848">65</cx:pt>
          <cx:pt idx="849">67</cx:pt>
          <cx:pt idx="850">65</cx:pt>
          <cx:pt idx="851">65</cx:pt>
          <cx:pt idx="852">65</cx:pt>
          <cx:pt idx="853">65</cx:pt>
          <cx:pt idx="854">65</cx:pt>
          <cx:pt idx="855">65</cx:pt>
          <cx:pt idx="856">65</cx:pt>
          <cx:pt idx="857">65</cx:pt>
          <cx:pt idx="858">65</cx:pt>
          <cx:pt idx="859">66</cx:pt>
          <cx:pt idx="860">65</cx:pt>
          <cx:pt idx="861">65</cx:pt>
          <cx:pt idx="862">65</cx:pt>
          <cx:pt idx="863">65</cx:pt>
          <cx:pt idx="864">66</cx:pt>
          <cx:pt idx="865">65</cx:pt>
          <cx:pt idx="866">65</cx:pt>
          <cx:pt idx="867">65</cx:pt>
          <cx:pt idx="868">65</cx:pt>
          <cx:pt idx="869">65</cx:pt>
          <cx:pt idx="870">65</cx:pt>
          <cx:pt idx="871">65</cx:pt>
          <cx:pt idx="872">65</cx:pt>
          <cx:pt idx="873">65</cx:pt>
          <cx:pt idx="874">67</cx:pt>
          <cx:pt idx="875">65</cx:pt>
          <cx:pt idx="876">65</cx:pt>
          <cx:pt idx="877">65</cx:pt>
          <cx:pt idx="878">65</cx:pt>
          <cx:pt idx="879">65</cx:pt>
          <cx:pt idx="880">65</cx:pt>
          <cx:pt idx="881">65</cx:pt>
          <cx:pt idx="882">65</cx:pt>
          <cx:pt idx="883">65</cx:pt>
          <cx:pt idx="884">65</cx:pt>
          <cx:pt idx="885">65</cx:pt>
          <cx:pt idx="886">65</cx:pt>
          <cx:pt idx="887">65</cx:pt>
          <cx:pt idx="888">65</cx:pt>
          <cx:pt idx="889">67</cx:pt>
          <cx:pt idx="890">65</cx:pt>
          <cx:pt idx="891">65</cx:pt>
          <cx:pt idx="892">65</cx:pt>
          <cx:pt idx="893">65</cx:pt>
          <cx:pt idx="894">65</cx:pt>
          <cx:pt idx="895">65</cx:pt>
          <cx:pt idx="896">65</cx:pt>
          <cx:pt idx="897">65</cx:pt>
          <cx:pt idx="898">65</cx:pt>
          <cx:pt idx="899">65</cx:pt>
          <cx:pt idx="900">65</cx:pt>
          <cx:pt idx="901">65</cx:pt>
          <cx:pt idx="902">65</cx:pt>
          <cx:pt idx="903">65</cx:pt>
          <cx:pt idx="904">65</cx:pt>
          <cx:pt idx="905">67</cx:pt>
          <cx:pt idx="906">65</cx:pt>
          <cx:pt idx="907">65</cx:pt>
          <cx:pt idx="908">65</cx:pt>
          <cx:pt idx="909">65</cx:pt>
          <cx:pt idx="910">65</cx:pt>
          <cx:pt idx="911">66</cx:pt>
          <cx:pt idx="912">65</cx:pt>
          <cx:pt idx="913">65</cx:pt>
          <cx:pt idx="914">65</cx:pt>
          <cx:pt idx="915">67</cx:pt>
          <cx:pt idx="916">65</cx:pt>
          <cx:pt idx="917">65</cx:pt>
          <cx:pt idx="918">65</cx:pt>
          <cx:pt idx="919">65</cx:pt>
          <cx:pt idx="920">65</cx:pt>
          <cx:pt idx="921">66</cx:pt>
          <cx:pt idx="922">65</cx:pt>
          <cx:pt idx="923">65</cx:pt>
          <cx:pt idx="924">65</cx:pt>
          <cx:pt idx="925">65</cx:pt>
          <cx:pt idx="926">65</cx:pt>
          <cx:pt idx="927">65</cx:pt>
          <cx:pt idx="928">65</cx:pt>
          <cx:pt idx="929">65</cx:pt>
          <cx:pt idx="930">65</cx:pt>
          <cx:pt idx="931">65</cx:pt>
          <cx:pt idx="932">65</cx:pt>
          <cx:pt idx="933">65</cx:pt>
          <cx:pt idx="934">65</cx:pt>
          <cx:pt idx="935">67</cx:pt>
          <cx:pt idx="936">65</cx:pt>
          <cx:pt idx="937">65</cx:pt>
          <cx:pt idx="938">65</cx:pt>
          <cx:pt idx="939">65</cx:pt>
          <cx:pt idx="940">65</cx:pt>
          <cx:pt idx="941">65</cx:pt>
          <cx:pt idx="942">65</cx:pt>
          <cx:pt idx="943">65</cx:pt>
          <cx:pt idx="944">65</cx:pt>
          <cx:pt idx="945">65</cx:pt>
          <cx:pt idx="946">65</cx:pt>
          <cx:pt idx="947">65</cx:pt>
          <cx:pt idx="948">65</cx:pt>
          <cx:pt idx="949">65</cx:pt>
          <cx:pt idx="950">65</cx:pt>
          <cx:pt idx="951">65</cx:pt>
          <cx:pt idx="952">66</cx:pt>
          <cx:pt idx="953">65</cx:pt>
          <cx:pt idx="954">65</cx:pt>
          <cx:pt idx="955">65</cx:pt>
          <cx:pt idx="956">65</cx:pt>
          <cx:pt idx="957">65</cx:pt>
          <cx:pt idx="958">65</cx:pt>
          <cx:pt idx="959">65</cx:pt>
          <cx:pt idx="960">65</cx:pt>
          <cx:pt idx="961">65</cx:pt>
          <cx:pt idx="962">65</cx:pt>
          <cx:pt idx="963">65</cx:pt>
          <cx:pt idx="964">65</cx:pt>
          <cx:pt idx="965">65</cx:pt>
          <cx:pt idx="966">67</cx:pt>
          <cx:pt idx="967">65</cx:pt>
          <cx:pt idx="968">65</cx:pt>
          <cx:pt idx="969">65</cx:pt>
          <cx:pt idx="970">65</cx:pt>
          <cx:pt idx="971">65</cx:pt>
          <cx:pt idx="972">65</cx:pt>
          <cx:pt idx="973">65</cx:pt>
          <cx:pt idx="974">65</cx:pt>
          <cx:pt idx="975">65</cx:pt>
          <cx:pt idx="976">65</cx:pt>
          <cx:pt idx="977">65</cx:pt>
          <cx:pt idx="978">65</cx:pt>
          <cx:pt idx="979">65</cx:pt>
          <cx:pt idx="980">65</cx:pt>
          <cx:pt idx="981">65</cx:pt>
          <cx:pt idx="982">66</cx:pt>
          <cx:pt idx="983">65</cx:pt>
          <cx:pt idx="984">65</cx:pt>
          <cx:pt idx="985">65</cx:pt>
          <cx:pt idx="986">65</cx:pt>
          <cx:pt idx="987">65</cx:pt>
          <cx:pt idx="988">65</cx:pt>
          <cx:pt idx="989">65</cx:pt>
          <cx:pt idx="990">65</cx:pt>
          <cx:pt idx="991">65</cx:pt>
          <cx:pt idx="992">65</cx:pt>
          <cx:pt idx="993">65</cx:pt>
          <cx:pt idx="994">65</cx:pt>
          <cx:pt idx="995">65</cx:pt>
          <cx:pt idx="996">65</cx:pt>
          <cx:pt idx="997">65</cx:pt>
          <cx:pt idx="998">66</cx:pt>
          <cx:pt idx="999">65</cx:pt>
          <cx:pt idx="1000">65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Debug Amp Time</a:t>
            </a:r>
          </a:p>
        </cx:rich>
      </cx:tx>
    </cx:title>
    <cx:plotArea>
      <cx:plotAreaRegion>
        <cx:series layoutId="boxWhisker" uniqueId="{7798CF1B-F997-4401-BF0A-AEC192037561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release_timings1280x720dot2500iterations.csv!$B$1:$B$1001</cx:f>
        <cx:lvl ptCount="1001" formatCode="General">
          <cx:pt idx="0">361</cx:pt>
          <cx:pt idx="1">237</cx:pt>
          <cx:pt idx="2">235</cx:pt>
          <cx:pt idx="3">235</cx:pt>
          <cx:pt idx="4">235</cx:pt>
          <cx:pt idx="5">232</cx:pt>
          <cx:pt idx="6">238</cx:pt>
          <cx:pt idx="7">242</cx:pt>
          <cx:pt idx="8">234</cx:pt>
          <cx:pt idx="9">231</cx:pt>
          <cx:pt idx="10">231</cx:pt>
          <cx:pt idx="11">234</cx:pt>
          <cx:pt idx="12">234</cx:pt>
          <cx:pt idx="13">232</cx:pt>
          <cx:pt idx="14">236</cx:pt>
          <cx:pt idx="15">233</cx:pt>
          <cx:pt idx="16">235</cx:pt>
          <cx:pt idx="17">232</cx:pt>
          <cx:pt idx="18">232</cx:pt>
          <cx:pt idx="19">232</cx:pt>
          <cx:pt idx="20">235</cx:pt>
          <cx:pt idx="21">232</cx:pt>
          <cx:pt idx="22">231</cx:pt>
          <cx:pt idx="23">236</cx:pt>
          <cx:pt idx="24">233</cx:pt>
          <cx:pt idx="25">235</cx:pt>
          <cx:pt idx="26">232</cx:pt>
          <cx:pt idx="27">232</cx:pt>
          <cx:pt idx="28">234</cx:pt>
          <cx:pt idx="29">232</cx:pt>
          <cx:pt idx="30">231</cx:pt>
          <cx:pt idx="31">237</cx:pt>
          <cx:pt idx="32">235</cx:pt>
          <cx:pt idx="33">233</cx:pt>
          <cx:pt idx="34">231</cx:pt>
          <cx:pt idx="35">231</cx:pt>
          <cx:pt idx="36">232</cx:pt>
          <cx:pt idx="37">238</cx:pt>
          <cx:pt idx="38">233</cx:pt>
          <cx:pt idx="39">231</cx:pt>
          <cx:pt idx="40">237</cx:pt>
          <cx:pt idx="41">236</cx:pt>
          <cx:pt idx="42">232</cx:pt>
          <cx:pt idx="43">231</cx:pt>
          <cx:pt idx="44">231</cx:pt>
          <cx:pt idx="45">234</cx:pt>
          <cx:pt idx="46">232</cx:pt>
          <cx:pt idx="47">231</cx:pt>
          <cx:pt idx="48">236</cx:pt>
          <cx:pt idx="49">233</cx:pt>
          <cx:pt idx="50">235</cx:pt>
          <cx:pt idx="51">235</cx:pt>
          <cx:pt idx="52">233</cx:pt>
          <cx:pt idx="53">231</cx:pt>
          <cx:pt idx="54">234</cx:pt>
          <cx:pt idx="55">232</cx:pt>
          <cx:pt idx="56">231</cx:pt>
          <cx:pt idx="57">237</cx:pt>
          <cx:pt idx="58">235</cx:pt>
          <cx:pt idx="59">232</cx:pt>
          <cx:pt idx="60">232</cx:pt>
          <cx:pt idx="61">231</cx:pt>
          <cx:pt idx="62">233</cx:pt>
          <cx:pt idx="63">234</cx:pt>
          <cx:pt idx="64">233</cx:pt>
          <cx:pt idx="65">235</cx:pt>
          <cx:pt idx="66">233</cx:pt>
          <cx:pt idx="67">235</cx:pt>
          <cx:pt idx="68">232</cx:pt>
          <cx:pt idx="69">235</cx:pt>
          <cx:pt idx="70">231</cx:pt>
          <cx:pt idx="71">237</cx:pt>
          <cx:pt idx="72">233</cx:pt>
          <cx:pt idx="73">232</cx:pt>
          <cx:pt idx="74">236</cx:pt>
          <cx:pt idx="75">235</cx:pt>
          <cx:pt idx="76">234</cx:pt>
          <cx:pt idx="77">231</cx:pt>
          <cx:pt idx="78">232</cx:pt>
          <cx:pt idx="79">231</cx:pt>
          <cx:pt idx="80">235</cx:pt>
          <cx:pt idx="81">232</cx:pt>
          <cx:pt idx="82">234</cx:pt>
          <cx:pt idx="83">233</cx:pt>
          <cx:pt idx="84">235</cx:pt>
          <cx:pt idx="85">232</cx:pt>
          <cx:pt idx="86">231</cx:pt>
          <cx:pt idx="87">231</cx:pt>
          <cx:pt idx="88">232</cx:pt>
          <cx:pt idx="89">233</cx:pt>
          <cx:pt idx="90">231</cx:pt>
          <cx:pt idx="91">237</cx:pt>
          <cx:pt idx="92">232</cx:pt>
          <cx:pt idx="93">235</cx:pt>
          <cx:pt idx="94">232</cx:pt>
          <cx:pt idx="95">231</cx:pt>
          <cx:pt idx="96">231</cx:pt>
          <cx:pt idx="97">233</cx:pt>
          <cx:pt idx="98">232</cx:pt>
          <cx:pt idx="99">232</cx:pt>
          <cx:pt idx="100">236</cx:pt>
          <cx:pt idx="101">235</cx:pt>
          <cx:pt idx="102">233</cx:pt>
          <cx:pt idx="103">231</cx:pt>
          <cx:pt idx="104">231</cx:pt>
          <cx:pt idx="105">231</cx:pt>
          <cx:pt idx="106">234</cx:pt>
          <cx:pt idx="107">232</cx:pt>
          <cx:pt idx="108">236</cx:pt>
          <cx:pt idx="109">233</cx:pt>
          <cx:pt idx="110">235</cx:pt>
          <cx:pt idx="111">232</cx:pt>
          <cx:pt idx="112">231</cx:pt>
          <cx:pt idx="113">232</cx:pt>
          <cx:pt idx="114">235</cx:pt>
          <cx:pt idx="115">234</cx:pt>
          <cx:pt idx="116">231</cx:pt>
          <cx:pt idx="117">231</cx:pt>
          <cx:pt idx="118">236</cx:pt>
          <cx:pt idx="119">236</cx:pt>
          <cx:pt idx="120">232</cx:pt>
          <cx:pt idx="121">231</cx:pt>
          <cx:pt idx="122">232</cx:pt>
          <cx:pt idx="123">234</cx:pt>
          <cx:pt idx="124">232</cx:pt>
          <cx:pt idx="125">236</cx:pt>
          <cx:pt idx="126">232</cx:pt>
          <cx:pt idx="127">234</cx:pt>
          <cx:pt idx="128">234</cx:pt>
          <cx:pt idx="129">231</cx:pt>
          <cx:pt idx="130">231</cx:pt>
          <cx:pt idx="131">231</cx:pt>
          <cx:pt idx="132">233</cx:pt>
          <cx:pt idx="133">231</cx:pt>
          <cx:pt idx="134">237</cx:pt>
          <cx:pt idx="135">233</cx:pt>
          <cx:pt idx="136">234</cx:pt>
          <cx:pt idx="137">232</cx:pt>
          <cx:pt idx="138">231</cx:pt>
          <cx:pt idx="139">231</cx:pt>
          <cx:pt idx="140">235</cx:pt>
          <cx:pt idx="141">234</cx:pt>
          <cx:pt idx="142">235</cx:pt>
          <cx:pt idx="143">232</cx:pt>
          <cx:pt idx="144">232</cx:pt>
          <cx:pt idx="145">234</cx:pt>
          <cx:pt idx="146">232</cx:pt>
          <cx:pt idx="147">231</cx:pt>
          <cx:pt idx="148">232</cx:pt>
          <cx:pt idx="149">235</cx:pt>
          <cx:pt idx="150">232</cx:pt>
          <cx:pt idx="151">238</cx:pt>
          <cx:pt idx="152">232</cx:pt>
          <cx:pt idx="153">235</cx:pt>
          <cx:pt idx="154">232</cx:pt>
          <cx:pt idx="155">231</cx:pt>
          <cx:pt idx="156">231</cx:pt>
          <cx:pt idx="157">231</cx:pt>
          <cx:pt idx="158">233</cx:pt>
          <cx:pt idx="159">237</cx:pt>
          <cx:pt idx="160">232</cx:pt>
          <cx:pt idx="161">231</cx:pt>
          <cx:pt idx="162">234</cx:pt>
          <cx:pt idx="163">233</cx:pt>
          <cx:pt idx="164">231</cx:pt>
          <cx:pt idx="165">231</cx:pt>
          <cx:pt idx="166">235</cx:pt>
          <cx:pt idx="167">232</cx:pt>
          <cx:pt idx="168">237</cx:pt>
          <cx:pt idx="169">233</cx:pt>
          <cx:pt idx="170">231</cx:pt>
          <cx:pt idx="171">233</cx:pt>
          <cx:pt idx="172">232</cx:pt>
          <cx:pt idx="173">231</cx:pt>
          <cx:pt idx="174">231</cx:pt>
          <cx:pt idx="175">235</cx:pt>
          <cx:pt idx="176">235</cx:pt>
          <cx:pt idx="177">233</cx:pt>
          <cx:pt idx="178">234</cx:pt>
          <cx:pt idx="179">237</cx:pt>
          <cx:pt idx="180">232</cx:pt>
          <cx:pt idx="181">231</cx:pt>
          <cx:pt idx="182">231</cx:pt>
          <cx:pt idx="183">232</cx:pt>
          <cx:pt idx="184">234</cx:pt>
          <cx:pt idx="185">237</cx:pt>
          <cx:pt idx="186">233</cx:pt>
          <cx:pt idx="187">231</cx:pt>
          <cx:pt idx="188">234</cx:pt>
          <cx:pt idx="189">232</cx:pt>
          <cx:pt idx="190">231</cx:pt>
          <cx:pt idx="191">231</cx:pt>
          <cx:pt idx="192">235</cx:pt>
          <cx:pt idx="193">234</cx:pt>
          <cx:pt idx="194">231</cx:pt>
          <cx:pt idx="195">233</cx:pt>
          <cx:pt idx="196">233</cx:pt>
          <cx:pt idx="197">233</cx:pt>
          <cx:pt idx="198">231</cx:pt>
          <cx:pt idx="199">231</cx:pt>
          <cx:pt idx="200">232</cx:pt>
          <cx:pt idx="201">233</cx:pt>
          <cx:pt idx="202">236</cx:pt>
          <cx:pt idx="203">232</cx:pt>
          <cx:pt idx="204">231</cx:pt>
          <cx:pt idx="205">235</cx:pt>
          <cx:pt idx="206">231</cx:pt>
          <cx:pt idx="207">231</cx:pt>
          <cx:pt idx="208">231</cx:pt>
          <cx:pt idx="209">231</cx:pt>
          <cx:pt idx="210">233</cx:pt>
          <cx:pt idx="211">232</cx:pt>
          <cx:pt idx="212">235</cx:pt>
          <cx:pt idx="213">232</cx:pt>
          <cx:pt idx="214">233</cx:pt>
          <cx:pt idx="215">231</cx:pt>
          <cx:pt idx="216">232</cx:pt>
          <cx:pt idx="217">231</cx:pt>
          <cx:pt idx="218">234</cx:pt>
          <cx:pt idx="219">236</cx:pt>
          <cx:pt idx="220">231</cx:pt>
          <cx:pt idx="221">232</cx:pt>
          <cx:pt idx="222">233</cx:pt>
          <cx:pt idx="223">233</cx:pt>
          <cx:pt idx="224">231</cx:pt>
          <cx:pt idx="225">232</cx:pt>
          <cx:pt idx="226">231</cx:pt>
          <cx:pt idx="227">234</cx:pt>
          <cx:pt idx="228">237</cx:pt>
          <cx:pt idx="229">232</cx:pt>
          <cx:pt idx="230">231</cx:pt>
          <cx:pt idx="231">232</cx:pt>
          <cx:pt idx="232">232</cx:pt>
          <cx:pt idx="233">231</cx:pt>
          <cx:pt idx="234">231</cx:pt>
          <cx:pt idx="235">231</cx:pt>
          <cx:pt idx="236">238</cx:pt>
          <cx:pt idx="237">232</cx:pt>
          <cx:pt idx="238">231</cx:pt>
          <cx:pt idx="239">231</cx:pt>
          <cx:pt idx="240">233</cx:pt>
          <cx:pt idx="241">231</cx:pt>
          <cx:pt idx="242">231</cx:pt>
          <cx:pt idx="243">232</cx:pt>
          <cx:pt idx="244">231</cx:pt>
          <cx:pt idx="245">238</cx:pt>
          <cx:pt idx="246">230</cx:pt>
          <cx:pt idx="247">232</cx:pt>
          <cx:pt idx="248">231</cx:pt>
          <cx:pt idx="249">234</cx:pt>
          <cx:pt idx="250">231</cx:pt>
          <cx:pt idx="251">231</cx:pt>
          <cx:pt idx="252">231</cx:pt>
          <cx:pt idx="253">233</cx:pt>
          <cx:pt idx="254">232</cx:pt>
          <cx:pt idx="255">231</cx:pt>
          <cx:pt idx="256">231</cx:pt>
          <cx:pt idx="257">230</cx:pt>
          <cx:pt idx="258">230</cx:pt>
          <cx:pt idx="259">232</cx:pt>
          <cx:pt idx="260">231</cx:pt>
          <cx:pt idx="261">231</cx:pt>
          <cx:pt idx="262">233</cx:pt>
          <cx:pt idx="263">231</cx:pt>
          <cx:pt idx="264">231</cx:pt>
          <cx:pt idx="265">231</cx:pt>
          <cx:pt idx="266">233</cx:pt>
          <cx:pt idx="267">231</cx:pt>
          <cx:pt idx="268">231</cx:pt>
          <cx:pt idx="269">231</cx:pt>
          <cx:pt idx="270">231</cx:pt>
          <cx:pt idx="271">233</cx:pt>
          <cx:pt idx="272">231</cx:pt>
          <cx:pt idx="273">231</cx:pt>
          <cx:pt idx="274">233</cx:pt>
          <cx:pt idx="275">233</cx:pt>
          <cx:pt idx="276">231</cx:pt>
          <cx:pt idx="277">231</cx:pt>
          <cx:pt idx="278">231</cx:pt>
          <cx:pt idx="279">233</cx:pt>
          <cx:pt idx="280">231</cx:pt>
          <cx:pt idx="281">231</cx:pt>
          <cx:pt idx="282">231</cx:pt>
          <cx:pt idx="283">231</cx:pt>
          <cx:pt idx="284">234</cx:pt>
          <cx:pt idx="285">231</cx:pt>
          <cx:pt idx="286">231</cx:pt>
          <cx:pt idx="287">230</cx:pt>
          <cx:pt idx="288">233</cx:pt>
          <cx:pt idx="289">231</cx:pt>
          <cx:pt idx="290">231</cx:pt>
          <cx:pt idx="291">231</cx:pt>
          <cx:pt idx="292">232</cx:pt>
          <cx:pt idx="293">233</cx:pt>
          <cx:pt idx="294">231</cx:pt>
          <cx:pt idx="295">231</cx:pt>
          <cx:pt idx="296">231</cx:pt>
          <cx:pt idx="297">236</cx:pt>
          <cx:pt idx="298">231</cx:pt>
          <cx:pt idx="299">233</cx:pt>
          <cx:pt idx="300">231</cx:pt>
          <cx:pt idx="301">233</cx:pt>
          <cx:pt idx="302">231</cx:pt>
          <cx:pt idx="303">231</cx:pt>
          <cx:pt idx="304">231</cx:pt>
          <cx:pt idx="305">231</cx:pt>
          <cx:pt idx="306">237</cx:pt>
          <cx:pt idx="307">232</cx:pt>
          <cx:pt idx="308">231</cx:pt>
          <cx:pt idx="309">231</cx:pt>
          <cx:pt idx="310">233</cx:pt>
          <cx:pt idx="311">231</cx:pt>
          <cx:pt idx="312">231</cx:pt>
          <cx:pt idx="313">231</cx:pt>
          <cx:pt idx="314">233</cx:pt>
          <cx:pt idx="315">231</cx:pt>
          <cx:pt idx="316">231</cx:pt>
          <cx:pt idx="317">231</cx:pt>
          <cx:pt idx="318">231</cx:pt>
          <cx:pt idx="319">234</cx:pt>
          <cx:pt idx="320">231</cx:pt>
          <cx:pt idx="321">231</cx:pt>
          <cx:pt idx="322">231</cx:pt>
          <cx:pt idx="323">233</cx:pt>
          <cx:pt idx="324">231</cx:pt>
          <cx:pt idx="325">231</cx:pt>
          <cx:pt idx="326">231</cx:pt>
          <cx:pt idx="327">233</cx:pt>
          <cx:pt idx="328">233</cx:pt>
          <cx:pt idx="329">233</cx:pt>
          <cx:pt idx="330">231</cx:pt>
          <cx:pt idx="331">231</cx:pt>
          <cx:pt idx="332">233</cx:pt>
          <cx:pt idx="333">231</cx:pt>
          <cx:pt idx="334">231</cx:pt>
          <cx:pt idx="335">231</cx:pt>
          <cx:pt idx="336">233</cx:pt>
          <cx:pt idx="337">231</cx:pt>
          <cx:pt idx="338">231</cx:pt>
          <cx:pt idx="339">231</cx:pt>
          <cx:pt idx="340">232</cx:pt>
          <cx:pt idx="341">231</cx:pt>
          <cx:pt idx="342">230</cx:pt>
          <cx:pt idx="343">231</cx:pt>
          <cx:pt idx="344">231</cx:pt>
          <cx:pt idx="345">232</cx:pt>
          <cx:pt idx="346">231</cx:pt>
          <cx:pt idx="347">231</cx:pt>
          <cx:pt idx="348">230</cx:pt>
          <cx:pt idx="349">238</cx:pt>
          <cx:pt idx="350">232</cx:pt>
          <cx:pt idx="351">231</cx:pt>
          <cx:pt idx="352">231</cx:pt>
          <cx:pt idx="353">233</cx:pt>
          <cx:pt idx="354">231</cx:pt>
          <cx:pt idx="355">230</cx:pt>
          <cx:pt idx="356">231</cx:pt>
          <cx:pt idx="357">231</cx:pt>
          <cx:pt idx="358">233</cx:pt>
          <cx:pt idx="359">231</cx:pt>
          <cx:pt idx="360">231</cx:pt>
          <cx:pt idx="361">231</cx:pt>
          <cx:pt idx="362">233</cx:pt>
          <cx:pt idx="363">231</cx:pt>
          <cx:pt idx="364">231</cx:pt>
          <cx:pt idx="365">230</cx:pt>
          <cx:pt idx="366">231</cx:pt>
          <cx:pt idx="367">233</cx:pt>
          <cx:pt idx="368">231</cx:pt>
          <cx:pt idx="369">231</cx:pt>
          <cx:pt idx="370">230</cx:pt>
          <cx:pt idx="371">233</cx:pt>
          <cx:pt idx="372">231</cx:pt>
          <cx:pt idx="373">231</cx:pt>
          <cx:pt idx="374">231</cx:pt>
          <cx:pt idx="375">233</cx:pt>
          <cx:pt idx="376">231</cx:pt>
          <cx:pt idx="377">230</cx:pt>
          <cx:pt idx="378">231</cx:pt>
          <cx:pt idx="379">231</cx:pt>
          <cx:pt idx="380">231</cx:pt>
          <cx:pt idx="381">233</cx:pt>
          <cx:pt idx="382">231</cx:pt>
          <cx:pt idx="383">231</cx:pt>
          <cx:pt idx="384">233</cx:pt>
          <cx:pt idx="385">231</cx:pt>
          <cx:pt idx="386">231</cx:pt>
          <cx:pt idx="387">230</cx:pt>
          <cx:pt idx="388">234</cx:pt>
          <cx:pt idx="389">231</cx:pt>
          <cx:pt idx="390">231</cx:pt>
          <cx:pt idx="391">231</cx:pt>
          <cx:pt idx="392">231</cx:pt>
          <cx:pt idx="393">233</cx:pt>
          <cx:pt idx="394">231</cx:pt>
          <cx:pt idx="395">231</cx:pt>
          <cx:pt idx="396">231</cx:pt>
          <cx:pt idx="397">233</cx:pt>
          <cx:pt idx="398">231</cx:pt>
          <cx:pt idx="399">231</cx:pt>
          <cx:pt idx="400">231</cx:pt>
          <cx:pt idx="401">234</cx:pt>
          <cx:pt idx="402">231</cx:pt>
          <cx:pt idx="403">230</cx:pt>
          <cx:pt idx="404">231</cx:pt>
          <cx:pt idx="405">231</cx:pt>
          <cx:pt idx="406">233</cx:pt>
          <cx:pt idx="407">231</cx:pt>
          <cx:pt idx="408">231</cx:pt>
          <cx:pt idx="409">231</cx:pt>
          <cx:pt idx="410">234</cx:pt>
          <cx:pt idx="411">231</cx:pt>
          <cx:pt idx="412">231</cx:pt>
          <cx:pt idx="413">231</cx:pt>
          <cx:pt idx="414">232</cx:pt>
          <cx:pt idx="415">233</cx:pt>
          <cx:pt idx="416">231</cx:pt>
          <cx:pt idx="417">231</cx:pt>
          <cx:pt idx="418">230</cx:pt>
          <cx:pt idx="419">233</cx:pt>
          <cx:pt idx="420">231</cx:pt>
          <cx:pt idx="421">232</cx:pt>
          <cx:pt idx="422">231</cx:pt>
          <cx:pt idx="423">233</cx:pt>
          <cx:pt idx="424">231</cx:pt>
          <cx:pt idx="425">231</cx:pt>
          <cx:pt idx="426">231</cx:pt>
          <cx:pt idx="427">230</cx:pt>
          <cx:pt idx="428">233</cx:pt>
          <cx:pt idx="429">231</cx:pt>
          <cx:pt idx="430">231</cx:pt>
          <cx:pt idx="431">231</cx:pt>
          <cx:pt idx="432">233</cx:pt>
          <cx:pt idx="433">232</cx:pt>
          <cx:pt idx="434">231</cx:pt>
          <cx:pt idx="435">231</cx:pt>
          <cx:pt idx="436">233</cx:pt>
          <cx:pt idx="437">231</cx:pt>
          <cx:pt idx="438">231</cx:pt>
          <cx:pt idx="439">231</cx:pt>
          <cx:pt idx="440">230</cx:pt>
          <cx:pt idx="441">234</cx:pt>
          <cx:pt idx="442">231</cx:pt>
          <cx:pt idx="443">231</cx:pt>
          <cx:pt idx="444">230</cx:pt>
          <cx:pt idx="445">233</cx:pt>
          <cx:pt idx="446">231</cx:pt>
          <cx:pt idx="447">231</cx:pt>
          <cx:pt idx="448">231</cx:pt>
          <cx:pt idx="449">233</cx:pt>
          <cx:pt idx="450">231</cx:pt>
          <cx:pt idx="451">231</cx:pt>
          <cx:pt idx="452">231</cx:pt>
          <cx:pt idx="453">232</cx:pt>
          <cx:pt idx="454">234</cx:pt>
          <cx:pt idx="455">231</cx:pt>
          <cx:pt idx="456">231</cx:pt>
          <cx:pt idx="457">231</cx:pt>
          <cx:pt idx="458">233</cx:pt>
          <cx:pt idx="459">231</cx:pt>
          <cx:pt idx="460">231</cx:pt>
          <cx:pt idx="461">230</cx:pt>
          <cx:pt idx="462">231</cx:pt>
          <cx:pt idx="463">233</cx:pt>
          <cx:pt idx="464">231</cx:pt>
          <cx:pt idx="465">231</cx:pt>
          <cx:pt idx="466">231</cx:pt>
          <cx:pt idx="467">234</cx:pt>
          <cx:pt idx="468">231</cx:pt>
          <cx:pt idx="469">231</cx:pt>
          <cx:pt idx="470">231</cx:pt>
          <cx:pt idx="471">233</cx:pt>
          <cx:pt idx="472">231</cx:pt>
          <cx:pt idx="473">231</cx:pt>
          <cx:pt idx="474">230</cx:pt>
          <cx:pt idx="475">231</cx:pt>
          <cx:pt idx="476">233</cx:pt>
          <cx:pt idx="477">231</cx:pt>
          <cx:pt idx="478">231</cx:pt>
          <cx:pt idx="479">231</cx:pt>
          <cx:pt idx="480">233</cx:pt>
          <cx:pt idx="481">231</cx:pt>
          <cx:pt idx="482">231</cx:pt>
          <cx:pt idx="483">231</cx:pt>
          <cx:pt idx="484">233</cx:pt>
          <cx:pt idx="485">231</cx:pt>
          <cx:pt idx="486">230</cx:pt>
          <cx:pt idx="487">231</cx:pt>
          <cx:pt idx="488">231</cx:pt>
          <cx:pt idx="489">233</cx:pt>
          <cx:pt idx="490">231</cx:pt>
          <cx:pt idx="491">231</cx:pt>
          <cx:pt idx="492">231</cx:pt>
          <cx:pt idx="493">233</cx:pt>
          <cx:pt idx="494">231</cx:pt>
          <cx:pt idx="495">231</cx:pt>
          <cx:pt idx="496">230</cx:pt>
          <cx:pt idx="497">240</cx:pt>
          <cx:pt idx="498">231</cx:pt>
          <cx:pt idx="499">231</cx:pt>
          <cx:pt idx="500">231</cx:pt>
          <cx:pt idx="501">231</cx:pt>
          <cx:pt idx="502">233</cx:pt>
          <cx:pt idx="503">231</cx:pt>
          <cx:pt idx="504">231</cx:pt>
          <cx:pt idx="505">231</cx:pt>
          <cx:pt idx="506">234</cx:pt>
          <cx:pt idx="507">231</cx:pt>
          <cx:pt idx="508">231</cx:pt>
          <cx:pt idx="509">231</cx:pt>
          <cx:pt idx="510">233</cx:pt>
          <cx:pt idx="511">231</cx:pt>
          <cx:pt idx="512">231</cx:pt>
          <cx:pt idx="513">230</cx:pt>
          <cx:pt idx="514">231</cx:pt>
          <cx:pt idx="515">233</cx:pt>
          <cx:pt idx="516">231</cx:pt>
          <cx:pt idx="517">231</cx:pt>
          <cx:pt idx="518">231</cx:pt>
          <cx:pt idx="519">234</cx:pt>
          <cx:pt idx="520">231</cx:pt>
          <cx:pt idx="521">231</cx:pt>
          <cx:pt idx="522">230</cx:pt>
          <cx:pt idx="523">231</cx:pt>
          <cx:pt idx="524">231</cx:pt>
          <cx:pt idx="525">232</cx:pt>
          <cx:pt idx="526">231</cx:pt>
          <cx:pt idx="527">231</cx:pt>
          <cx:pt idx="528">234</cx:pt>
          <cx:pt idx="529">231</cx:pt>
          <cx:pt idx="530">231</cx:pt>
          <cx:pt idx="531">231</cx:pt>
          <cx:pt idx="532">233</cx:pt>
          <cx:pt idx="533">231</cx:pt>
          <cx:pt idx="534">231</cx:pt>
          <cx:pt idx="535">231</cx:pt>
          <cx:pt idx="536">230</cx:pt>
          <cx:pt idx="537">233</cx:pt>
          <cx:pt idx="538">231</cx:pt>
          <cx:pt idx="539">231</cx:pt>
          <cx:pt idx="540">231</cx:pt>
          <cx:pt idx="541">233</cx:pt>
          <cx:pt idx="542">231</cx:pt>
          <cx:pt idx="543">231</cx:pt>
          <cx:pt idx="544">231</cx:pt>
          <cx:pt idx="545">234</cx:pt>
          <cx:pt idx="546">231</cx:pt>
          <cx:pt idx="547">231</cx:pt>
          <cx:pt idx="548">231</cx:pt>
          <cx:pt idx="549">231</cx:pt>
          <cx:pt idx="550">233</cx:pt>
          <cx:pt idx="551">231</cx:pt>
          <cx:pt idx="552">231</cx:pt>
          <cx:pt idx="553">231</cx:pt>
          <cx:pt idx="554">233</cx:pt>
          <cx:pt idx="555">231</cx:pt>
          <cx:pt idx="556">231</cx:pt>
          <cx:pt idx="557">231</cx:pt>
          <cx:pt idx="558">234</cx:pt>
          <cx:pt idx="559">230</cx:pt>
          <cx:pt idx="560">230</cx:pt>
          <cx:pt idx="561">231</cx:pt>
          <cx:pt idx="562">231</cx:pt>
          <cx:pt idx="563">233</cx:pt>
          <cx:pt idx="564">231</cx:pt>
          <cx:pt idx="565">231</cx:pt>
          <cx:pt idx="566">231</cx:pt>
          <cx:pt idx="567">233</cx:pt>
          <cx:pt idx="568">231</cx:pt>
          <cx:pt idx="569">231</cx:pt>
          <cx:pt idx="570">231</cx:pt>
          <cx:pt idx="571">237</cx:pt>
          <cx:pt idx="572">233</cx:pt>
          <cx:pt idx="573">230</cx:pt>
          <cx:pt idx="574">231</cx:pt>
          <cx:pt idx="575">231</cx:pt>
          <cx:pt idx="576">233</cx:pt>
          <cx:pt idx="577">231</cx:pt>
          <cx:pt idx="578">231</cx:pt>
          <cx:pt idx="579">231</cx:pt>
          <cx:pt idx="580">233</cx:pt>
          <cx:pt idx="581">231</cx:pt>
          <cx:pt idx="582">237</cx:pt>
          <cx:pt idx="583">231</cx:pt>
          <cx:pt idx="584">231</cx:pt>
          <cx:pt idx="585">234</cx:pt>
          <cx:pt idx="586">231</cx:pt>
          <cx:pt idx="587">231</cx:pt>
          <cx:pt idx="588">231</cx:pt>
          <cx:pt idx="589">233</cx:pt>
          <cx:pt idx="590">231</cx:pt>
          <cx:pt idx="591">231</cx:pt>
          <cx:pt idx="592">231</cx:pt>
          <cx:pt idx="593">233</cx:pt>
          <cx:pt idx="594">231</cx:pt>
          <cx:pt idx="595">230</cx:pt>
          <cx:pt idx="596">232</cx:pt>
          <cx:pt idx="597">231</cx:pt>
          <cx:pt idx="598">231</cx:pt>
          <cx:pt idx="599">233</cx:pt>
          <cx:pt idx="600">231</cx:pt>
          <cx:pt idx="601">231</cx:pt>
          <cx:pt idx="602">233</cx:pt>
          <cx:pt idx="603">231</cx:pt>
          <cx:pt idx="604">231</cx:pt>
          <cx:pt idx="605">231</cx:pt>
          <cx:pt idx="606">233</cx:pt>
          <cx:pt idx="607">231</cx:pt>
          <cx:pt idx="608">231</cx:pt>
          <cx:pt idx="609">232</cx:pt>
          <cx:pt idx="610">231</cx:pt>
          <cx:pt idx="611">233</cx:pt>
          <cx:pt idx="612">231</cx:pt>
          <cx:pt idx="613">231</cx:pt>
          <cx:pt idx="614">231</cx:pt>
          <cx:pt idx="615">234</cx:pt>
          <cx:pt idx="616">231</cx:pt>
          <cx:pt idx="617">231</cx:pt>
          <cx:pt idx="618">231</cx:pt>
          <cx:pt idx="619">233</cx:pt>
          <cx:pt idx="620">231</cx:pt>
          <cx:pt idx="621">231</cx:pt>
          <cx:pt idx="622">231</cx:pt>
          <cx:pt idx="623">231</cx:pt>
          <cx:pt idx="624">234</cx:pt>
          <cx:pt idx="625">231</cx:pt>
          <cx:pt idx="626">231</cx:pt>
          <cx:pt idx="627">231</cx:pt>
          <cx:pt idx="628">233</cx:pt>
          <cx:pt idx="629">231</cx:pt>
          <cx:pt idx="630">231</cx:pt>
          <cx:pt idx="631">231</cx:pt>
          <cx:pt idx="632">231</cx:pt>
          <cx:pt idx="633">232</cx:pt>
          <cx:pt idx="634">231</cx:pt>
          <cx:pt idx="635">231</cx:pt>
          <cx:pt idx="636">231</cx:pt>
          <cx:pt idx="637">234</cx:pt>
          <cx:pt idx="638">231</cx:pt>
          <cx:pt idx="639">231</cx:pt>
          <cx:pt idx="640">231</cx:pt>
          <cx:pt idx="641">233</cx:pt>
          <cx:pt idx="642">231</cx:pt>
          <cx:pt idx="643">231</cx:pt>
          <cx:pt idx="644">231</cx:pt>
          <cx:pt idx="645">231</cx:pt>
          <cx:pt idx="646">231</cx:pt>
          <cx:pt idx="647">233</cx:pt>
          <cx:pt idx="648">231</cx:pt>
          <cx:pt idx="649">231</cx:pt>
          <cx:pt idx="650">233</cx:pt>
          <cx:pt idx="651">231</cx:pt>
          <cx:pt idx="652">231</cx:pt>
          <cx:pt idx="653">231</cx:pt>
          <cx:pt idx="654">233</cx:pt>
          <cx:pt idx="655">231</cx:pt>
          <cx:pt idx="656">231</cx:pt>
          <cx:pt idx="657">230</cx:pt>
          <cx:pt idx="658">231</cx:pt>
          <cx:pt idx="659">233</cx:pt>
          <cx:pt idx="660">231</cx:pt>
          <cx:pt idx="661">231</cx:pt>
          <cx:pt idx="662">231</cx:pt>
          <cx:pt idx="663">233</cx:pt>
          <cx:pt idx="664">231</cx:pt>
          <cx:pt idx="665">231</cx:pt>
          <cx:pt idx="666">231</cx:pt>
          <cx:pt idx="667">233</cx:pt>
          <cx:pt idx="668">233</cx:pt>
          <cx:pt idx="669">231</cx:pt>
          <cx:pt idx="670">231</cx:pt>
          <cx:pt idx="671">231</cx:pt>
          <cx:pt idx="672">234</cx:pt>
          <cx:pt idx="673">231</cx:pt>
          <cx:pt idx="674">231</cx:pt>
          <cx:pt idx="675">231</cx:pt>
          <cx:pt idx="676">233</cx:pt>
          <cx:pt idx="677">231</cx:pt>
          <cx:pt idx="678">231</cx:pt>
          <cx:pt idx="679">231</cx:pt>
          <cx:pt idx="680">231</cx:pt>
          <cx:pt idx="681">232</cx:pt>
          <cx:pt idx="682">231</cx:pt>
          <cx:pt idx="683">231</cx:pt>
          <cx:pt idx="684">230</cx:pt>
          <cx:pt idx="685">233</cx:pt>
          <cx:pt idx="686">231</cx:pt>
          <cx:pt idx="687">231</cx:pt>
          <cx:pt idx="688">231</cx:pt>
          <cx:pt idx="689">233</cx:pt>
          <cx:pt idx="690">231</cx:pt>
          <cx:pt idx="691">232</cx:pt>
          <cx:pt idx="692">231</cx:pt>
          <cx:pt idx="693">231</cx:pt>
          <cx:pt idx="694">231</cx:pt>
          <cx:pt idx="695">233</cx:pt>
          <cx:pt idx="696">231</cx:pt>
          <cx:pt idx="697">231</cx:pt>
          <cx:pt idx="698">233</cx:pt>
          <cx:pt idx="699">231</cx:pt>
          <cx:pt idx="700">231</cx:pt>
          <cx:pt idx="701">231</cx:pt>
          <cx:pt idx="702">234</cx:pt>
          <cx:pt idx="703">231</cx:pt>
          <cx:pt idx="704">231</cx:pt>
          <cx:pt idx="705">231</cx:pt>
          <cx:pt idx="706">231</cx:pt>
          <cx:pt idx="707">234</cx:pt>
          <cx:pt idx="708">231</cx:pt>
          <cx:pt idx="709">231</cx:pt>
          <cx:pt idx="710">230</cx:pt>
          <cx:pt idx="711">233</cx:pt>
          <cx:pt idx="712">232</cx:pt>
          <cx:pt idx="713">230</cx:pt>
          <cx:pt idx="714">232</cx:pt>
          <cx:pt idx="715">234</cx:pt>
          <cx:pt idx="716">231</cx:pt>
          <cx:pt idx="717">231</cx:pt>
          <cx:pt idx="718">231</cx:pt>
          <cx:pt idx="719">231</cx:pt>
          <cx:pt idx="720">233</cx:pt>
          <cx:pt idx="721">232</cx:pt>
          <cx:pt idx="722">231</cx:pt>
          <cx:pt idx="723">231</cx:pt>
          <cx:pt idx="724">233</cx:pt>
          <cx:pt idx="725">231</cx:pt>
          <cx:pt idx="726">231</cx:pt>
          <cx:pt idx="727">231</cx:pt>
          <cx:pt idx="728">232</cx:pt>
          <cx:pt idx="729">233</cx:pt>
          <cx:pt idx="730">231</cx:pt>
          <cx:pt idx="731">231</cx:pt>
          <cx:pt idx="732">231</cx:pt>
          <cx:pt idx="733">233</cx:pt>
          <cx:pt idx="734">232</cx:pt>
          <cx:pt idx="735">231</cx:pt>
          <cx:pt idx="736">231</cx:pt>
          <cx:pt idx="737">233</cx:pt>
          <cx:pt idx="738">232</cx:pt>
          <cx:pt idx="739">231</cx:pt>
          <cx:pt idx="740">231</cx:pt>
          <cx:pt idx="741">231</cx:pt>
          <cx:pt idx="742">233</cx:pt>
          <cx:pt idx="743">231</cx:pt>
          <cx:pt idx="744">231</cx:pt>
          <cx:pt idx="745">231</cx:pt>
          <cx:pt idx="746">233</cx:pt>
          <cx:pt idx="747">232</cx:pt>
          <cx:pt idx="748">231</cx:pt>
          <cx:pt idx="749">231</cx:pt>
          <cx:pt idx="750">233</cx:pt>
          <cx:pt idx="751">231</cx:pt>
          <cx:pt idx="752">231</cx:pt>
          <cx:pt idx="753">231</cx:pt>
          <cx:pt idx="754">233</cx:pt>
          <cx:pt idx="755">231</cx:pt>
          <cx:pt idx="756">233</cx:pt>
          <cx:pt idx="757">231</cx:pt>
          <cx:pt idx="758">231</cx:pt>
          <cx:pt idx="759">234</cx:pt>
          <cx:pt idx="760">232</cx:pt>
          <cx:pt idx="761">231</cx:pt>
          <cx:pt idx="762">231</cx:pt>
          <cx:pt idx="763">233</cx:pt>
          <cx:pt idx="764">232</cx:pt>
          <cx:pt idx="765">235</cx:pt>
          <cx:pt idx="766">231</cx:pt>
          <cx:pt idx="767">231</cx:pt>
          <cx:pt idx="768">234</cx:pt>
          <cx:pt idx="769">232</cx:pt>
          <cx:pt idx="770">231</cx:pt>
          <cx:pt idx="771">231</cx:pt>
          <cx:pt idx="772">233</cx:pt>
          <cx:pt idx="773">233</cx:pt>
          <cx:pt idx="774">231</cx:pt>
          <cx:pt idx="775">231</cx:pt>
          <cx:pt idx="776">233</cx:pt>
          <cx:pt idx="777">232</cx:pt>
          <cx:pt idx="778">231</cx:pt>
          <cx:pt idx="779">232</cx:pt>
          <cx:pt idx="780">231</cx:pt>
          <cx:pt idx="781">235</cx:pt>
          <cx:pt idx="782">232</cx:pt>
          <cx:pt idx="783">231</cx:pt>
          <cx:pt idx="784">230</cx:pt>
          <cx:pt idx="785">235</cx:pt>
          <cx:pt idx="786">232</cx:pt>
          <cx:pt idx="787">231</cx:pt>
          <cx:pt idx="788">231</cx:pt>
          <cx:pt idx="789">235</cx:pt>
          <cx:pt idx="790">232</cx:pt>
          <cx:pt idx="791">231</cx:pt>
          <cx:pt idx="792">231</cx:pt>
          <cx:pt idx="793">231</cx:pt>
          <cx:pt idx="794">234</cx:pt>
          <cx:pt idx="795">232</cx:pt>
          <cx:pt idx="796">231</cx:pt>
          <cx:pt idx="797">231</cx:pt>
          <cx:pt idx="798">234</cx:pt>
          <cx:pt idx="799">232</cx:pt>
          <cx:pt idx="800">231</cx:pt>
          <cx:pt idx="801">231</cx:pt>
          <cx:pt idx="802">232</cx:pt>
          <cx:pt idx="803">232</cx:pt>
          <cx:pt idx="804">231</cx:pt>
          <cx:pt idx="805">231</cx:pt>
          <cx:pt idx="806">231</cx:pt>
          <cx:pt idx="807">234</cx:pt>
          <cx:pt idx="808">232</cx:pt>
          <cx:pt idx="809">231</cx:pt>
          <cx:pt idx="810">231</cx:pt>
          <cx:pt idx="811">235</cx:pt>
          <cx:pt idx="812">232</cx:pt>
          <cx:pt idx="813">231</cx:pt>
          <cx:pt idx="814">231</cx:pt>
          <cx:pt idx="815">231</cx:pt>
          <cx:pt idx="816">231</cx:pt>
          <cx:pt idx="817">233</cx:pt>
          <cx:pt idx="818">231</cx:pt>
          <cx:pt idx="819">231</cx:pt>
          <cx:pt idx="820">234</cx:pt>
          <cx:pt idx="821">232</cx:pt>
          <cx:pt idx="822">231</cx:pt>
          <cx:pt idx="823">231</cx:pt>
          <cx:pt idx="824">234</cx:pt>
          <cx:pt idx="825">232</cx:pt>
          <cx:pt idx="826">231</cx:pt>
          <cx:pt idx="827">231</cx:pt>
          <cx:pt idx="828">231</cx:pt>
          <cx:pt idx="829">231</cx:pt>
          <cx:pt idx="830">233</cx:pt>
          <cx:pt idx="831">231</cx:pt>
          <cx:pt idx="832">231</cx:pt>
          <cx:pt idx="833">232</cx:pt>
          <cx:pt idx="834">234</cx:pt>
          <cx:pt idx="835">231</cx:pt>
          <cx:pt idx="836">231</cx:pt>
          <cx:pt idx="837">235</cx:pt>
          <cx:pt idx="838">232</cx:pt>
          <cx:pt idx="839">231</cx:pt>
          <cx:pt idx="840">231</cx:pt>
          <cx:pt idx="841">231</cx:pt>
          <cx:pt idx="842">233</cx:pt>
          <cx:pt idx="843">232</cx:pt>
          <cx:pt idx="844">231</cx:pt>
          <cx:pt idx="845">232</cx:pt>
          <cx:pt idx="846">238</cx:pt>
          <cx:pt idx="847">233</cx:pt>
          <cx:pt idx="848">235</cx:pt>
          <cx:pt idx="849">231</cx:pt>
          <cx:pt idx="850">235</cx:pt>
          <cx:pt idx="851">232</cx:pt>
          <cx:pt idx="852">231</cx:pt>
          <cx:pt idx="853">231</cx:pt>
          <cx:pt idx="854">231</cx:pt>
          <cx:pt idx="855">233</cx:pt>
          <cx:pt idx="856">232</cx:pt>
          <cx:pt idx="857">232</cx:pt>
          <cx:pt idx="858">231</cx:pt>
          <cx:pt idx="859">233</cx:pt>
          <cx:pt idx="860">232</cx:pt>
          <cx:pt idx="861">231</cx:pt>
          <cx:pt idx="862">231</cx:pt>
          <cx:pt idx="863">234</cx:pt>
          <cx:pt idx="864">232</cx:pt>
          <cx:pt idx="865">231</cx:pt>
          <cx:pt idx="866">231</cx:pt>
          <cx:pt idx="867">231</cx:pt>
          <cx:pt idx="868">234</cx:pt>
          <cx:pt idx="869">232</cx:pt>
          <cx:pt idx="870">231</cx:pt>
          <cx:pt idx="871">231</cx:pt>
          <cx:pt idx="872">233</cx:pt>
          <cx:pt idx="873">232</cx:pt>
          <cx:pt idx="874">241</cx:pt>
          <cx:pt idx="875">233</cx:pt>
          <cx:pt idx="876">232</cx:pt>
          <cx:pt idx="877">231</cx:pt>
          <cx:pt idx="878">231</cx:pt>
          <cx:pt idx="879">234</cx:pt>
          <cx:pt idx="880">232</cx:pt>
          <cx:pt idx="881">231</cx:pt>
          <cx:pt idx="882">231</cx:pt>
          <cx:pt idx="883">235</cx:pt>
          <cx:pt idx="884">232</cx:pt>
          <cx:pt idx="885">232</cx:pt>
          <cx:pt idx="886">232</cx:pt>
          <cx:pt idx="887">233</cx:pt>
          <cx:pt idx="888">232</cx:pt>
          <cx:pt idx="889">231</cx:pt>
          <cx:pt idx="890">231</cx:pt>
          <cx:pt idx="891">231</cx:pt>
          <cx:pt idx="892">232</cx:pt>
          <cx:pt idx="893">233</cx:pt>
          <cx:pt idx="894">231</cx:pt>
          <cx:pt idx="895">231</cx:pt>
          <cx:pt idx="896">234</cx:pt>
          <cx:pt idx="897">232</cx:pt>
          <cx:pt idx="898">231</cx:pt>
          <cx:pt idx="899">232</cx:pt>
          <cx:pt idx="900">233</cx:pt>
          <cx:pt idx="901">232</cx:pt>
          <cx:pt idx="902">231</cx:pt>
          <cx:pt idx="903">231</cx:pt>
          <cx:pt idx="904">231</cx:pt>
          <cx:pt idx="905">233</cx:pt>
          <cx:pt idx="906">232</cx:pt>
          <cx:pt idx="907">231</cx:pt>
          <cx:pt idx="908">231</cx:pt>
          <cx:pt idx="909">235</cx:pt>
          <cx:pt idx="910">232</cx:pt>
          <cx:pt idx="911">231</cx:pt>
          <cx:pt idx="912">232</cx:pt>
          <cx:pt idx="913">233</cx:pt>
          <cx:pt idx="914">232</cx:pt>
          <cx:pt idx="915">231</cx:pt>
          <cx:pt idx="916">232</cx:pt>
          <cx:pt idx="917">231</cx:pt>
          <cx:pt idx="918">233</cx:pt>
          <cx:pt idx="919">232</cx:pt>
          <cx:pt idx="920">231</cx:pt>
          <cx:pt idx="921">231</cx:pt>
          <cx:pt idx="922">234</cx:pt>
          <cx:pt idx="923">231</cx:pt>
          <cx:pt idx="924">231</cx:pt>
          <cx:pt idx="925">232</cx:pt>
          <cx:pt idx="926">233</cx:pt>
          <cx:pt idx="927">232</cx:pt>
          <cx:pt idx="928">231</cx:pt>
          <cx:pt idx="929">231</cx:pt>
          <cx:pt idx="930">231</cx:pt>
          <cx:pt idx="931">233</cx:pt>
          <cx:pt idx="932">232</cx:pt>
          <cx:pt idx="933">231</cx:pt>
          <cx:pt idx="934">233</cx:pt>
          <cx:pt idx="935">235</cx:pt>
          <cx:pt idx="936">232</cx:pt>
          <cx:pt idx="937">231</cx:pt>
          <cx:pt idx="938">233</cx:pt>
          <cx:pt idx="939">234</cx:pt>
          <cx:pt idx="940">232</cx:pt>
          <cx:pt idx="941">231</cx:pt>
          <cx:pt idx="942">231</cx:pt>
          <cx:pt idx="943">231</cx:pt>
          <cx:pt idx="944">233</cx:pt>
          <cx:pt idx="945">232</cx:pt>
          <cx:pt idx="946">232</cx:pt>
          <cx:pt idx="947">232</cx:pt>
          <cx:pt idx="948">234</cx:pt>
          <cx:pt idx="949">234</cx:pt>
          <cx:pt idx="950">231</cx:pt>
          <cx:pt idx="951">232</cx:pt>
          <cx:pt idx="952">232</cx:pt>
          <cx:pt idx="953">234</cx:pt>
          <cx:pt idx="954">231</cx:pt>
          <cx:pt idx="955">231</cx:pt>
          <cx:pt idx="956">231</cx:pt>
          <cx:pt idx="957">233</cx:pt>
          <cx:pt idx="958">232</cx:pt>
          <cx:pt idx="959">231</cx:pt>
          <cx:pt idx="960">231</cx:pt>
          <cx:pt idx="961">234</cx:pt>
          <cx:pt idx="962">232</cx:pt>
          <cx:pt idx="963">231</cx:pt>
          <cx:pt idx="964">232</cx:pt>
          <cx:pt idx="965">231</cx:pt>
          <cx:pt idx="966">234</cx:pt>
          <cx:pt idx="967">231</cx:pt>
          <cx:pt idx="968">232</cx:pt>
          <cx:pt idx="969">232</cx:pt>
          <cx:pt idx="970">235</cx:pt>
          <cx:pt idx="971">232</cx:pt>
          <cx:pt idx="972">231</cx:pt>
          <cx:pt idx="973">231</cx:pt>
          <cx:pt idx="974">234</cx:pt>
          <cx:pt idx="975">232</cx:pt>
          <cx:pt idx="976">232</cx:pt>
          <cx:pt idx="977">231</cx:pt>
          <cx:pt idx="978">232</cx:pt>
          <cx:pt idx="979">234</cx:pt>
          <cx:pt idx="980">232</cx:pt>
          <cx:pt idx="981">232</cx:pt>
          <cx:pt idx="982">231</cx:pt>
          <cx:pt idx="983">233</cx:pt>
          <cx:pt idx="984">232</cx:pt>
          <cx:pt idx="985">231</cx:pt>
          <cx:pt idx="986">231</cx:pt>
          <cx:pt idx="987">234</cx:pt>
          <cx:pt idx="988">232</cx:pt>
          <cx:pt idx="989">232</cx:pt>
          <cx:pt idx="990">231</cx:pt>
          <cx:pt idx="991">231</cx:pt>
          <cx:pt idx="992">240</cx:pt>
          <cx:pt idx="993">232</cx:pt>
          <cx:pt idx="994">231</cx:pt>
          <cx:pt idx="995">231</cx:pt>
          <cx:pt idx="996">233</cx:pt>
          <cx:pt idx="997">232</cx:pt>
          <cx:pt idx="998">233</cx:pt>
          <cx:pt idx="999">231</cx:pt>
          <cx:pt idx="1000">234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Times</a:t>
            </a:r>
          </a:p>
        </cx:rich>
      </cx:tx>
    </cx:title>
    <cx:plotArea>
      <cx:plotAreaRegion>
        <cx:series layoutId="boxWhisker" uniqueId="{5884CACE-3862-46D7-B16C-C9D37C136234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amp_mandelbrot_timings1280x720d!$B$1:$B$1001</cx:f>
        <cx:lvl ptCount="1001" formatCode="General">
          <cx:pt idx="0">1816</cx:pt>
          <cx:pt idx="1">1718</cx:pt>
          <cx:pt idx="2">1689</cx:pt>
          <cx:pt idx="3">1686</cx:pt>
          <cx:pt idx="4">1691</cx:pt>
          <cx:pt idx="5">1687</cx:pt>
          <cx:pt idx="6">1685</cx:pt>
          <cx:pt idx="7">1692</cx:pt>
          <cx:pt idx="8">1697</cx:pt>
          <cx:pt idx="9">1679</cx:pt>
          <cx:pt idx="10">1691</cx:pt>
          <cx:pt idx="11">1689</cx:pt>
          <cx:pt idx="12">1686</cx:pt>
          <cx:pt idx="13">1682</cx:pt>
          <cx:pt idx="14">1696</cx:pt>
          <cx:pt idx="15">1702</cx:pt>
          <cx:pt idx="16">1699</cx:pt>
          <cx:pt idx="17">1687</cx:pt>
          <cx:pt idx="18">1700</cx:pt>
          <cx:pt idx="19">1697</cx:pt>
          <cx:pt idx="20">1695</cx:pt>
          <cx:pt idx="21">1701</cx:pt>
          <cx:pt idx="22">1702</cx:pt>
          <cx:pt idx="23">1695</cx:pt>
          <cx:pt idx="24">1690</cx:pt>
          <cx:pt idx="25">1680</cx:pt>
          <cx:pt idx="26">1709</cx:pt>
          <cx:pt idx="27">1700</cx:pt>
          <cx:pt idx="28">1699</cx:pt>
          <cx:pt idx="29">1702</cx:pt>
          <cx:pt idx="30">1688</cx:pt>
          <cx:pt idx="31">1687</cx:pt>
          <cx:pt idx="32">1692</cx:pt>
          <cx:pt idx="33">1682</cx:pt>
          <cx:pt idx="34">1683</cx:pt>
          <cx:pt idx="35">1683</cx:pt>
          <cx:pt idx="36">1694</cx:pt>
          <cx:pt idx="37">1688</cx:pt>
          <cx:pt idx="38">1689</cx:pt>
          <cx:pt idx="39">1682</cx:pt>
          <cx:pt idx="40">1705</cx:pt>
          <cx:pt idx="41">1701</cx:pt>
          <cx:pt idx="42">1702</cx:pt>
          <cx:pt idx="43">1684</cx:pt>
          <cx:pt idx="44">1685</cx:pt>
          <cx:pt idx="45">1692</cx:pt>
          <cx:pt idx="46">1695</cx:pt>
          <cx:pt idx="47">1709</cx:pt>
          <cx:pt idx="48">1691</cx:pt>
          <cx:pt idx="49">1699</cx:pt>
          <cx:pt idx="50">1675</cx:pt>
          <cx:pt idx="51">1688</cx:pt>
          <cx:pt idx="52">1702</cx:pt>
          <cx:pt idx="53">1690</cx:pt>
          <cx:pt idx="54">1707</cx:pt>
          <cx:pt idx="55">1699</cx:pt>
          <cx:pt idx="56">1687</cx:pt>
          <cx:pt idx="57">1681</cx:pt>
          <cx:pt idx="58">1700</cx:pt>
          <cx:pt idx="59">1701</cx:pt>
          <cx:pt idx="60">1704</cx:pt>
          <cx:pt idx="61">1697</cx:pt>
          <cx:pt idx="62">1690</cx:pt>
          <cx:pt idx="63">1693</cx:pt>
          <cx:pt idx="64">1681</cx:pt>
          <cx:pt idx="65">1707</cx:pt>
          <cx:pt idx="66">1700</cx:pt>
          <cx:pt idx="67">1697</cx:pt>
          <cx:pt idx="68">1703</cx:pt>
          <cx:pt idx="69">1693</cx:pt>
          <cx:pt idx="70">1675</cx:pt>
          <cx:pt idx="71">1705</cx:pt>
          <cx:pt idx="72">1702</cx:pt>
          <cx:pt idx="73">1692</cx:pt>
          <cx:pt idx="74">1690</cx:pt>
          <cx:pt idx="75">1679</cx:pt>
          <cx:pt idx="76">1689</cx:pt>
          <cx:pt idx="77">1698</cx:pt>
          <cx:pt idx="78">1696</cx:pt>
          <cx:pt idx="79">1692</cx:pt>
          <cx:pt idx="80">1697</cx:pt>
          <cx:pt idx="81">1690</cx:pt>
          <cx:pt idx="82">1697</cx:pt>
          <cx:pt idx="83">1676</cx:pt>
          <cx:pt idx="84">1701</cx:pt>
          <cx:pt idx="85">1696</cx:pt>
          <cx:pt idx="86">1707</cx:pt>
          <cx:pt idx="87">1678</cx:pt>
          <cx:pt idx="88">1706</cx:pt>
          <cx:pt idx="89">1683</cx:pt>
          <cx:pt idx="90">1704</cx:pt>
          <cx:pt idx="91">1701</cx:pt>
          <cx:pt idx="92">1700</cx:pt>
          <cx:pt idx="93">1688</cx:pt>
          <cx:pt idx="94">1688</cx:pt>
          <cx:pt idx="95">1687</cx:pt>
          <cx:pt idx="96">1686</cx:pt>
          <cx:pt idx="97">1689</cx:pt>
          <cx:pt idx="98">1680</cx:pt>
          <cx:pt idx="99">1689</cx:pt>
          <cx:pt idx="100">1686</cx:pt>
          <cx:pt idx="101">1680</cx:pt>
          <cx:pt idx="102">1686</cx:pt>
          <cx:pt idx="103">1683</cx:pt>
          <cx:pt idx="104">1676</cx:pt>
          <cx:pt idx="105">1688</cx:pt>
          <cx:pt idx="106">1680</cx:pt>
          <cx:pt idx="107">1676</cx:pt>
          <cx:pt idx="108">1688</cx:pt>
          <cx:pt idx="109">1680</cx:pt>
          <cx:pt idx="110">1688</cx:pt>
          <cx:pt idx="111">1688</cx:pt>
          <cx:pt idx="112">1682</cx:pt>
          <cx:pt idx="113">1683</cx:pt>
          <cx:pt idx="114">1688</cx:pt>
          <cx:pt idx="115">1682</cx:pt>
          <cx:pt idx="116">1689</cx:pt>
          <cx:pt idx="117">1678</cx:pt>
          <cx:pt idx="118">1684</cx:pt>
          <cx:pt idx="119">1675</cx:pt>
          <cx:pt idx="120">1691</cx:pt>
          <cx:pt idx="121">1681</cx:pt>
          <cx:pt idx="122">1686</cx:pt>
          <cx:pt idx="123">1688</cx:pt>
          <cx:pt idx="124">1684</cx:pt>
          <cx:pt idx="125">1689</cx:pt>
          <cx:pt idx="126">1687</cx:pt>
          <cx:pt idx="127">1682</cx:pt>
          <cx:pt idx="128">1689</cx:pt>
          <cx:pt idx="129">1687</cx:pt>
          <cx:pt idx="130">1678</cx:pt>
          <cx:pt idx="131">1690</cx:pt>
          <cx:pt idx="132">1690</cx:pt>
          <cx:pt idx="133">1681</cx:pt>
          <cx:pt idx="134">1687</cx:pt>
          <cx:pt idx="135">1690</cx:pt>
          <cx:pt idx="136">1683</cx:pt>
          <cx:pt idx="137">1679</cx:pt>
          <cx:pt idx="138">1689</cx:pt>
          <cx:pt idx="139">1683</cx:pt>
          <cx:pt idx="140">1689</cx:pt>
          <cx:pt idx="141">1685</cx:pt>
          <cx:pt idx="142">1685</cx:pt>
          <cx:pt idx="143">1687</cx:pt>
          <cx:pt idx="144">1686</cx:pt>
          <cx:pt idx="145">1681</cx:pt>
          <cx:pt idx="146">1686</cx:pt>
          <cx:pt idx="147">1689</cx:pt>
          <cx:pt idx="148">1683</cx:pt>
          <cx:pt idx="149">1688</cx:pt>
          <cx:pt idx="150">1686</cx:pt>
          <cx:pt idx="151">1681</cx:pt>
          <cx:pt idx="152">1691</cx:pt>
          <cx:pt idx="153">1682</cx:pt>
          <cx:pt idx="154">1687</cx:pt>
          <cx:pt idx="155">1688</cx:pt>
          <cx:pt idx="156">1689</cx:pt>
          <cx:pt idx="157">1678</cx:pt>
          <cx:pt idx="158">1685</cx:pt>
          <cx:pt idx="159">1687</cx:pt>
          <cx:pt idx="160">1683</cx:pt>
          <cx:pt idx="161">1689</cx:pt>
          <cx:pt idx="162">1686</cx:pt>
          <cx:pt idx="163">1683</cx:pt>
          <cx:pt idx="164">1690</cx:pt>
          <cx:pt idx="165">1685</cx:pt>
          <cx:pt idx="166">1681</cx:pt>
          <cx:pt idx="167">1687</cx:pt>
          <cx:pt idx="168">1690</cx:pt>
          <cx:pt idx="169">1681</cx:pt>
          <cx:pt idx="170">1685</cx:pt>
          <cx:pt idx="171">1689</cx:pt>
          <cx:pt idx="172">1682</cx:pt>
          <cx:pt idx="173">1685</cx:pt>
          <cx:pt idx="174">1688</cx:pt>
          <cx:pt idx="175">1683</cx:pt>
          <cx:pt idx="176">1689</cx:pt>
          <cx:pt idx="177">1683</cx:pt>
          <cx:pt idx="178">1683</cx:pt>
          <cx:pt idx="179">1687</cx:pt>
          <cx:pt idx="180">1689</cx:pt>
          <cx:pt idx="181">1678</cx:pt>
          <cx:pt idx="182">1686</cx:pt>
          <cx:pt idx="183">1685</cx:pt>
          <cx:pt idx="184">1681</cx:pt>
          <cx:pt idx="185">1684</cx:pt>
          <cx:pt idx="186">1680</cx:pt>
          <cx:pt idx="187">1686</cx:pt>
          <cx:pt idx="188">1690</cx:pt>
          <cx:pt idx="189">1681</cx:pt>
          <cx:pt idx="190">1687</cx:pt>
          <cx:pt idx="191">1687</cx:pt>
          <cx:pt idx="192">1683</cx:pt>
          <cx:pt idx="193">1685</cx:pt>
          <cx:pt idx="194">1685</cx:pt>
          <cx:pt idx="195">1683</cx:pt>
          <cx:pt idx="196">1676</cx:pt>
          <cx:pt idx="197">1687</cx:pt>
          <cx:pt idx="198">1679</cx:pt>
          <cx:pt idx="199">1690</cx:pt>
          <cx:pt idx="200">1689</cx:pt>
          <cx:pt idx="201">1681</cx:pt>
          <cx:pt idx="202">1678</cx:pt>
          <cx:pt idx="203">1693</cx:pt>
          <cx:pt idx="204">1683</cx:pt>
          <cx:pt idx="205">1686</cx:pt>
          <cx:pt idx="206">1685</cx:pt>
          <cx:pt idx="207">1683</cx:pt>
          <cx:pt idx="208">1689</cx:pt>
          <cx:pt idx="209">1686</cx:pt>
          <cx:pt idx="210">1681</cx:pt>
          <cx:pt idx="211">1687</cx:pt>
          <cx:pt idx="212">1685</cx:pt>
          <cx:pt idx="213">1681</cx:pt>
          <cx:pt idx="214">1686</cx:pt>
          <cx:pt idx="215">1689</cx:pt>
          <cx:pt idx="216">1678</cx:pt>
          <cx:pt idx="217">1690</cx:pt>
          <cx:pt idx="218">1683</cx:pt>
          <cx:pt idx="219">1686</cx:pt>
          <cx:pt idx="220">1689</cx:pt>
          <cx:pt idx="221">1685</cx:pt>
          <cx:pt idx="222">1678</cx:pt>
          <cx:pt idx="223">1690</cx:pt>
          <cx:pt idx="224">1679</cx:pt>
          <cx:pt idx="225">1684</cx:pt>
          <cx:pt idx="226">1689</cx:pt>
          <cx:pt idx="227">1688</cx:pt>
          <cx:pt idx="228">1682</cx:pt>
          <cx:pt idx="229">1685</cx:pt>
          <cx:pt idx="230">1685</cx:pt>
          <cx:pt idx="231">1683</cx:pt>
          <cx:pt idx="232">1694</cx:pt>
          <cx:pt idx="233">1686</cx:pt>
          <cx:pt idx="234">1680</cx:pt>
          <cx:pt idx="235">1683</cx:pt>
          <cx:pt idx="236">1691</cx:pt>
          <cx:pt idx="237">1681</cx:pt>
          <cx:pt idx="238">1685</cx:pt>
          <cx:pt idx="239">1678</cx:pt>
          <cx:pt idx="240">1682</cx:pt>
          <cx:pt idx="241">1690</cx:pt>
          <cx:pt idx="242">1683</cx:pt>
          <cx:pt idx="243">1683</cx:pt>
          <cx:pt idx="244">1689</cx:pt>
          <cx:pt idx="245">1685</cx:pt>
          <cx:pt idx="246">1681</cx:pt>
          <cx:pt idx="247">1688</cx:pt>
          <cx:pt idx="248">1689</cx:pt>
          <cx:pt idx="249">1678</cx:pt>
          <cx:pt idx="250">1687</cx:pt>
          <cx:pt idx="251">1688</cx:pt>
          <cx:pt idx="252">1682</cx:pt>
          <cx:pt idx="253">1685</cx:pt>
          <cx:pt idx="254">1688</cx:pt>
          <cx:pt idx="255">1681</cx:pt>
          <cx:pt idx="256">1689</cx:pt>
          <cx:pt idx="257">1691</cx:pt>
          <cx:pt idx="258">1680</cx:pt>
          <cx:pt idx="259">1688</cx:pt>
          <cx:pt idx="260">1689</cx:pt>
          <cx:pt idx="261">1686</cx:pt>
          <cx:pt idx="262">1686</cx:pt>
          <cx:pt idx="263">1678</cx:pt>
          <cx:pt idx="264">1685</cx:pt>
          <cx:pt idx="265">1688</cx:pt>
          <cx:pt idx="266">1688</cx:pt>
          <cx:pt idx="267">1681</cx:pt>
          <cx:pt idx="268">1686</cx:pt>
          <cx:pt idx="269">1691</cx:pt>
          <cx:pt idx="270">1684</cx:pt>
          <cx:pt idx="271">1686</cx:pt>
          <cx:pt idx="272">1686</cx:pt>
          <cx:pt idx="273">1678</cx:pt>
          <cx:pt idx="274">1688</cx:pt>
          <cx:pt idx="275">1683</cx:pt>
          <cx:pt idx="276">1687</cx:pt>
          <cx:pt idx="277">1689</cx:pt>
          <cx:pt idx="278">1683</cx:pt>
          <cx:pt idx="279">1685</cx:pt>
          <cx:pt idx="280">1689</cx:pt>
          <cx:pt idx="281">1683</cx:pt>
          <cx:pt idx="282">1676</cx:pt>
          <cx:pt idx="283">1685</cx:pt>
          <cx:pt idx="284">1685</cx:pt>
          <cx:pt idx="285">1689</cx:pt>
          <cx:pt idx="286">1689</cx:pt>
          <cx:pt idx="287">1682</cx:pt>
          <cx:pt idx="288">1690</cx:pt>
          <cx:pt idx="289">1690</cx:pt>
          <cx:pt idx="290">1680</cx:pt>
          <cx:pt idx="291">1688</cx:pt>
          <cx:pt idx="292">1690</cx:pt>
          <cx:pt idx="293">1685</cx:pt>
          <cx:pt idx="294">1682</cx:pt>
          <cx:pt idx="295">1693</cx:pt>
          <cx:pt idx="296">1684</cx:pt>
          <cx:pt idx="297">1695</cx:pt>
          <cx:pt idx="298">1687</cx:pt>
          <cx:pt idx="299">1681</cx:pt>
          <cx:pt idx="300">1691</cx:pt>
          <cx:pt idx="301">1689</cx:pt>
          <cx:pt idx="302">1683</cx:pt>
          <cx:pt idx="303">1691</cx:pt>
          <cx:pt idx="304">1691</cx:pt>
          <cx:pt idx="305">1685</cx:pt>
          <cx:pt idx="306">1687</cx:pt>
          <cx:pt idx="307">1691</cx:pt>
          <cx:pt idx="308">1684</cx:pt>
          <cx:pt idx="309">1689</cx:pt>
          <cx:pt idx="310">1684</cx:pt>
          <cx:pt idx="311">1684</cx:pt>
          <cx:pt idx="312">1690</cx:pt>
          <cx:pt idx="313">1687</cx:pt>
          <cx:pt idx="314">1679</cx:pt>
          <cx:pt idx="315">1687</cx:pt>
          <cx:pt idx="316">1690</cx:pt>
          <cx:pt idx="317">1684</cx:pt>
          <cx:pt idx="318">1687</cx:pt>
          <cx:pt idx="319">1689</cx:pt>
          <cx:pt idx="320">1687</cx:pt>
          <cx:pt idx="321">1688</cx:pt>
          <cx:pt idx="322">1687</cx:pt>
          <cx:pt idx="323">1681</cx:pt>
          <cx:pt idx="324">1691</cx:pt>
          <cx:pt idx="325">1688</cx:pt>
          <cx:pt idx="326">1681</cx:pt>
          <cx:pt idx="327">1689</cx:pt>
          <cx:pt idx="328">1690</cx:pt>
          <cx:pt idx="329">1685</cx:pt>
          <cx:pt idx="330">1687</cx:pt>
          <cx:pt idx="331">1679</cx:pt>
          <cx:pt idx="332">1687</cx:pt>
          <cx:pt idx="333">1691</cx:pt>
          <cx:pt idx="334">1684</cx:pt>
          <cx:pt idx="335">1684</cx:pt>
          <cx:pt idx="336">1689</cx:pt>
          <cx:pt idx="337">1688</cx:pt>
          <cx:pt idx="338">1682</cx:pt>
          <cx:pt idx="339">1691</cx:pt>
          <cx:pt idx="340">1690</cx:pt>
          <cx:pt idx="341">1685</cx:pt>
          <cx:pt idx="342">1687</cx:pt>
          <cx:pt idx="343">1688</cx:pt>
          <cx:pt idx="344">1684</cx:pt>
          <cx:pt idx="345">1690</cx:pt>
          <cx:pt idx="346">1687</cx:pt>
          <cx:pt idx="347">1682</cx:pt>
          <cx:pt idx="348">1689</cx:pt>
          <cx:pt idx="349">1687</cx:pt>
          <cx:pt idx="350">1681</cx:pt>
          <cx:pt idx="351">1689</cx:pt>
          <cx:pt idx="352">1690</cx:pt>
          <cx:pt idx="353">1683</cx:pt>
          <cx:pt idx="354">1686</cx:pt>
          <cx:pt idx="355">1678</cx:pt>
          <cx:pt idx="356">1684</cx:pt>
          <cx:pt idx="357">1689</cx:pt>
          <cx:pt idx="358">1684</cx:pt>
          <cx:pt idx="359">1686</cx:pt>
          <cx:pt idx="360">1688</cx:pt>
          <cx:pt idx="361">1688</cx:pt>
          <cx:pt idx="362">1682</cx:pt>
          <cx:pt idx="363">1686</cx:pt>
          <cx:pt idx="364">1689</cx:pt>
          <cx:pt idx="365">1684</cx:pt>
          <cx:pt idx="366">1686</cx:pt>
          <cx:pt idx="367">1686</cx:pt>
          <cx:pt idx="368">1687</cx:pt>
          <cx:pt idx="369">1691</cx:pt>
          <cx:pt idx="370">1686</cx:pt>
          <cx:pt idx="371">1682</cx:pt>
          <cx:pt idx="372">1679</cx:pt>
          <cx:pt idx="373">1691</cx:pt>
          <cx:pt idx="374">1685</cx:pt>
          <cx:pt idx="375">1683</cx:pt>
          <cx:pt idx="376">1692</cx:pt>
          <cx:pt idx="377">1681</cx:pt>
          <cx:pt idx="378">1686</cx:pt>
          <cx:pt idx="379">1678</cx:pt>
          <cx:pt idx="380">1685</cx:pt>
          <cx:pt idx="381">1687</cx:pt>
          <cx:pt idx="382">1686</cx:pt>
          <cx:pt idx="383">1681</cx:pt>
          <cx:pt idx="384">1683</cx:pt>
          <cx:pt idx="385">1688</cx:pt>
          <cx:pt idx="386">1684</cx:pt>
          <cx:pt idx="387">1686</cx:pt>
          <cx:pt idx="388">1689</cx:pt>
          <cx:pt idx="389">1681</cx:pt>
          <cx:pt idx="390">1685</cx:pt>
          <cx:pt idx="391">1683</cx:pt>
          <cx:pt idx="392">1683</cx:pt>
          <cx:pt idx="393">1686</cx:pt>
          <cx:pt idx="394">1682</cx:pt>
          <cx:pt idx="395">1685</cx:pt>
          <cx:pt idx="396">1690</cx:pt>
          <cx:pt idx="397">1686</cx:pt>
          <cx:pt idx="398">1685</cx:pt>
          <cx:pt idx="399">1684</cx:pt>
          <cx:pt idx="400">1686</cx:pt>
          <cx:pt idx="401">1679</cx:pt>
          <cx:pt idx="402">1688</cx:pt>
          <cx:pt idx="403">1683</cx:pt>
          <cx:pt idx="404">1692</cx:pt>
          <cx:pt idx="405">1689</cx:pt>
          <cx:pt idx="406">1680</cx:pt>
          <cx:pt idx="407">1681</cx:pt>
          <cx:pt idx="408">1694</cx:pt>
          <cx:pt idx="409">1684</cx:pt>
          <cx:pt idx="410">1679</cx:pt>
          <cx:pt idx="411">1687</cx:pt>
          <cx:pt idx="412">1689</cx:pt>
          <cx:pt idx="413">1689</cx:pt>
          <cx:pt idx="414">1686</cx:pt>
          <cx:pt idx="415">1680</cx:pt>
          <cx:pt idx="416">1688</cx:pt>
          <cx:pt idx="417">1686</cx:pt>
          <cx:pt idx="418">1684</cx:pt>
          <cx:pt idx="419">1690</cx:pt>
          <cx:pt idx="420">1692</cx:pt>
          <cx:pt idx="421">1684</cx:pt>
          <cx:pt idx="422">1687</cx:pt>
          <cx:pt idx="423">1690</cx:pt>
          <cx:pt idx="424">1686</cx:pt>
          <cx:pt idx="425">1693</cx:pt>
          <cx:pt idx="426">1690</cx:pt>
          <cx:pt idx="427">1684</cx:pt>
          <cx:pt idx="428">1690</cx:pt>
          <cx:pt idx="429">1692</cx:pt>
          <cx:pt idx="430">1688</cx:pt>
          <cx:pt idx="431">1685</cx:pt>
          <cx:pt idx="432">1690</cx:pt>
          <cx:pt idx="433">1685</cx:pt>
          <cx:pt idx="434">1686</cx:pt>
          <cx:pt idx="435">1687</cx:pt>
          <cx:pt idx="436">1686</cx:pt>
          <cx:pt idx="437">1690</cx:pt>
          <cx:pt idx="438">1688</cx:pt>
          <cx:pt idx="439">1683</cx:pt>
          <cx:pt idx="440">1697</cx:pt>
          <cx:pt idx="441">1689</cx:pt>
          <cx:pt idx="442">1683</cx:pt>
          <cx:pt idx="443">1687</cx:pt>
          <cx:pt idx="444">1688</cx:pt>
          <cx:pt idx="445">1682</cx:pt>
          <cx:pt idx="446">1692</cx:pt>
          <cx:pt idx="447">1684</cx:pt>
          <cx:pt idx="448">1682</cx:pt>
          <cx:pt idx="449">1688</cx:pt>
          <cx:pt idx="450">1688</cx:pt>
          <cx:pt idx="451">1680</cx:pt>
          <cx:pt idx="452">1686</cx:pt>
          <cx:pt idx="453">1691</cx:pt>
          <cx:pt idx="454">1683</cx:pt>
          <cx:pt idx="455">1684</cx:pt>
          <cx:pt idx="456">1687</cx:pt>
          <cx:pt idx="457">1683</cx:pt>
          <cx:pt idx="458">1688</cx:pt>
          <cx:pt idx="459">1684</cx:pt>
          <cx:pt idx="460">1684</cx:pt>
          <cx:pt idx="461">1690</cx:pt>
          <cx:pt idx="462">1688</cx:pt>
          <cx:pt idx="463">1684</cx:pt>
          <cx:pt idx="464">1688</cx:pt>
          <cx:pt idx="465">1692</cx:pt>
          <cx:pt idx="466">1685</cx:pt>
          <cx:pt idx="467">1688</cx:pt>
          <cx:pt idx="468">1689</cx:pt>
          <cx:pt idx="469">1686</cx:pt>
          <cx:pt idx="470">1693</cx:pt>
          <cx:pt idx="471">1689</cx:pt>
          <cx:pt idx="472">1684</cx:pt>
          <cx:pt idx="473">1692</cx:pt>
          <cx:pt idx="474">1690</cx:pt>
          <cx:pt idx="475">1688</cx:pt>
          <cx:pt idx="476">1689</cx:pt>
          <cx:pt idx="477">1690</cx:pt>
          <cx:pt idx="478">1687</cx:pt>
          <cx:pt idx="479">1690</cx:pt>
          <cx:pt idx="480">1695</cx:pt>
          <cx:pt idx="481">1687</cx:pt>
          <cx:pt idx="482">1690</cx:pt>
          <cx:pt idx="483">1691</cx:pt>
          <cx:pt idx="484">1686</cx:pt>
          <cx:pt idx="485">1692</cx:pt>
          <cx:pt idx="486">1688</cx:pt>
          <cx:pt idx="487">1686</cx:pt>
          <cx:pt idx="488">1689</cx:pt>
          <cx:pt idx="489">1691</cx:pt>
          <cx:pt idx="490">1687</cx:pt>
          <cx:pt idx="491">1689</cx:pt>
          <cx:pt idx="492">1691</cx:pt>
          <cx:pt idx="493">1685</cx:pt>
          <cx:pt idx="494">1692</cx:pt>
          <cx:pt idx="495">1687</cx:pt>
          <cx:pt idx="496">1685</cx:pt>
          <cx:pt idx="497">1696</cx:pt>
          <cx:pt idx="498">1691</cx:pt>
          <cx:pt idx="499">1683</cx:pt>
          <cx:pt idx="500">1689</cx:pt>
          <cx:pt idx="501">1690</cx:pt>
          <cx:pt idx="502">1683</cx:pt>
          <cx:pt idx="503">1689</cx:pt>
          <cx:pt idx="504">1692</cx:pt>
          <cx:pt idx="505">1686</cx:pt>
          <cx:pt idx="506">1689</cx:pt>
          <cx:pt idx="507">1689</cx:pt>
          <cx:pt idx="508">1684</cx:pt>
          <cx:pt idx="509">1689</cx:pt>
          <cx:pt idx="510">1689</cx:pt>
          <cx:pt idx="511">1686</cx:pt>
          <cx:pt idx="512">1690</cx:pt>
          <cx:pt idx="513">1692</cx:pt>
          <cx:pt idx="514">1688</cx:pt>
          <cx:pt idx="515">1688</cx:pt>
          <cx:pt idx="516">1693</cx:pt>
          <cx:pt idx="517">1685</cx:pt>
          <cx:pt idx="518">1689</cx:pt>
          <cx:pt idx="519">1685</cx:pt>
          <cx:pt idx="520">1683</cx:pt>
          <cx:pt idx="521">1689</cx:pt>
          <cx:pt idx="522">1686</cx:pt>
          <cx:pt idx="523">1680</cx:pt>
          <cx:pt idx="524">1688</cx:pt>
          <cx:pt idx="525">1693</cx:pt>
          <cx:pt idx="526">1687</cx:pt>
          <cx:pt idx="527">1691</cx:pt>
          <cx:pt idx="528">1689</cx:pt>
          <cx:pt idx="529">1685</cx:pt>
          <cx:pt idx="530">1690</cx:pt>
          <cx:pt idx="531">1687</cx:pt>
          <cx:pt idx="532">1680</cx:pt>
          <cx:pt idx="533">1694</cx:pt>
          <cx:pt idx="534">1691</cx:pt>
          <cx:pt idx="535">1683</cx:pt>
          <cx:pt idx="536">1688</cx:pt>
          <cx:pt idx="537">1690</cx:pt>
          <cx:pt idx="538">1685</cx:pt>
          <cx:pt idx="539">1686</cx:pt>
          <cx:pt idx="540">1687</cx:pt>
          <cx:pt idx="541">1687</cx:pt>
          <cx:pt idx="542">1690</cx:pt>
          <cx:pt idx="543">1685</cx:pt>
          <cx:pt idx="544">1682</cx:pt>
          <cx:pt idx="545">1688</cx:pt>
          <cx:pt idx="546">1690</cx:pt>
          <cx:pt idx="547">1679</cx:pt>
          <cx:pt idx="548">1689</cx:pt>
          <cx:pt idx="549">1689</cx:pt>
          <cx:pt idx="550">1683</cx:pt>
          <cx:pt idx="551">1686</cx:pt>
          <cx:pt idx="552">1692</cx:pt>
          <cx:pt idx="553">1684</cx:pt>
          <cx:pt idx="554">1691</cx:pt>
          <cx:pt idx="555">1686</cx:pt>
          <cx:pt idx="556">1685</cx:pt>
          <cx:pt idx="557">1689</cx:pt>
          <cx:pt idx="558">1694</cx:pt>
          <cx:pt idx="559">1680</cx:pt>
          <cx:pt idx="560">1684</cx:pt>
          <cx:pt idx="561">1693</cx:pt>
          <cx:pt idx="562">1686</cx:pt>
          <cx:pt idx="563">1689</cx:pt>
          <cx:pt idx="564">1691</cx:pt>
          <cx:pt idx="565">1686</cx:pt>
          <cx:pt idx="566">1690</cx:pt>
          <cx:pt idx="567">1687</cx:pt>
          <cx:pt idx="568">1685</cx:pt>
          <cx:pt idx="569">1690</cx:pt>
          <cx:pt idx="570">1687</cx:pt>
          <cx:pt idx="571">1682</cx:pt>
          <cx:pt idx="572">1687</cx:pt>
          <cx:pt idx="573">1689</cx:pt>
          <cx:pt idx="574">1682</cx:pt>
          <cx:pt idx="575">1687</cx:pt>
          <cx:pt idx="576">1687</cx:pt>
          <cx:pt idx="577">1682</cx:pt>
          <cx:pt idx="578">1688</cx:pt>
          <cx:pt idx="579">1684</cx:pt>
          <cx:pt idx="580">1680</cx:pt>
          <cx:pt idx="581">1689</cx:pt>
          <cx:pt idx="582">1690</cx:pt>
          <cx:pt idx="583">1680</cx:pt>
          <cx:pt idx="584">1686</cx:pt>
          <cx:pt idx="585">1689</cx:pt>
          <cx:pt idx="586">1682</cx:pt>
          <cx:pt idx="587">1689</cx:pt>
          <cx:pt idx="588">1689</cx:pt>
          <cx:pt idx="589">1682</cx:pt>
          <cx:pt idx="590">1687</cx:pt>
          <cx:pt idx="591">1688</cx:pt>
          <cx:pt idx="592">1680</cx:pt>
          <cx:pt idx="593">1688</cx:pt>
          <cx:pt idx="594">1687</cx:pt>
          <cx:pt idx="595">1682</cx:pt>
          <cx:pt idx="596">1686</cx:pt>
          <cx:pt idx="597">1690</cx:pt>
          <cx:pt idx="598">1684</cx:pt>
          <cx:pt idx="599">1686</cx:pt>
          <cx:pt idx="600">1683</cx:pt>
          <cx:pt idx="601">1685</cx:pt>
          <cx:pt idx="602">1688</cx:pt>
          <cx:pt idx="603">1680</cx:pt>
          <cx:pt idx="604">1676</cx:pt>
          <cx:pt idx="605">1690</cx:pt>
          <cx:pt idx="606">1682</cx:pt>
          <cx:pt idx="607">1679</cx:pt>
          <cx:pt idx="608">1693</cx:pt>
          <cx:pt idx="609">1684</cx:pt>
          <cx:pt idx="610">1688</cx:pt>
          <cx:pt idx="611">1684</cx:pt>
          <cx:pt idx="612">1681</cx:pt>
          <cx:pt idx="613">1688</cx:pt>
          <cx:pt idx="614">1688</cx:pt>
          <cx:pt idx="615">1680</cx:pt>
          <cx:pt idx="616">1686</cx:pt>
          <cx:pt idx="617">1688</cx:pt>
          <cx:pt idx="618">1687</cx:pt>
          <cx:pt idx="619">1686</cx:pt>
          <cx:pt idx="620">1686</cx:pt>
          <cx:pt idx="621">1681</cx:pt>
          <cx:pt idx="622">1688</cx:pt>
          <cx:pt idx="623">1688</cx:pt>
          <cx:pt idx="624">1680</cx:pt>
          <cx:pt idx="625">1688</cx:pt>
          <cx:pt idx="626">1689</cx:pt>
          <cx:pt idx="627">1680</cx:pt>
          <cx:pt idx="628">1684</cx:pt>
          <cx:pt idx="629">1688</cx:pt>
          <cx:pt idx="630">1680</cx:pt>
          <cx:pt idx="631">1684</cx:pt>
          <cx:pt idx="632">1687</cx:pt>
          <cx:pt idx="633">1686</cx:pt>
          <cx:pt idx="634">1690</cx:pt>
          <cx:pt idx="635">1685</cx:pt>
          <cx:pt idx="636">1683</cx:pt>
          <cx:pt idx="637">1688</cx:pt>
          <cx:pt idx="638">1686</cx:pt>
          <cx:pt idx="639">1681</cx:pt>
          <cx:pt idx="640">1687</cx:pt>
          <cx:pt idx="641">1687</cx:pt>
          <cx:pt idx="642">1682</cx:pt>
          <cx:pt idx="643">1686</cx:pt>
          <cx:pt idx="644">1684</cx:pt>
          <cx:pt idx="645">1682</cx:pt>
          <cx:pt idx="646">1690</cx:pt>
          <cx:pt idx="647">1683</cx:pt>
          <cx:pt idx="648">1680</cx:pt>
          <cx:pt idx="649">1688</cx:pt>
          <cx:pt idx="650">1688</cx:pt>
          <cx:pt idx="651">1680</cx:pt>
          <cx:pt idx="652">1685</cx:pt>
          <cx:pt idx="653">1689</cx:pt>
          <cx:pt idx="654">1681</cx:pt>
          <cx:pt idx="655">1686</cx:pt>
          <cx:pt idx="656">1686</cx:pt>
          <cx:pt idx="657">1682</cx:pt>
          <cx:pt idx="658">1692</cx:pt>
          <cx:pt idx="659">1685</cx:pt>
          <cx:pt idx="660">1682</cx:pt>
          <cx:pt idx="661">1688</cx:pt>
          <cx:pt idx="662">1689</cx:pt>
          <cx:pt idx="663">1681</cx:pt>
          <cx:pt idx="664">1684</cx:pt>
          <cx:pt idx="665">1688</cx:pt>
          <cx:pt idx="666">1682</cx:pt>
          <cx:pt idx="667">1689</cx:pt>
          <cx:pt idx="668">1691</cx:pt>
          <cx:pt idx="669">1689</cx:pt>
          <cx:pt idx="670">1695</cx:pt>
          <cx:pt idx="671">1689</cx:pt>
          <cx:pt idx="672">1681</cx:pt>
          <cx:pt idx="673">1692</cx:pt>
          <cx:pt idx="674">1688</cx:pt>
          <cx:pt idx="675">1685</cx:pt>
          <cx:pt idx="676">1686</cx:pt>
          <cx:pt idx="677">1690</cx:pt>
          <cx:pt idx="678">1684</cx:pt>
          <cx:pt idx="679">1686</cx:pt>
          <cx:pt idx="680">1686</cx:pt>
          <cx:pt idx="681">1682</cx:pt>
          <cx:pt idx="682">1688</cx:pt>
          <cx:pt idx="683">1687</cx:pt>
          <cx:pt idx="684">1680</cx:pt>
          <cx:pt idx="685">1688</cx:pt>
          <cx:pt idx="686">1687</cx:pt>
          <cx:pt idx="687">1684</cx:pt>
          <cx:pt idx="688">1684</cx:pt>
          <cx:pt idx="689">1691</cx:pt>
          <cx:pt idx="690">1682</cx:pt>
          <cx:pt idx="691">1688</cx:pt>
          <cx:pt idx="692">1686</cx:pt>
          <cx:pt idx="693">1682</cx:pt>
          <cx:pt idx="694">1692</cx:pt>
          <cx:pt idx="695">1684</cx:pt>
          <cx:pt idx="696">1679</cx:pt>
          <cx:pt idx="697">1688</cx:pt>
          <cx:pt idx="698">1685</cx:pt>
          <cx:pt idx="699">1679</cx:pt>
          <cx:pt idx="700">1684</cx:pt>
          <cx:pt idx="701">1685</cx:pt>
          <cx:pt idx="702">1684</cx:pt>
          <cx:pt idx="703">1687</cx:pt>
          <cx:pt idx="704">1687</cx:pt>
          <cx:pt idx="705">1688</cx:pt>
          <cx:pt idx="706">1691</cx:pt>
          <cx:pt idx="707">1687</cx:pt>
          <cx:pt idx="708">1683</cx:pt>
          <cx:pt idx="709">1688</cx:pt>
          <cx:pt idx="710">1682</cx:pt>
          <cx:pt idx="711">1687</cx:pt>
          <cx:pt idx="712">1685</cx:pt>
          <cx:pt idx="713">1682</cx:pt>
          <cx:pt idx="714">1676</cx:pt>
          <cx:pt idx="715">1687</cx:pt>
          <cx:pt idx="716">1680</cx:pt>
          <cx:pt idx="717">1686</cx:pt>
          <cx:pt idx="718">1688</cx:pt>
          <cx:pt idx="719">1682</cx:pt>
          <cx:pt idx="720">1684</cx:pt>
          <cx:pt idx="721">1688</cx:pt>
          <cx:pt idx="722">1682</cx:pt>
          <cx:pt idx="723">1686</cx:pt>
          <cx:pt idx="724">1686</cx:pt>
          <cx:pt idx="725">1689</cx:pt>
          <cx:pt idx="726">1689</cx:pt>
          <cx:pt idx="727">1686</cx:pt>
          <cx:pt idx="728">1682</cx:pt>
          <cx:pt idx="729">1690</cx:pt>
          <cx:pt idx="730">1688</cx:pt>
          <cx:pt idx="731">1681</cx:pt>
          <cx:pt idx="732">1686</cx:pt>
          <cx:pt idx="733">1688</cx:pt>
          <cx:pt idx="734">1683</cx:pt>
          <cx:pt idx="735">1686</cx:pt>
          <cx:pt idx="736">1683</cx:pt>
          <cx:pt idx="737">1682</cx:pt>
          <cx:pt idx="738">1688</cx:pt>
          <cx:pt idx="739">1684</cx:pt>
          <cx:pt idx="740">1685</cx:pt>
          <cx:pt idx="741">1688</cx:pt>
          <cx:pt idx="742">1688</cx:pt>
          <cx:pt idx="743">1680</cx:pt>
          <cx:pt idx="744">1684</cx:pt>
          <cx:pt idx="745">1688</cx:pt>
          <cx:pt idx="746">1684</cx:pt>
          <cx:pt idx="747">1688</cx:pt>
          <cx:pt idx="748">1688</cx:pt>
          <cx:pt idx="749">1684</cx:pt>
          <cx:pt idx="750">1690</cx:pt>
          <cx:pt idx="751">1686</cx:pt>
          <cx:pt idx="752">1683</cx:pt>
          <cx:pt idx="753">1686</cx:pt>
          <cx:pt idx="754">1688</cx:pt>
          <cx:pt idx="755">1682</cx:pt>
          <cx:pt idx="756">1684</cx:pt>
          <cx:pt idx="757">1686</cx:pt>
          <cx:pt idx="758">1682</cx:pt>
          <cx:pt idx="759">1686</cx:pt>
          <cx:pt idx="760">1684</cx:pt>
          <cx:pt idx="761">1685</cx:pt>
          <cx:pt idx="762">1689</cx:pt>
          <cx:pt idx="763">1687</cx:pt>
          <cx:pt idx="764">1680</cx:pt>
          <cx:pt idx="765">1690</cx:pt>
          <cx:pt idx="766">1691</cx:pt>
          <cx:pt idx="767">1682</cx:pt>
          <cx:pt idx="768">1685</cx:pt>
          <cx:pt idx="769">1690</cx:pt>
          <cx:pt idx="770">1683</cx:pt>
          <cx:pt idx="771">1686</cx:pt>
          <cx:pt idx="772">1686</cx:pt>
          <cx:pt idx="773">1682</cx:pt>
          <cx:pt idx="774">1688</cx:pt>
          <cx:pt idx="775">1690</cx:pt>
          <cx:pt idx="776">1685</cx:pt>
          <cx:pt idx="777">1690</cx:pt>
          <cx:pt idx="778">1691</cx:pt>
          <cx:pt idx="779">1686</cx:pt>
          <cx:pt idx="780">1685</cx:pt>
          <cx:pt idx="781">1686</cx:pt>
          <cx:pt idx="782">1685</cx:pt>
          <cx:pt idx="783">1687</cx:pt>
          <cx:pt idx="784">1684</cx:pt>
          <cx:pt idx="785">1682</cx:pt>
          <cx:pt idx="786">1694</cx:pt>
          <cx:pt idx="787">1685</cx:pt>
          <cx:pt idx="788">1680</cx:pt>
          <cx:pt idx="789">1687</cx:pt>
          <cx:pt idx="790">1688</cx:pt>
          <cx:pt idx="791">1680</cx:pt>
          <cx:pt idx="792">1686</cx:pt>
          <cx:pt idx="793">1690</cx:pt>
          <cx:pt idx="794">1682</cx:pt>
          <cx:pt idx="795">1686</cx:pt>
          <cx:pt idx="796">1691</cx:pt>
          <cx:pt idx="797">1682</cx:pt>
          <cx:pt idx="798">1688</cx:pt>
          <cx:pt idx="799">1688</cx:pt>
          <cx:pt idx="800">1680</cx:pt>
          <cx:pt idx="801">1690</cx:pt>
          <cx:pt idx="802">1689</cx:pt>
          <cx:pt idx="803">1682</cx:pt>
          <cx:pt idx="804">1685</cx:pt>
          <cx:pt idx="805">1686</cx:pt>
          <cx:pt idx="806">1682</cx:pt>
          <cx:pt idx="807">1687</cx:pt>
          <cx:pt idx="808">1682</cx:pt>
          <cx:pt idx="809">1682</cx:pt>
          <cx:pt idx="810">1688</cx:pt>
          <cx:pt idx="811">1689</cx:pt>
          <cx:pt idx="812">1684</cx:pt>
          <cx:pt idx="813">1689</cx:pt>
          <cx:pt idx="814">1682</cx:pt>
          <cx:pt idx="815">1687</cx:pt>
          <cx:pt idx="816">1686</cx:pt>
          <cx:pt idx="817">1680</cx:pt>
          <cx:pt idx="818">1676</cx:pt>
          <cx:pt idx="819">1687</cx:pt>
          <cx:pt idx="820">1679</cx:pt>
          <cx:pt idx="821">1684</cx:pt>
          <cx:pt idx="822">1688</cx:pt>
          <cx:pt idx="823">1684</cx:pt>
          <cx:pt idx="824">1684</cx:pt>
          <cx:pt idx="825">1686</cx:pt>
          <cx:pt idx="826">1682</cx:pt>
          <cx:pt idx="827">1687</cx:pt>
          <cx:pt idx="828">1684</cx:pt>
          <cx:pt idx="829">1679</cx:pt>
          <cx:pt idx="830">1688</cx:pt>
          <cx:pt idx="831">1688</cx:pt>
          <cx:pt idx="832">1684</cx:pt>
          <cx:pt idx="833">1685</cx:pt>
          <cx:pt idx="834">1688</cx:pt>
          <cx:pt idx="835">1682</cx:pt>
          <cx:pt idx="836">1684</cx:pt>
          <cx:pt idx="837">1691</cx:pt>
          <cx:pt idx="838">1682</cx:pt>
          <cx:pt idx="839">1689</cx:pt>
          <cx:pt idx="840">1687</cx:pt>
          <cx:pt idx="841">1684</cx:pt>
          <cx:pt idx="842">1690</cx:pt>
          <cx:pt idx="843">1688</cx:pt>
          <cx:pt idx="844">1682</cx:pt>
          <cx:pt idx="845">1688</cx:pt>
          <cx:pt idx="846">1690</cx:pt>
          <cx:pt idx="847">1684</cx:pt>
          <cx:pt idx="848">1686</cx:pt>
          <cx:pt idx="849">1688</cx:pt>
          <cx:pt idx="850">1684</cx:pt>
          <cx:pt idx="851">1686</cx:pt>
          <cx:pt idx="852">1686</cx:pt>
          <cx:pt idx="853">1688</cx:pt>
          <cx:pt idx="854">1693</cx:pt>
          <cx:pt idx="855">1691</cx:pt>
          <cx:pt idx="856">1685</cx:pt>
          <cx:pt idx="857">1688</cx:pt>
          <cx:pt idx="858">1688</cx:pt>
          <cx:pt idx="859">1686</cx:pt>
          <cx:pt idx="860">1684</cx:pt>
          <cx:pt idx="861">1689</cx:pt>
          <cx:pt idx="862">1683</cx:pt>
          <cx:pt idx="863">1685</cx:pt>
          <cx:pt idx="864">1687</cx:pt>
          <cx:pt idx="865">1681</cx:pt>
          <cx:pt idx="866">1690</cx:pt>
          <cx:pt idx="867">1688</cx:pt>
          <cx:pt idx="868">1686</cx:pt>
          <cx:pt idx="869">1686</cx:pt>
          <cx:pt idx="870">1691</cx:pt>
          <cx:pt idx="871">1682</cx:pt>
          <cx:pt idx="872">1692</cx:pt>
          <cx:pt idx="873">1687</cx:pt>
          <cx:pt idx="874">1684</cx:pt>
          <cx:pt idx="875">1691</cx:pt>
          <cx:pt idx="876">1685</cx:pt>
          <cx:pt idx="877">1683</cx:pt>
          <cx:pt idx="878">1691</cx:pt>
          <cx:pt idx="879">1690</cx:pt>
          <cx:pt idx="880">1683</cx:pt>
          <cx:pt idx="881">1692</cx:pt>
          <cx:pt idx="882">1693</cx:pt>
          <cx:pt idx="883">1688</cx:pt>
          <cx:pt idx="884">1687</cx:pt>
          <cx:pt idx="885">1688</cx:pt>
          <cx:pt idx="886">1683</cx:pt>
          <cx:pt idx="887">1684</cx:pt>
          <cx:pt idx="888">1685</cx:pt>
          <cx:pt idx="889">1680</cx:pt>
          <cx:pt idx="890">1688</cx:pt>
          <cx:pt idx="891">1684</cx:pt>
          <cx:pt idx="892">1683</cx:pt>
          <cx:pt idx="893">1686</cx:pt>
          <cx:pt idx="894">1688</cx:pt>
          <cx:pt idx="895">1679</cx:pt>
          <cx:pt idx="896">1683</cx:pt>
          <cx:pt idx="897">1686</cx:pt>
          <cx:pt idx="898">1683</cx:pt>
          <cx:pt idx="899">1685</cx:pt>
          <cx:pt idx="900">1685</cx:pt>
          <cx:pt idx="901">1680</cx:pt>
          <cx:pt idx="902">1687</cx:pt>
          <cx:pt idx="903">1689</cx:pt>
          <cx:pt idx="904">1680</cx:pt>
          <cx:pt idx="905">1685</cx:pt>
          <cx:pt idx="906">1685</cx:pt>
          <cx:pt idx="907">1686</cx:pt>
          <cx:pt idx="908">1683</cx:pt>
          <cx:pt idx="909">1685</cx:pt>
          <cx:pt idx="910">1681</cx:pt>
          <cx:pt idx="911">1685</cx:pt>
          <cx:pt idx="912">1683</cx:pt>
          <cx:pt idx="913">1679</cx:pt>
          <cx:pt idx="914">1687</cx:pt>
          <cx:pt idx="915">1683</cx:pt>
          <cx:pt idx="916">1679</cx:pt>
          <cx:pt idx="917">1683</cx:pt>
          <cx:pt idx="918">1684</cx:pt>
          <cx:pt idx="919">1679</cx:pt>
          <cx:pt idx="920">1686</cx:pt>
          <cx:pt idx="921">1679</cx:pt>
          <cx:pt idx="922">1676</cx:pt>
          <cx:pt idx="923">1690</cx:pt>
          <cx:pt idx="924">1679</cx:pt>
          <cx:pt idx="925">1686</cx:pt>
          <cx:pt idx="926">1688</cx:pt>
          <cx:pt idx="927">1680</cx:pt>
          <cx:pt idx="928">1685</cx:pt>
          <cx:pt idx="929">1687</cx:pt>
          <cx:pt idx="930">1682</cx:pt>
          <cx:pt idx="931">1686</cx:pt>
          <cx:pt idx="932">1685</cx:pt>
          <cx:pt idx="933">1679</cx:pt>
          <cx:pt idx="934">1687</cx:pt>
          <cx:pt idx="935">1684</cx:pt>
          <cx:pt idx="936">1682</cx:pt>
          <cx:pt idx="937">1683</cx:pt>
          <cx:pt idx="938">1687</cx:pt>
          <cx:pt idx="939">1682</cx:pt>
          <cx:pt idx="940">1684</cx:pt>
          <cx:pt idx="941">1683</cx:pt>
          <cx:pt idx="942">1681</cx:pt>
          <cx:pt idx="943">1692</cx:pt>
          <cx:pt idx="944">1684</cx:pt>
          <cx:pt idx="945">1681</cx:pt>
          <cx:pt idx="946">1683</cx:pt>
          <cx:pt idx="947">1750</cx:pt>
          <cx:pt idx="948">1677</cx:pt>
          <cx:pt idx="949">1739</cx:pt>
          <cx:pt idx="950">1683</cx:pt>
          <cx:pt idx="951">1681</cx:pt>
          <cx:pt idx="952">1685</cx:pt>
          <cx:pt idx="953">1685</cx:pt>
          <cx:pt idx="954">1681</cx:pt>
          <cx:pt idx="955">1686</cx:pt>
          <cx:pt idx="956">1687</cx:pt>
          <cx:pt idx="957">1682</cx:pt>
          <cx:pt idx="958">1683</cx:pt>
          <cx:pt idx="959">1685</cx:pt>
          <cx:pt idx="960">1681</cx:pt>
          <cx:pt idx="961">1684</cx:pt>
          <cx:pt idx="962">1685</cx:pt>
          <cx:pt idx="963">1680</cx:pt>
          <cx:pt idx="964">1686</cx:pt>
          <cx:pt idx="965">1690</cx:pt>
          <cx:pt idx="966">1681</cx:pt>
          <cx:pt idx="967">1682</cx:pt>
          <cx:pt idx="968">1687</cx:pt>
          <cx:pt idx="969">1679</cx:pt>
          <cx:pt idx="970">1685</cx:pt>
          <cx:pt idx="971">1684</cx:pt>
          <cx:pt idx="972">1680</cx:pt>
          <cx:pt idx="973">1687</cx:pt>
          <cx:pt idx="974">1683</cx:pt>
          <cx:pt idx="975">1682</cx:pt>
          <cx:pt idx="976">1686</cx:pt>
          <cx:pt idx="977">1684</cx:pt>
          <cx:pt idx="978">1683</cx:pt>
          <cx:pt idx="979">1683</cx:pt>
          <cx:pt idx="980">1687</cx:pt>
          <cx:pt idx="981">1682</cx:pt>
          <cx:pt idx="982">1685</cx:pt>
          <cx:pt idx="983">1684</cx:pt>
          <cx:pt idx="984">1681</cx:pt>
          <cx:pt idx="985">1685</cx:pt>
          <cx:pt idx="986">1683</cx:pt>
          <cx:pt idx="987">1679</cx:pt>
          <cx:pt idx="988">1687</cx:pt>
          <cx:pt idx="989">1685</cx:pt>
          <cx:pt idx="990">1682</cx:pt>
          <cx:pt idx="991">1686</cx:pt>
          <cx:pt idx="992">1688</cx:pt>
          <cx:pt idx="993">1678</cx:pt>
          <cx:pt idx="994">1683</cx:pt>
          <cx:pt idx="995">1687</cx:pt>
          <cx:pt idx="996">1682</cx:pt>
          <cx:pt idx="997">1686</cx:pt>
          <cx:pt idx="998">1686</cx:pt>
          <cx:pt idx="999">1679</cx:pt>
          <cx:pt idx="1000">1687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Debug Amp Times</a:t>
            </a:r>
          </a:p>
        </cx:rich>
      </cx:tx>
    </cx:title>
    <cx:plotArea>
      <cx:plotAreaRegion>
        <cx:series layoutId="boxWhisker" uniqueId="{B111CDCA-9B77-4A9A-93D7-E7266C31AC11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release_timings1280x720dot5000iterations.csv!$B$1:$B$1001</cx:f>
        <cx:lvl ptCount="1001" formatCode="General">
          <cx:pt idx="0">562</cx:pt>
          <cx:pt idx="1">464</cx:pt>
          <cx:pt idx="2">456</cx:pt>
          <cx:pt idx="3">457</cx:pt>
          <cx:pt idx="4">462</cx:pt>
          <cx:pt idx="5">455</cx:pt>
          <cx:pt idx="6">453</cx:pt>
          <cx:pt idx="7">457</cx:pt>
          <cx:pt idx="8">460</cx:pt>
          <cx:pt idx="9">454</cx:pt>
          <cx:pt idx="10">453</cx:pt>
          <cx:pt idx="11">455</cx:pt>
          <cx:pt idx="12">453</cx:pt>
          <cx:pt idx="13">461</cx:pt>
          <cx:pt idx="14">455</cx:pt>
          <cx:pt idx="15">452</cx:pt>
          <cx:pt idx="16">456</cx:pt>
          <cx:pt idx="17">462</cx:pt>
          <cx:pt idx="18">456</cx:pt>
          <cx:pt idx="19">453</cx:pt>
          <cx:pt idx="20">456</cx:pt>
          <cx:pt idx="21">461</cx:pt>
          <cx:pt idx="22">452</cx:pt>
          <cx:pt idx="23">456</cx:pt>
          <cx:pt idx="24">453</cx:pt>
          <cx:pt idx="25">455</cx:pt>
          <cx:pt idx="26">462</cx:pt>
          <cx:pt idx="27">456</cx:pt>
          <cx:pt idx="28">454</cx:pt>
          <cx:pt idx="29">457</cx:pt>
          <cx:pt idx="30">461</cx:pt>
          <cx:pt idx="31">456</cx:pt>
          <cx:pt idx="32">452</cx:pt>
          <cx:pt idx="33">455</cx:pt>
          <cx:pt idx="34">459</cx:pt>
          <cx:pt idx="35">454</cx:pt>
          <cx:pt idx="36">457</cx:pt>
          <cx:pt idx="37">453</cx:pt>
          <cx:pt idx="38">457</cx:pt>
          <cx:pt idx="39">590</cx:pt>
          <cx:pt idx="40">456</cx:pt>
          <cx:pt idx="41">453</cx:pt>
          <cx:pt idx="42">456</cx:pt>
          <cx:pt idx="43">462</cx:pt>
          <cx:pt idx="44">456</cx:pt>
          <cx:pt idx="45">453</cx:pt>
          <cx:pt idx="46">456</cx:pt>
          <cx:pt idx="47">462</cx:pt>
          <cx:pt idx="48">453</cx:pt>
          <cx:pt idx="49">455</cx:pt>
          <cx:pt idx="50">453</cx:pt>
          <cx:pt idx="51">457</cx:pt>
          <cx:pt idx="52">461</cx:pt>
          <cx:pt idx="53">456</cx:pt>
          <cx:pt idx="54">453</cx:pt>
          <cx:pt idx="55">455</cx:pt>
          <cx:pt idx="56">463</cx:pt>
          <cx:pt idx="57">453</cx:pt>
          <cx:pt idx="58">453</cx:pt>
          <cx:pt idx="59">454</cx:pt>
          <cx:pt idx="60">463</cx:pt>
          <cx:pt idx="61">455</cx:pt>
          <cx:pt idx="62">456</cx:pt>
          <cx:pt idx="63">453</cx:pt>
          <cx:pt idx="64">456</cx:pt>
          <cx:pt idx="65">460</cx:pt>
          <cx:pt idx="66">456</cx:pt>
          <cx:pt idx="67">453</cx:pt>
          <cx:pt idx="68">453</cx:pt>
          <cx:pt idx="69">464</cx:pt>
          <cx:pt idx="70">453</cx:pt>
          <cx:pt idx="71">455</cx:pt>
          <cx:pt idx="72">453</cx:pt>
          <cx:pt idx="73">460</cx:pt>
          <cx:pt idx="74">457</cx:pt>
          <cx:pt idx="75">456</cx:pt>
          <cx:pt idx="76">453</cx:pt>
          <cx:pt idx="77">453</cx:pt>
          <cx:pt idx="78">462</cx:pt>
          <cx:pt idx="79">453</cx:pt>
          <cx:pt idx="80">455</cx:pt>
          <cx:pt idx="81">453</cx:pt>
          <cx:pt idx="82">462</cx:pt>
          <cx:pt idx="83">453</cx:pt>
          <cx:pt idx="84">455</cx:pt>
          <cx:pt idx="85">453</cx:pt>
          <cx:pt idx="86">455</cx:pt>
          <cx:pt idx="87">453</cx:pt>
          <cx:pt idx="88">456</cx:pt>
          <cx:pt idx="89">456</cx:pt>
          <cx:pt idx="90">453</cx:pt>
          <cx:pt idx="91">464</cx:pt>
          <cx:pt idx="92">455</cx:pt>
          <cx:pt idx="93">456</cx:pt>
          <cx:pt idx="94">453</cx:pt>
          <cx:pt idx="95">464</cx:pt>
          <cx:pt idx="96">454</cx:pt>
          <cx:pt idx="97">456</cx:pt>
          <cx:pt idx="98">453</cx:pt>
          <cx:pt idx="99">453</cx:pt>
          <cx:pt idx="100">560</cx:pt>
          <cx:pt idx="101">453</cx:pt>
          <cx:pt idx="102">457</cx:pt>
          <cx:pt idx="103">453</cx:pt>
          <cx:pt idx="104">464</cx:pt>
          <cx:pt idx="105">453</cx:pt>
          <cx:pt idx="106">456</cx:pt>
          <cx:pt idx="107">454</cx:pt>
          <cx:pt idx="108">464</cx:pt>
          <cx:pt idx="109">453</cx:pt>
          <cx:pt idx="110">458</cx:pt>
          <cx:pt idx="111">455</cx:pt>
          <cx:pt idx="112">453</cx:pt>
          <cx:pt idx="113">463</cx:pt>
          <cx:pt idx="114">453</cx:pt>
          <cx:pt idx="115">456</cx:pt>
          <cx:pt idx="116">453</cx:pt>
          <cx:pt idx="117">464</cx:pt>
          <cx:pt idx="118">453</cx:pt>
          <cx:pt idx="119">455</cx:pt>
          <cx:pt idx="120">453</cx:pt>
          <cx:pt idx="121">459</cx:pt>
          <cx:pt idx="122">456</cx:pt>
          <cx:pt idx="123">453</cx:pt>
          <cx:pt idx="124">455</cx:pt>
          <cx:pt idx="125">453</cx:pt>
          <cx:pt idx="126">463</cx:pt>
          <cx:pt idx="127">453</cx:pt>
          <cx:pt idx="128">455</cx:pt>
          <cx:pt idx="129">454</cx:pt>
          <cx:pt idx="130">464</cx:pt>
          <cx:pt idx="131">453</cx:pt>
          <cx:pt idx="132">453</cx:pt>
          <cx:pt idx="133">455</cx:pt>
          <cx:pt idx="134">456</cx:pt>
          <cx:pt idx="135">458</cx:pt>
          <cx:pt idx="136">453</cx:pt>
          <cx:pt idx="137">455</cx:pt>
          <cx:pt idx="138">453</cx:pt>
          <cx:pt idx="139">465</cx:pt>
          <cx:pt idx="140">453</cx:pt>
          <cx:pt idx="141">453</cx:pt>
          <cx:pt idx="142">457</cx:pt>
          <cx:pt idx="143">459</cx:pt>
          <cx:pt idx="144">456</cx:pt>
          <cx:pt idx="145">453</cx:pt>
          <cx:pt idx="146">456</cx:pt>
          <cx:pt idx="147">453</cx:pt>
          <cx:pt idx="148">453</cx:pt>
          <cx:pt idx="149">459</cx:pt>
          <cx:pt idx="150">456</cx:pt>
          <cx:pt idx="151">453</cx:pt>
          <cx:pt idx="152">461</cx:pt>
          <cx:pt idx="153">456</cx:pt>
          <cx:pt idx="154">454</cx:pt>
          <cx:pt idx="155">456</cx:pt>
          <cx:pt idx="156">459</cx:pt>
          <cx:pt idx="157">453</cx:pt>
          <cx:pt idx="158">455</cx:pt>
          <cx:pt idx="159">458</cx:pt>
          <cx:pt idx="160">454</cx:pt>
          <cx:pt idx="161">461</cx:pt>
          <cx:pt idx="162">456</cx:pt>
          <cx:pt idx="163">453</cx:pt>
          <cx:pt idx="164">456</cx:pt>
          <cx:pt idx="165">461</cx:pt>
          <cx:pt idx="166">456</cx:pt>
          <cx:pt idx="167">453</cx:pt>
          <cx:pt idx="168">455</cx:pt>
          <cx:pt idx="169">460</cx:pt>
          <cx:pt idx="170">458</cx:pt>
          <cx:pt idx="171">454</cx:pt>
          <cx:pt idx="172">453</cx:pt>
          <cx:pt idx="173">456</cx:pt>
          <cx:pt idx="174">462</cx:pt>
          <cx:pt idx="175">456</cx:pt>
          <cx:pt idx="176">453</cx:pt>
          <cx:pt idx="177">455</cx:pt>
          <cx:pt idx="178">462</cx:pt>
          <cx:pt idx="179">455</cx:pt>
          <cx:pt idx="180">453</cx:pt>
          <cx:pt idx="181">455</cx:pt>
          <cx:pt idx="182">453</cx:pt>
          <cx:pt idx="183">453</cx:pt>
          <cx:pt idx="184">456</cx:pt>
          <cx:pt idx="185">456</cx:pt>
          <cx:pt idx="186">456</cx:pt>
          <cx:pt idx="187">461</cx:pt>
          <cx:pt idx="188">456</cx:pt>
          <cx:pt idx="189">453</cx:pt>
          <cx:pt idx="190">456</cx:pt>
          <cx:pt idx="191">458</cx:pt>
          <cx:pt idx="192">455</cx:pt>
          <cx:pt idx="193">455</cx:pt>
          <cx:pt idx="194">453</cx:pt>
          <cx:pt idx="195">455</cx:pt>
          <cx:pt idx="196">461</cx:pt>
          <cx:pt idx="197">456</cx:pt>
          <cx:pt idx="198">453</cx:pt>
          <cx:pt idx="199">457</cx:pt>
          <cx:pt idx="200">461</cx:pt>
          <cx:pt idx="201">456</cx:pt>
          <cx:pt idx="202">453</cx:pt>
          <cx:pt idx="203">453</cx:pt>
          <cx:pt idx="204">461</cx:pt>
          <cx:pt idx="205">455</cx:pt>
          <cx:pt idx="206">455</cx:pt>
          <cx:pt idx="207">453</cx:pt>
          <cx:pt idx="208">456</cx:pt>
          <cx:pt idx="209">461</cx:pt>
          <cx:pt idx="210">456</cx:pt>
          <cx:pt idx="211">453</cx:pt>
          <cx:pt idx="212">453</cx:pt>
          <cx:pt idx="213">465</cx:pt>
          <cx:pt idx="214">453</cx:pt>
          <cx:pt idx="215">457</cx:pt>
          <cx:pt idx="216">453</cx:pt>
          <cx:pt idx="217">455</cx:pt>
          <cx:pt idx="218">460</cx:pt>
          <cx:pt idx="219">456</cx:pt>
          <cx:pt idx="220">453</cx:pt>
          <cx:pt idx="221">456</cx:pt>
          <cx:pt idx="222">462</cx:pt>
          <cx:pt idx="223">453</cx:pt>
          <cx:pt idx="224">457</cx:pt>
          <cx:pt idx="225">453</cx:pt>
          <cx:pt idx="226">462</cx:pt>
          <cx:pt idx="227">455</cx:pt>
          <cx:pt idx="228">457</cx:pt>
          <cx:pt idx="229">453</cx:pt>
          <cx:pt idx="230">456</cx:pt>
          <cx:pt idx="231">461</cx:pt>
          <cx:pt idx="232">456</cx:pt>
          <cx:pt idx="233">454</cx:pt>
          <cx:pt idx="234">453</cx:pt>
          <cx:pt idx="235">463</cx:pt>
          <cx:pt idx="236">455</cx:pt>
          <cx:pt idx="237">455</cx:pt>
          <cx:pt idx="238">455</cx:pt>
          <cx:pt idx="239">459</cx:pt>
          <cx:pt idx="240">454</cx:pt>
          <cx:pt idx="241">457</cx:pt>
          <cx:pt idx="242">454</cx:pt>
          <cx:pt idx="243">453</cx:pt>
          <cx:pt idx="244">453</cx:pt>
          <cx:pt idx="245">456</cx:pt>
          <cx:pt idx="246">457</cx:pt>
          <cx:pt idx="247">454</cx:pt>
          <cx:pt idx="248">458</cx:pt>
          <cx:pt idx="249">454</cx:pt>
          <cx:pt idx="250">456</cx:pt>
          <cx:pt idx="251">454</cx:pt>
          <cx:pt idx="252">456</cx:pt>
          <cx:pt idx="253">454</cx:pt>
          <cx:pt idx="254">454</cx:pt>
          <cx:pt idx="255">457</cx:pt>
          <cx:pt idx="256">454</cx:pt>
          <cx:pt idx="257">455</cx:pt>
          <cx:pt idx="258">455</cx:pt>
          <cx:pt idx="259">464</cx:pt>
          <cx:pt idx="260">456</cx:pt>
          <cx:pt idx="261">456</cx:pt>
          <cx:pt idx="262">454</cx:pt>
          <cx:pt idx="263">453</cx:pt>
          <cx:pt idx="264">459</cx:pt>
          <cx:pt idx="265">454</cx:pt>
          <cx:pt idx="266">457</cx:pt>
          <cx:pt idx="267">454</cx:pt>
          <cx:pt idx="268">456</cx:pt>
          <cx:pt idx="269">454</cx:pt>
          <cx:pt idx="270">457</cx:pt>
          <cx:pt idx="271">454</cx:pt>
          <cx:pt idx="272">458</cx:pt>
          <cx:pt idx="273">454</cx:pt>
          <cx:pt idx="274">453</cx:pt>
          <cx:pt idx="275">456</cx:pt>
          <cx:pt idx="276">455</cx:pt>
          <cx:pt idx="277">457</cx:pt>
          <cx:pt idx="278">454</cx:pt>
          <cx:pt idx="279">457</cx:pt>
          <cx:pt idx="280">454</cx:pt>
          <cx:pt idx="281">456</cx:pt>
          <cx:pt idx="282">456</cx:pt>
          <cx:pt idx="283">453</cx:pt>
          <cx:pt idx="284">458</cx:pt>
          <cx:pt idx="285">465</cx:pt>
          <cx:pt idx="286">458</cx:pt>
          <cx:pt idx="287">454</cx:pt>
          <cx:pt idx="288">459</cx:pt>
          <cx:pt idx="289">456</cx:pt>
          <cx:pt idx="290">460</cx:pt>
          <cx:pt idx="291">456</cx:pt>
          <cx:pt idx="292">458</cx:pt>
          <cx:pt idx="293">454</cx:pt>
          <cx:pt idx="294">453</cx:pt>
          <cx:pt idx="295">456</cx:pt>
          <cx:pt idx="296">454</cx:pt>
          <cx:pt idx="297">458</cx:pt>
          <cx:pt idx="298">454</cx:pt>
          <cx:pt idx="299">458</cx:pt>
          <cx:pt idx="300">456</cx:pt>
          <cx:pt idx="301">456</cx:pt>
          <cx:pt idx="302">455</cx:pt>
          <cx:pt idx="303">458</cx:pt>
          <cx:pt idx="304">454</cx:pt>
          <cx:pt idx="305">455</cx:pt>
          <cx:pt idx="306">455</cx:pt>
          <cx:pt idx="307">454</cx:pt>
          <cx:pt idx="308">456</cx:pt>
          <cx:pt idx="309">454</cx:pt>
          <cx:pt idx="310">457</cx:pt>
          <cx:pt idx="311">464</cx:pt>
          <cx:pt idx="312">459</cx:pt>
          <cx:pt idx="313">455</cx:pt>
          <cx:pt idx="314">453</cx:pt>
          <cx:pt idx="315">456</cx:pt>
          <cx:pt idx="316">454</cx:pt>
          <cx:pt idx="317">457</cx:pt>
          <cx:pt idx="318">455</cx:pt>
          <cx:pt idx="319">456</cx:pt>
          <cx:pt idx="320">454</cx:pt>
          <cx:pt idx="321">456</cx:pt>
          <cx:pt idx="322">454</cx:pt>
          <cx:pt idx="323">457</cx:pt>
          <cx:pt idx="324">454</cx:pt>
          <cx:pt idx="325">455</cx:pt>
          <cx:pt idx="326">456</cx:pt>
          <cx:pt idx="327">455</cx:pt>
          <cx:pt idx="328">456</cx:pt>
          <cx:pt idx="329">455</cx:pt>
          <cx:pt idx="330">457</cx:pt>
          <cx:pt idx="331">456</cx:pt>
          <cx:pt idx="332">457</cx:pt>
          <cx:pt idx="333">454</cx:pt>
          <cx:pt idx="334">453</cx:pt>
          <cx:pt idx="335">454</cx:pt>
          <cx:pt idx="336">455</cx:pt>
          <cx:pt idx="337">466</cx:pt>
          <cx:pt idx="338">457</cx:pt>
          <cx:pt idx="339">457</cx:pt>
          <cx:pt idx="340">454</cx:pt>
          <cx:pt idx="341">456</cx:pt>
          <cx:pt idx="342">454</cx:pt>
          <cx:pt idx="343">457</cx:pt>
          <cx:pt idx="344">454</cx:pt>
          <cx:pt idx="345">455</cx:pt>
          <cx:pt idx="346">456</cx:pt>
          <cx:pt idx="347">457</cx:pt>
          <cx:pt idx="348">458</cx:pt>
          <cx:pt idx="349">454</cx:pt>
          <cx:pt idx="350">457</cx:pt>
          <cx:pt idx="351">455</cx:pt>
          <cx:pt idx="352">456</cx:pt>
          <cx:pt idx="353">454</cx:pt>
          <cx:pt idx="354">453</cx:pt>
          <cx:pt idx="355">456</cx:pt>
          <cx:pt idx="356">454</cx:pt>
          <cx:pt idx="357">458</cx:pt>
          <cx:pt idx="358">455</cx:pt>
          <cx:pt idx="359">456</cx:pt>
          <cx:pt idx="360">455</cx:pt>
          <cx:pt idx="361">457</cx:pt>
          <cx:pt idx="362">454</cx:pt>
          <cx:pt idx="363">457</cx:pt>
          <cx:pt idx="364">456</cx:pt>
          <cx:pt idx="365">453</cx:pt>
          <cx:pt idx="366">456</cx:pt>
          <cx:pt idx="367">455</cx:pt>
          <cx:pt idx="368">456</cx:pt>
          <cx:pt idx="369">454</cx:pt>
          <cx:pt idx="370">460</cx:pt>
          <cx:pt idx="371">458</cx:pt>
          <cx:pt idx="372">457</cx:pt>
          <cx:pt idx="373">454</cx:pt>
          <cx:pt idx="374">456</cx:pt>
          <cx:pt idx="375">454</cx:pt>
          <cx:pt idx="376">453</cx:pt>
          <cx:pt idx="377">459</cx:pt>
          <cx:pt idx="378">454</cx:pt>
          <cx:pt idx="379">456</cx:pt>
          <cx:pt idx="380">455</cx:pt>
          <cx:pt idx="381">456</cx:pt>
          <cx:pt idx="382">454</cx:pt>
          <cx:pt idx="383">457</cx:pt>
          <cx:pt idx="384">455</cx:pt>
          <cx:pt idx="385">453</cx:pt>
          <cx:pt idx="386">456</cx:pt>
          <cx:pt idx="387">455</cx:pt>
          <cx:pt idx="388">456</cx:pt>
          <cx:pt idx="389">455</cx:pt>
          <cx:pt idx="390">458</cx:pt>
          <cx:pt idx="391">455</cx:pt>
          <cx:pt idx="392">457</cx:pt>
          <cx:pt idx="393">455</cx:pt>
          <cx:pt idx="394">457</cx:pt>
          <cx:pt idx="395">455</cx:pt>
          <cx:pt idx="396">453</cx:pt>
          <cx:pt idx="397">461</cx:pt>
          <cx:pt idx="398">454</cx:pt>
          <cx:pt idx="399">456</cx:pt>
          <cx:pt idx="400">454</cx:pt>
          <cx:pt idx="401">456</cx:pt>
          <cx:pt idx="402">455</cx:pt>
          <cx:pt idx="403">458</cx:pt>
          <cx:pt idx="404">456</cx:pt>
          <cx:pt idx="405">454</cx:pt>
          <cx:pt idx="406">457</cx:pt>
          <cx:pt idx="407">453</cx:pt>
          <cx:pt idx="408">456</cx:pt>
          <cx:pt idx="409">454</cx:pt>
          <cx:pt idx="410">459</cx:pt>
          <cx:pt idx="411">454</cx:pt>
          <cx:pt idx="412">456</cx:pt>
          <cx:pt idx="413">454</cx:pt>
          <cx:pt idx="414">460</cx:pt>
          <cx:pt idx="415">454</cx:pt>
          <cx:pt idx="416">455</cx:pt>
          <cx:pt idx="417">459</cx:pt>
          <cx:pt idx="418">455</cx:pt>
          <cx:pt idx="419">456</cx:pt>
          <cx:pt idx="420">456</cx:pt>
          <cx:pt idx="421">461</cx:pt>
          <cx:pt idx="422">454</cx:pt>
          <cx:pt idx="423">459</cx:pt>
          <cx:pt idx="424">454</cx:pt>
          <cx:pt idx="425">456</cx:pt>
          <cx:pt idx="426">454</cx:pt>
          <cx:pt idx="427">453</cx:pt>
          <cx:pt idx="428">456</cx:pt>
          <cx:pt idx="429">454</cx:pt>
          <cx:pt idx="430">459</cx:pt>
          <cx:pt idx="431">454</cx:pt>
          <cx:pt idx="432">457</cx:pt>
          <cx:pt idx="433">456</cx:pt>
          <cx:pt idx="434">456</cx:pt>
          <cx:pt idx="435">455</cx:pt>
          <cx:pt idx="436">455</cx:pt>
          <cx:pt idx="437">453</cx:pt>
          <cx:pt idx="438">456</cx:pt>
          <cx:pt idx="439">456</cx:pt>
          <cx:pt idx="440">454</cx:pt>
          <cx:pt idx="441">456</cx:pt>
          <cx:pt idx="442">454</cx:pt>
          <cx:pt idx="443">458</cx:pt>
          <cx:pt idx="444">454</cx:pt>
          <cx:pt idx="445">456</cx:pt>
          <cx:pt idx="446">454</cx:pt>
          <cx:pt idx="447">453</cx:pt>
          <cx:pt idx="448">456</cx:pt>
          <cx:pt idx="449">455</cx:pt>
          <cx:pt idx="450">459</cx:pt>
          <cx:pt idx="451">454</cx:pt>
          <cx:pt idx="452">456</cx:pt>
          <cx:pt idx="453">454</cx:pt>
          <cx:pt idx="454">458</cx:pt>
          <cx:pt idx="455">454</cx:pt>
          <cx:pt idx="456">455</cx:pt>
          <cx:pt idx="457">453</cx:pt>
          <cx:pt idx="458">456</cx:pt>
          <cx:pt idx="459">456</cx:pt>
          <cx:pt idx="460">456</cx:pt>
          <cx:pt idx="461">456</cx:pt>
          <cx:pt idx="462">454</cx:pt>
          <cx:pt idx="463">459</cx:pt>
          <cx:pt idx="464">455</cx:pt>
          <cx:pt idx="465">457</cx:pt>
          <cx:pt idx="466">454</cx:pt>
          <cx:pt idx="467">453</cx:pt>
          <cx:pt idx="468">456</cx:pt>
          <cx:pt idx="469">456</cx:pt>
          <cx:pt idx="470">460</cx:pt>
          <cx:pt idx="471">455</cx:pt>
          <cx:pt idx="472">456</cx:pt>
          <cx:pt idx="473">453</cx:pt>
          <cx:pt idx="474">456</cx:pt>
          <cx:pt idx="475">454</cx:pt>
          <cx:pt idx="476">455</cx:pt>
          <cx:pt idx="477">457</cx:pt>
          <cx:pt idx="478">453</cx:pt>
          <cx:pt idx="479">456</cx:pt>
          <cx:pt idx="480">454</cx:pt>
          <cx:pt idx="481">457</cx:pt>
          <cx:pt idx="482">454</cx:pt>
          <cx:pt idx="483">459</cx:pt>
          <cx:pt idx="484">454</cx:pt>
          <cx:pt idx="485">456</cx:pt>
          <cx:pt idx="486">454</cx:pt>
          <cx:pt idx="487">454</cx:pt>
          <cx:pt idx="488">456</cx:pt>
          <cx:pt idx="489">455</cx:pt>
          <cx:pt idx="490">457</cx:pt>
          <cx:pt idx="491">454</cx:pt>
          <cx:pt idx="492">456</cx:pt>
          <cx:pt idx="493">454</cx:pt>
          <cx:pt idx="494">456</cx:pt>
          <cx:pt idx="495">454</cx:pt>
          <cx:pt idx="496">455</cx:pt>
          <cx:pt idx="497">457</cx:pt>
          <cx:pt idx="498">453</cx:pt>
          <cx:pt idx="499">457</cx:pt>
          <cx:pt idx="500">454</cx:pt>
          <cx:pt idx="501">456</cx:pt>
          <cx:pt idx="502">457</cx:pt>
          <cx:pt idx="503">461</cx:pt>
          <cx:pt idx="504">454</cx:pt>
          <cx:pt idx="505">456</cx:pt>
          <cx:pt idx="506">454</cx:pt>
          <cx:pt idx="507">453</cx:pt>
          <cx:pt idx="508">457</cx:pt>
          <cx:pt idx="509">456</cx:pt>
          <cx:pt idx="510">457</cx:pt>
          <cx:pt idx="511">455</cx:pt>
          <cx:pt idx="512">456</cx:pt>
          <cx:pt idx="513">454</cx:pt>
          <cx:pt idx="514">456</cx:pt>
          <cx:pt idx="515">455</cx:pt>
          <cx:pt idx="516">454</cx:pt>
          <cx:pt idx="517">456</cx:pt>
          <cx:pt idx="518">454</cx:pt>
          <cx:pt idx="519">456</cx:pt>
          <cx:pt idx="520">454</cx:pt>
          <cx:pt idx="521">456</cx:pt>
          <cx:pt idx="522">455</cx:pt>
          <cx:pt idx="523">458</cx:pt>
          <cx:pt idx="524">455</cx:pt>
          <cx:pt idx="525">455</cx:pt>
          <cx:pt idx="526">454</cx:pt>
          <cx:pt idx="527">453</cx:pt>
          <cx:pt idx="528">456</cx:pt>
          <cx:pt idx="529">456</cx:pt>
          <cx:pt idx="530">457</cx:pt>
          <cx:pt idx="531">454</cx:pt>
          <cx:pt idx="532">456</cx:pt>
          <cx:pt idx="533">454</cx:pt>
          <cx:pt idx="534">456</cx:pt>
          <cx:pt idx="535">455</cx:pt>
          <cx:pt idx="536">453</cx:pt>
          <cx:pt idx="537">457</cx:pt>
          <cx:pt idx="538">453</cx:pt>
          <cx:pt idx="539">456</cx:pt>
          <cx:pt idx="540">454</cx:pt>
          <cx:pt idx="541">456</cx:pt>
          <cx:pt idx="542">456</cx:pt>
          <cx:pt idx="543">457</cx:pt>
          <cx:pt idx="544">454</cx:pt>
          <cx:pt idx="545">456</cx:pt>
          <cx:pt idx="546">453</cx:pt>
          <cx:pt idx="547">453</cx:pt>
          <cx:pt idx="548">457</cx:pt>
          <cx:pt idx="549">454</cx:pt>
          <cx:pt idx="550">458</cx:pt>
          <cx:pt idx="551">456</cx:pt>
          <cx:pt idx="552">456</cx:pt>
          <cx:pt idx="553">458</cx:pt>
          <cx:pt idx="554">458</cx:pt>
          <cx:pt idx="555">454</cx:pt>
          <cx:pt idx="556">455</cx:pt>
          <cx:pt idx="557">457</cx:pt>
          <cx:pt idx="558">453</cx:pt>
          <cx:pt idx="559">456</cx:pt>
          <cx:pt idx="560">454</cx:pt>
          <cx:pt idx="561">457</cx:pt>
          <cx:pt idx="562">454</cx:pt>
          <cx:pt idx="563">457</cx:pt>
          <cx:pt idx="564">456</cx:pt>
          <cx:pt idx="565">459</cx:pt>
          <cx:pt idx="566">454</cx:pt>
          <cx:pt idx="567">455</cx:pt>
          <cx:pt idx="568">457</cx:pt>
          <cx:pt idx="569">453</cx:pt>
          <cx:pt idx="570">456</cx:pt>
          <cx:pt idx="571">455</cx:pt>
          <cx:pt idx="572">456</cx:pt>
          <cx:pt idx="573">454</cx:pt>
          <cx:pt idx="574">456</cx:pt>
          <cx:pt idx="575">455</cx:pt>
          <cx:pt idx="576">454</cx:pt>
          <cx:pt idx="577">456</cx:pt>
          <cx:pt idx="578">453</cx:pt>
          <cx:pt idx="579">456</cx:pt>
          <cx:pt idx="580">455</cx:pt>
          <cx:pt idx="581">458</cx:pt>
          <cx:pt idx="582">454</cx:pt>
          <cx:pt idx="583">461</cx:pt>
          <cx:pt idx="584">454</cx:pt>
          <cx:pt idx="585">456</cx:pt>
          <cx:pt idx="586">454</cx:pt>
          <cx:pt idx="587">453</cx:pt>
          <cx:pt idx="588">457</cx:pt>
          <cx:pt idx="589">454</cx:pt>
          <cx:pt idx="590">457</cx:pt>
          <cx:pt idx="591">454</cx:pt>
          <cx:pt idx="592">456</cx:pt>
          <cx:pt idx="593">454</cx:pt>
          <cx:pt idx="594">457</cx:pt>
          <cx:pt idx="595">455</cx:pt>
          <cx:pt idx="596">455</cx:pt>
          <cx:pt idx="597">458</cx:pt>
          <cx:pt idx="598">453</cx:pt>
          <cx:pt idx="599">457</cx:pt>
          <cx:pt idx="600">454</cx:pt>
          <cx:pt idx="601">460</cx:pt>
          <cx:pt idx="602">454</cx:pt>
          <cx:pt idx="603">456</cx:pt>
          <cx:pt idx="604">454</cx:pt>
          <cx:pt idx="605">456</cx:pt>
          <cx:pt idx="606">455</cx:pt>
          <cx:pt idx="607">455</cx:pt>
          <cx:pt idx="608">456</cx:pt>
          <cx:pt idx="609">455</cx:pt>
          <cx:pt idx="610">455</cx:pt>
          <cx:pt idx="611">455</cx:pt>
          <cx:pt idx="612">456</cx:pt>
          <cx:pt idx="613">454</cx:pt>
          <cx:pt idx="614">458</cx:pt>
          <cx:pt idx="615">454</cx:pt>
          <cx:pt idx="616">455</cx:pt>
          <cx:pt idx="617">455</cx:pt>
          <cx:pt idx="618">453</cx:pt>
          <cx:pt idx="619">456</cx:pt>
          <cx:pt idx="620">454</cx:pt>
          <cx:pt idx="621">457</cx:pt>
          <cx:pt idx="622">454</cx:pt>
          <cx:pt idx="623">458</cx:pt>
          <cx:pt idx="624">454</cx:pt>
          <cx:pt idx="625">458</cx:pt>
          <cx:pt idx="626">455</cx:pt>
          <cx:pt idx="627">455</cx:pt>
          <cx:pt idx="628">458</cx:pt>
          <cx:pt idx="629">454</cx:pt>
          <cx:pt idx="630">458</cx:pt>
          <cx:pt idx="631">454</cx:pt>
          <cx:pt idx="632">456</cx:pt>
          <cx:pt idx="633">454</cx:pt>
          <cx:pt idx="634">457</cx:pt>
          <cx:pt idx="635">461</cx:pt>
          <cx:pt idx="636">459</cx:pt>
          <cx:pt idx="637">454</cx:pt>
          <cx:pt idx="638">453</cx:pt>
          <cx:pt idx="639">456</cx:pt>
          <cx:pt idx="640">456</cx:pt>
          <cx:pt idx="641">456</cx:pt>
          <cx:pt idx="642">454</cx:pt>
          <cx:pt idx="643">457</cx:pt>
          <cx:pt idx="644">458</cx:pt>
          <cx:pt idx="645">456</cx:pt>
          <cx:pt idx="646">454</cx:pt>
          <cx:pt idx="647">455</cx:pt>
          <cx:pt idx="648">456</cx:pt>
          <cx:pt idx="649">454</cx:pt>
          <cx:pt idx="650">457</cx:pt>
          <cx:pt idx="651">455</cx:pt>
          <cx:pt idx="652">456</cx:pt>
          <cx:pt idx="653">455</cx:pt>
          <cx:pt idx="654">456</cx:pt>
          <cx:pt idx="655">454</cx:pt>
          <cx:pt idx="656">460</cx:pt>
          <cx:pt idx="657">455</cx:pt>
          <cx:pt idx="658">454</cx:pt>
          <cx:pt idx="659">456</cx:pt>
          <cx:pt idx="660">456</cx:pt>
          <cx:pt idx="661">456</cx:pt>
          <cx:pt idx="662">454</cx:pt>
          <cx:pt idx="663">457</cx:pt>
          <cx:pt idx="664">454</cx:pt>
          <cx:pt idx="665">456</cx:pt>
          <cx:pt idx="666">454</cx:pt>
          <cx:pt idx="667">456</cx:pt>
          <cx:pt idx="668">456</cx:pt>
          <cx:pt idx="669">454</cx:pt>
          <cx:pt idx="670">458</cx:pt>
          <cx:pt idx="671">455</cx:pt>
          <cx:pt idx="672">458</cx:pt>
          <cx:pt idx="673">455</cx:pt>
          <cx:pt idx="674">456</cx:pt>
          <cx:pt idx="675">454</cx:pt>
          <cx:pt idx="676">460</cx:pt>
          <cx:pt idx="677">455</cx:pt>
          <cx:pt idx="678">453</cx:pt>
          <cx:pt idx="679">457</cx:pt>
          <cx:pt idx="680">455</cx:pt>
          <cx:pt idx="681">456</cx:pt>
          <cx:pt idx="682">455</cx:pt>
          <cx:pt idx="683">458</cx:pt>
          <cx:pt idx="684">455</cx:pt>
          <cx:pt idx="685">457</cx:pt>
          <cx:pt idx="686">456</cx:pt>
          <cx:pt idx="687">454</cx:pt>
          <cx:pt idx="688">457</cx:pt>
          <cx:pt idx="689">454</cx:pt>
          <cx:pt idx="690">457</cx:pt>
          <cx:pt idx="691">455</cx:pt>
          <cx:pt idx="692">457</cx:pt>
          <cx:pt idx="693">456</cx:pt>
          <cx:pt idx="694">456</cx:pt>
          <cx:pt idx="695">454</cx:pt>
          <cx:pt idx="696">458</cx:pt>
          <cx:pt idx="697">457</cx:pt>
          <cx:pt idx="698">454</cx:pt>
          <cx:pt idx="699">458</cx:pt>
          <cx:pt idx="700">454</cx:pt>
          <cx:pt idx="701">456</cx:pt>
          <cx:pt idx="702">454</cx:pt>
          <cx:pt idx="703">456</cx:pt>
          <cx:pt idx="704">453</cx:pt>
          <cx:pt idx="705">459</cx:pt>
          <cx:pt idx="706">455</cx:pt>
          <cx:pt idx="707">455</cx:pt>
          <cx:pt idx="708">457</cx:pt>
          <cx:pt idx="709">454</cx:pt>
          <cx:pt idx="710">457</cx:pt>
          <cx:pt idx="711">455</cx:pt>
          <cx:pt idx="712">456</cx:pt>
          <cx:pt idx="713">456</cx:pt>
          <cx:pt idx="714">456</cx:pt>
          <cx:pt idx="715">454</cx:pt>
          <cx:pt idx="716">457</cx:pt>
          <cx:pt idx="717">454</cx:pt>
          <cx:pt idx="718">454</cx:pt>
          <cx:pt idx="719">457</cx:pt>
          <cx:pt idx="720">454</cx:pt>
          <cx:pt idx="721">456</cx:pt>
          <cx:pt idx="722">454</cx:pt>
          <cx:pt idx="723">458</cx:pt>
          <cx:pt idx="724">454</cx:pt>
          <cx:pt idx="725">456</cx:pt>
          <cx:pt idx="726">455</cx:pt>
          <cx:pt idx="727">454</cx:pt>
          <cx:pt idx="728">456</cx:pt>
          <cx:pt idx="729">453</cx:pt>
          <cx:pt idx="730">457</cx:pt>
          <cx:pt idx="731">454</cx:pt>
          <cx:pt idx="732">460</cx:pt>
          <cx:pt idx="733">454</cx:pt>
          <cx:pt idx="734">457</cx:pt>
          <cx:pt idx="735">454</cx:pt>
          <cx:pt idx="736">457</cx:pt>
          <cx:pt idx="737">455</cx:pt>
          <cx:pt idx="738">453</cx:pt>
          <cx:pt idx="739">457</cx:pt>
          <cx:pt idx="740">455</cx:pt>
          <cx:pt idx="741">456</cx:pt>
          <cx:pt idx="742">455</cx:pt>
          <cx:pt idx="743">458</cx:pt>
          <cx:pt idx="744">454</cx:pt>
          <cx:pt idx="745">456</cx:pt>
          <cx:pt idx="746">456</cx:pt>
          <cx:pt idx="747">458</cx:pt>
          <cx:pt idx="748">454</cx:pt>
          <cx:pt idx="749">453</cx:pt>
          <cx:pt idx="750">456</cx:pt>
          <cx:pt idx="751">454</cx:pt>
          <cx:pt idx="752">458</cx:pt>
          <cx:pt idx="753">454</cx:pt>
          <cx:pt idx="754">456</cx:pt>
          <cx:pt idx="755">454</cx:pt>
          <cx:pt idx="756">457</cx:pt>
          <cx:pt idx="757">454</cx:pt>
          <cx:pt idx="758">453</cx:pt>
          <cx:pt idx="759">457</cx:pt>
          <cx:pt idx="760">454</cx:pt>
          <cx:pt idx="761">456</cx:pt>
          <cx:pt idx="762">454</cx:pt>
          <cx:pt idx="763">457</cx:pt>
          <cx:pt idx="764">454</cx:pt>
          <cx:pt idx="765">457</cx:pt>
          <cx:pt idx="766">456</cx:pt>
          <cx:pt idx="767">462</cx:pt>
          <cx:pt idx="768">454</cx:pt>
          <cx:pt idx="769">454</cx:pt>
          <cx:pt idx="770">458</cx:pt>
          <cx:pt idx="771">454</cx:pt>
          <cx:pt idx="772">458</cx:pt>
          <cx:pt idx="773">454</cx:pt>
          <cx:pt idx="774">457</cx:pt>
          <cx:pt idx="775">454</cx:pt>
          <cx:pt idx="776">458</cx:pt>
          <cx:pt idx="777">455</cx:pt>
          <cx:pt idx="778">455</cx:pt>
          <cx:pt idx="779">456</cx:pt>
          <cx:pt idx="780">454</cx:pt>
          <cx:pt idx="781">456</cx:pt>
          <cx:pt idx="782">454</cx:pt>
          <cx:pt idx="783">457</cx:pt>
          <cx:pt idx="784">454</cx:pt>
          <cx:pt idx="785">458</cx:pt>
          <cx:pt idx="786">455</cx:pt>
          <cx:pt idx="787">456</cx:pt>
          <cx:pt idx="788">455</cx:pt>
          <cx:pt idx="789">454</cx:pt>
          <cx:pt idx="790">457</cx:pt>
          <cx:pt idx="791">454</cx:pt>
          <cx:pt idx="792">458</cx:pt>
          <cx:pt idx="793">454</cx:pt>
          <cx:pt idx="794">455</cx:pt>
          <cx:pt idx="795">454</cx:pt>
          <cx:pt idx="796">457</cx:pt>
          <cx:pt idx="797">454</cx:pt>
          <cx:pt idx="798">455</cx:pt>
          <cx:pt idx="799">456</cx:pt>
          <cx:pt idx="800">454</cx:pt>
          <cx:pt idx="801">456</cx:pt>
          <cx:pt idx="802">454</cx:pt>
          <cx:pt idx="803">457</cx:pt>
          <cx:pt idx="804">454</cx:pt>
          <cx:pt idx="805">459</cx:pt>
          <cx:pt idx="806">456</cx:pt>
          <cx:pt idx="807">457</cx:pt>
          <cx:pt idx="808">455</cx:pt>
          <cx:pt idx="809">454</cx:pt>
          <cx:pt idx="810">457</cx:pt>
          <cx:pt idx="811">456</cx:pt>
          <cx:pt idx="812">456</cx:pt>
          <cx:pt idx="813">454</cx:pt>
          <cx:pt idx="814">458</cx:pt>
          <cx:pt idx="815">455</cx:pt>
          <cx:pt idx="816">460</cx:pt>
          <cx:pt idx="817">455</cx:pt>
          <cx:pt idx="818">456</cx:pt>
          <cx:pt idx="819">454</cx:pt>
          <cx:pt idx="820">458</cx:pt>
          <cx:pt idx="821">458</cx:pt>
          <cx:pt idx="822">455</cx:pt>
          <cx:pt idx="823">459</cx:pt>
          <cx:pt idx="824">455</cx:pt>
          <cx:pt idx="825">458</cx:pt>
          <cx:pt idx="826">455</cx:pt>
          <cx:pt idx="827">457</cx:pt>
          <cx:pt idx="828">454</cx:pt>
          <cx:pt idx="829">454</cx:pt>
          <cx:pt idx="830">460</cx:pt>
          <cx:pt idx="831">455</cx:pt>
          <cx:pt idx="832">458</cx:pt>
          <cx:pt idx="833">456</cx:pt>
          <cx:pt idx="834">457</cx:pt>
          <cx:pt idx="835">456</cx:pt>
          <cx:pt idx="836">459</cx:pt>
          <cx:pt idx="837">456</cx:pt>
          <cx:pt idx="838">458</cx:pt>
          <cx:pt idx="839">454</cx:pt>
          <cx:pt idx="840">454</cx:pt>
          <cx:pt idx="841">458</cx:pt>
          <cx:pt idx="842">455</cx:pt>
          <cx:pt idx="843">457</cx:pt>
          <cx:pt idx="844">455</cx:pt>
          <cx:pt idx="845">457</cx:pt>
          <cx:pt idx="846">455</cx:pt>
          <cx:pt idx="847">458</cx:pt>
          <cx:pt idx="848">455</cx:pt>
          <cx:pt idx="849">454</cx:pt>
          <cx:pt idx="850">455</cx:pt>
          <cx:pt idx="851">458</cx:pt>
          <cx:pt idx="852">458</cx:pt>
          <cx:pt idx="853">456</cx:pt>
          <cx:pt idx="854">457</cx:pt>
          <cx:pt idx="855">454</cx:pt>
          <cx:pt idx="856">458</cx:pt>
          <cx:pt idx="857">455</cx:pt>
          <cx:pt idx="858">456</cx:pt>
          <cx:pt idx="859">454</cx:pt>
          <cx:pt idx="860">454</cx:pt>
          <cx:pt idx="861">457</cx:pt>
          <cx:pt idx="862">454</cx:pt>
          <cx:pt idx="863">457</cx:pt>
          <cx:pt idx="864">454</cx:pt>
          <cx:pt idx="865">459</cx:pt>
          <cx:pt idx="866">453</cx:pt>
          <cx:pt idx="867">456</cx:pt>
          <cx:pt idx="868">453</cx:pt>
          <cx:pt idx="869">453</cx:pt>
          <cx:pt idx="870">456</cx:pt>
          <cx:pt idx="871">454</cx:pt>
          <cx:pt idx="872">456</cx:pt>
          <cx:pt idx="873">453</cx:pt>
          <cx:pt idx="874">456</cx:pt>
          <cx:pt idx="875">453</cx:pt>
          <cx:pt idx="876">458</cx:pt>
          <cx:pt idx="877">454</cx:pt>
          <cx:pt idx="878">456</cx:pt>
          <cx:pt idx="879">453</cx:pt>
          <cx:pt idx="880">453</cx:pt>
          <cx:pt idx="881">459</cx:pt>
          <cx:pt idx="882">452</cx:pt>
          <cx:pt idx="883">457</cx:pt>
          <cx:pt idx="884">454</cx:pt>
          <cx:pt idx="885">457</cx:pt>
          <cx:pt idx="886">455</cx:pt>
          <cx:pt idx="887">457</cx:pt>
          <cx:pt idx="888">454</cx:pt>
          <cx:pt idx="889">454</cx:pt>
          <cx:pt idx="890">453</cx:pt>
          <cx:pt idx="891">456</cx:pt>
          <cx:pt idx="892">456</cx:pt>
          <cx:pt idx="893">454</cx:pt>
          <cx:pt idx="894">456</cx:pt>
          <cx:pt idx="895">453</cx:pt>
          <cx:pt idx="896">457</cx:pt>
          <cx:pt idx="897">453</cx:pt>
          <cx:pt idx="898">455</cx:pt>
          <cx:pt idx="899">456</cx:pt>
          <cx:pt idx="900">453</cx:pt>
          <cx:pt idx="901">456</cx:pt>
          <cx:pt idx="902">453</cx:pt>
          <cx:pt idx="903">457</cx:pt>
          <cx:pt idx="904">454</cx:pt>
          <cx:pt idx="905">456</cx:pt>
          <cx:pt idx="906">453</cx:pt>
          <cx:pt idx="907">456</cx:pt>
          <cx:pt idx="908">453</cx:pt>
          <cx:pt idx="909">453</cx:pt>
          <cx:pt idx="910">454</cx:pt>
          <cx:pt idx="911">455</cx:pt>
          <cx:pt idx="912">456</cx:pt>
          <cx:pt idx="913">453</cx:pt>
          <cx:pt idx="914">456</cx:pt>
          <cx:pt idx="915">453</cx:pt>
          <cx:pt idx="916">457</cx:pt>
          <cx:pt idx="917">453</cx:pt>
          <cx:pt idx="918">455</cx:pt>
          <cx:pt idx="919">453</cx:pt>
          <cx:pt idx="920">453</cx:pt>
          <cx:pt idx="921">456</cx:pt>
          <cx:pt idx="922">454</cx:pt>
          <cx:pt idx="923">456</cx:pt>
          <cx:pt idx="924">453</cx:pt>
          <cx:pt idx="925">456</cx:pt>
          <cx:pt idx="926">454</cx:pt>
          <cx:pt idx="927">456</cx:pt>
          <cx:pt idx="928">453</cx:pt>
          <cx:pt idx="929">453</cx:pt>
          <cx:pt idx="930">458</cx:pt>
          <cx:pt idx="931">453</cx:pt>
          <cx:pt idx="932">456</cx:pt>
          <cx:pt idx="933">453</cx:pt>
          <cx:pt idx="934">457</cx:pt>
          <cx:pt idx="935">454</cx:pt>
          <cx:pt idx="936">458</cx:pt>
          <cx:pt idx="937">454</cx:pt>
          <cx:pt idx="938">454</cx:pt>
          <cx:pt idx="939">456</cx:pt>
          <cx:pt idx="940">454</cx:pt>
          <cx:pt idx="941">458</cx:pt>
          <cx:pt idx="942">454</cx:pt>
          <cx:pt idx="943">458</cx:pt>
          <cx:pt idx="944">453</cx:pt>
          <cx:pt idx="945">458</cx:pt>
          <cx:pt idx="946">454</cx:pt>
          <cx:pt idx="947">456</cx:pt>
          <cx:pt idx="948">455</cx:pt>
          <cx:pt idx="949">453</cx:pt>
          <cx:pt idx="950">456</cx:pt>
          <cx:pt idx="951">454</cx:pt>
          <cx:pt idx="952">456</cx:pt>
          <cx:pt idx="953">454</cx:pt>
          <cx:pt idx="954">456</cx:pt>
          <cx:pt idx="955">453</cx:pt>
          <cx:pt idx="956">457</cx:pt>
          <cx:pt idx="957">453</cx:pt>
          <cx:pt idx="958">454</cx:pt>
          <cx:pt idx="959">457</cx:pt>
          <cx:pt idx="960">452</cx:pt>
          <cx:pt idx="961">456</cx:pt>
          <cx:pt idx="962">453</cx:pt>
          <cx:pt idx="963">456</cx:pt>
          <cx:pt idx="964">453</cx:pt>
          <cx:pt idx="965">456</cx:pt>
          <cx:pt idx="966">453</cx:pt>
          <cx:pt idx="967">456</cx:pt>
          <cx:pt idx="968">453</cx:pt>
          <cx:pt idx="969">454</cx:pt>
          <cx:pt idx="970">457</cx:pt>
          <cx:pt idx="971">454</cx:pt>
          <cx:pt idx="972">456</cx:pt>
          <cx:pt idx="973">453</cx:pt>
          <cx:pt idx="974">456</cx:pt>
          <cx:pt idx="975">454</cx:pt>
          <cx:pt idx="976">458</cx:pt>
          <cx:pt idx="977">454</cx:pt>
          <cx:pt idx="978">453</cx:pt>
          <cx:pt idx="979">453</cx:pt>
          <cx:pt idx="980">454</cx:pt>
          <cx:pt idx="981">457</cx:pt>
          <cx:pt idx="982">454</cx:pt>
          <cx:pt idx="983">458</cx:pt>
          <cx:pt idx="984">454</cx:pt>
          <cx:pt idx="985">457</cx:pt>
          <cx:pt idx="986">454</cx:pt>
          <cx:pt idx="987">456</cx:pt>
          <cx:pt idx="988">453</cx:pt>
          <cx:pt idx="989">453</cx:pt>
          <cx:pt idx="990">456</cx:pt>
          <cx:pt idx="991">454</cx:pt>
          <cx:pt idx="992">456</cx:pt>
          <cx:pt idx="993">453</cx:pt>
          <cx:pt idx="994">456</cx:pt>
          <cx:pt idx="995">453</cx:pt>
          <cx:pt idx="996">458</cx:pt>
          <cx:pt idx="997">453</cx:pt>
          <cx:pt idx="998">453</cx:pt>
          <cx:pt idx="999">456</cx:pt>
          <cx:pt idx="1000">453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79EB2640-7877-4D5B-AE51-AA57BD0B1357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release_timings1280x720dot500iterations.csv!$B$1:$B$1001</cx:f>
        <cx:lvl ptCount="1001" formatCode="General">
          <cx:pt idx="0">122</cx:pt>
          <cx:pt idx="1">87</cx:pt>
          <cx:pt idx="2">81</cx:pt>
          <cx:pt idx="3">81</cx:pt>
          <cx:pt idx="4">77</cx:pt>
          <cx:pt idx="5">66</cx:pt>
          <cx:pt idx="6">65</cx:pt>
          <cx:pt idx="7">65</cx:pt>
          <cx:pt idx="8">61</cx:pt>
          <cx:pt idx="9">56</cx:pt>
          <cx:pt idx="10">55</cx:pt>
          <cx:pt idx="11">55</cx:pt>
          <cx:pt idx="12">54</cx:pt>
          <cx:pt idx="13">55</cx:pt>
          <cx:pt idx="14">55</cx:pt>
          <cx:pt idx="15">53</cx:pt>
          <cx:pt idx="16">56</cx:pt>
          <cx:pt idx="17">53</cx:pt>
          <cx:pt idx="18">54</cx:pt>
          <cx:pt idx="19">53</cx:pt>
          <cx:pt idx="20">53</cx:pt>
          <cx:pt idx="21">54</cx:pt>
          <cx:pt idx="22">53</cx:pt>
          <cx:pt idx="23">53</cx:pt>
          <cx:pt idx="24">54</cx:pt>
          <cx:pt idx="25">56</cx:pt>
          <cx:pt idx="26">55</cx:pt>
          <cx:pt idx="27">54</cx:pt>
          <cx:pt idx="28">53</cx:pt>
          <cx:pt idx="29">55</cx:pt>
          <cx:pt idx="30">53</cx:pt>
          <cx:pt idx="31">54</cx:pt>
          <cx:pt idx="32">53</cx:pt>
          <cx:pt idx="33">53</cx:pt>
          <cx:pt idx="34">54</cx:pt>
          <cx:pt idx="35">54</cx:pt>
          <cx:pt idx="36">54</cx:pt>
          <cx:pt idx="37">53</cx:pt>
          <cx:pt idx="38">53</cx:pt>
          <cx:pt idx="39">53</cx:pt>
          <cx:pt idx="40">53</cx:pt>
          <cx:pt idx="41">54</cx:pt>
          <cx:pt idx="42">53</cx:pt>
          <cx:pt idx="43">53</cx:pt>
          <cx:pt idx="44">53</cx:pt>
          <cx:pt idx="45">53</cx:pt>
          <cx:pt idx="46">53</cx:pt>
          <cx:pt idx="47">53</cx:pt>
          <cx:pt idx="48">53</cx:pt>
          <cx:pt idx="49">54</cx:pt>
          <cx:pt idx="50">55</cx:pt>
          <cx:pt idx="51">53</cx:pt>
          <cx:pt idx="52">53</cx:pt>
          <cx:pt idx="53">55</cx:pt>
          <cx:pt idx="54">53</cx:pt>
          <cx:pt idx="55">53</cx:pt>
          <cx:pt idx="56">53</cx:pt>
          <cx:pt idx="57">53</cx:pt>
          <cx:pt idx="58">53</cx:pt>
          <cx:pt idx="59">53</cx:pt>
          <cx:pt idx="60">53</cx:pt>
          <cx:pt idx="61">53</cx:pt>
          <cx:pt idx="62">53</cx:pt>
          <cx:pt idx="63">53</cx:pt>
          <cx:pt idx="64">53</cx:pt>
          <cx:pt idx="65">53</cx:pt>
          <cx:pt idx="66">53</cx:pt>
          <cx:pt idx="67">53</cx:pt>
          <cx:pt idx="68">55</cx:pt>
          <cx:pt idx="69">53</cx:pt>
          <cx:pt idx="70">53</cx:pt>
          <cx:pt idx="71">55</cx:pt>
          <cx:pt idx="72">54</cx:pt>
          <cx:pt idx="73">52</cx:pt>
          <cx:pt idx="74">53</cx:pt>
          <cx:pt idx="75">53</cx:pt>
          <cx:pt idx="76">53</cx:pt>
          <cx:pt idx="77">53</cx:pt>
          <cx:pt idx="78">53</cx:pt>
          <cx:pt idx="79">53</cx:pt>
          <cx:pt idx="80">53</cx:pt>
          <cx:pt idx="81">53</cx:pt>
          <cx:pt idx="82">54</cx:pt>
          <cx:pt idx="83">53</cx:pt>
          <cx:pt idx="84">53</cx:pt>
          <cx:pt idx="85">53</cx:pt>
          <cx:pt idx="86">53</cx:pt>
          <cx:pt idx="87">53</cx:pt>
          <cx:pt idx="88">53</cx:pt>
          <cx:pt idx="89">56</cx:pt>
          <cx:pt idx="90">53</cx:pt>
          <cx:pt idx="91">53</cx:pt>
          <cx:pt idx="92">53</cx:pt>
          <cx:pt idx="93">54</cx:pt>
          <cx:pt idx="94">53</cx:pt>
          <cx:pt idx="95">56</cx:pt>
          <cx:pt idx="96">54</cx:pt>
          <cx:pt idx="97">54</cx:pt>
          <cx:pt idx="98">54</cx:pt>
          <cx:pt idx="99">53</cx:pt>
          <cx:pt idx="100">53</cx:pt>
          <cx:pt idx="101">53</cx:pt>
          <cx:pt idx="102">53</cx:pt>
          <cx:pt idx="103">53</cx:pt>
          <cx:pt idx="104">53</cx:pt>
          <cx:pt idx="105">56</cx:pt>
          <cx:pt idx="106">53</cx:pt>
          <cx:pt idx="107">53</cx:pt>
          <cx:pt idx="108">53</cx:pt>
          <cx:pt idx="109">53</cx:pt>
          <cx:pt idx="110">53</cx:pt>
          <cx:pt idx="111">53</cx:pt>
          <cx:pt idx="112">54</cx:pt>
          <cx:pt idx="113">53</cx:pt>
          <cx:pt idx="114">53</cx:pt>
          <cx:pt idx="115">53</cx:pt>
          <cx:pt idx="116">54</cx:pt>
          <cx:pt idx="117">55</cx:pt>
          <cx:pt idx="118">54</cx:pt>
          <cx:pt idx="119">56</cx:pt>
          <cx:pt idx="120">55</cx:pt>
          <cx:pt idx="121">58</cx:pt>
          <cx:pt idx="122">57</cx:pt>
          <cx:pt idx="123">57</cx:pt>
          <cx:pt idx="124">54</cx:pt>
          <cx:pt idx="125">54</cx:pt>
          <cx:pt idx="126">53</cx:pt>
          <cx:pt idx="127">53</cx:pt>
          <cx:pt idx="128">53</cx:pt>
          <cx:pt idx="129">53</cx:pt>
          <cx:pt idx="130">54</cx:pt>
          <cx:pt idx="131">53</cx:pt>
          <cx:pt idx="132">53</cx:pt>
          <cx:pt idx="133">53</cx:pt>
          <cx:pt idx="134">53</cx:pt>
          <cx:pt idx="135">53</cx:pt>
          <cx:pt idx="136">53</cx:pt>
          <cx:pt idx="137">53</cx:pt>
          <cx:pt idx="138">53</cx:pt>
          <cx:pt idx="139">53</cx:pt>
          <cx:pt idx="140">56</cx:pt>
          <cx:pt idx="141">53</cx:pt>
          <cx:pt idx="142">54</cx:pt>
          <cx:pt idx="143">53</cx:pt>
          <cx:pt idx="144">53</cx:pt>
          <cx:pt idx="145">53</cx:pt>
          <cx:pt idx="146">53</cx:pt>
          <cx:pt idx="147">53</cx:pt>
          <cx:pt idx="148">52</cx:pt>
          <cx:pt idx="149">53</cx:pt>
          <cx:pt idx="150">53</cx:pt>
          <cx:pt idx="151">53</cx:pt>
          <cx:pt idx="152">53</cx:pt>
          <cx:pt idx="153">53</cx:pt>
          <cx:pt idx="154">53</cx:pt>
          <cx:pt idx="155">53</cx:pt>
          <cx:pt idx="156">53</cx:pt>
          <cx:pt idx="157">53</cx:pt>
          <cx:pt idx="158">55</cx:pt>
          <cx:pt idx="159">53</cx:pt>
          <cx:pt idx="160">53</cx:pt>
          <cx:pt idx="161">53</cx:pt>
          <cx:pt idx="162">53</cx:pt>
          <cx:pt idx="163">53</cx:pt>
          <cx:pt idx="164">53</cx:pt>
          <cx:pt idx="165">56</cx:pt>
          <cx:pt idx="166">53</cx:pt>
          <cx:pt idx="167">53</cx:pt>
          <cx:pt idx="168">53</cx:pt>
          <cx:pt idx="169">53</cx:pt>
          <cx:pt idx="170">53</cx:pt>
          <cx:pt idx="171">53</cx:pt>
          <cx:pt idx="172">53</cx:pt>
          <cx:pt idx="173">53</cx:pt>
          <cx:pt idx="174">53</cx:pt>
          <cx:pt idx="175">53</cx:pt>
          <cx:pt idx="176">55</cx:pt>
          <cx:pt idx="177">54</cx:pt>
          <cx:pt idx="178">53</cx:pt>
          <cx:pt idx="179">58</cx:pt>
          <cx:pt idx="180">53</cx:pt>
          <cx:pt idx="181">54</cx:pt>
          <cx:pt idx="182">53</cx:pt>
          <cx:pt idx="183">53</cx:pt>
          <cx:pt idx="184">53</cx:pt>
          <cx:pt idx="185">53</cx:pt>
          <cx:pt idx="186">53</cx:pt>
          <cx:pt idx="187">53</cx:pt>
          <cx:pt idx="188">53</cx:pt>
          <cx:pt idx="189">53</cx:pt>
          <cx:pt idx="190">57</cx:pt>
          <cx:pt idx="191">54</cx:pt>
          <cx:pt idx="192">54</cx:pt>
          <cx:pt idx="193">52</cx:pt>
          <cx:pt idx="194">54</cx:pt>
          <cx:pt idx="195">56</cx:pt>
          <cx:pt idx="196">54</cx:pt>
          <cx:pt idx="197">53</cx:pt>
          <cx:pt idx="198">53</cx:pt>
          <cx:pt idx="199">53</cx:pt>
          <cx:pt idx="200">53</cx:pt>
          <cx:pt idx="201">56</cx:pt>
          <cx:pt idx="202">54</cx:pt>
          <cx:pt idx="203">54</cx:pt>
          <cx:pt idx="204">54</cx:pt>
          <cx:pt idx="205">55</cx:pt>
          <cx:pt idx="206">53</cx:pt>
          <cx:pt idx="207">53</cx:pt>
          <cx:pt idx="208">53</cx:pt>
          <cx:pt idx="209">53</cx:pt>
          <cx:pt idx="210">53</cx:pt>
          <cx:pt idx="211">53</cx:pt>
          <cx:pt idx="212">53</cx:pt>
          <cx:pt idx="213">53</cx:pt>
          <cx:pt idx="214">56</cx:pt>
          <cx:pt idx="215">53</cx:pt>
          <cx:pt idx="216">53</cx:pt>
          <cx:pt idx="217">53</cx:pt>
          <cx:pt idx="218">53</cx:pt>
          <cx:pt idx="219">53</cx:pt>
          <cx:pt idx="220">53</cx:pt>
          <cx:pt idx="221">53</cx:pt>
          <cx:pt idx="222">53</cx:pt>
          <cx:pt idx="223">53</cx:pt>
          <cx:pt idx="224">53</cx:pt>
          <cx:pt idx="225">54</cx:pt>
          <cx:pt idx="226">53</cx:pt>
          <cx:pt idx="227">53</cx:pt>
          <cx:pt idx="228">53</cx:pt>
          <cx:pt idx="229">53</cx:pt>
          <cx:pt idx="230">54</cx:pt>
          <cx:pt idx="231">53</cx:pt>
          <cx:pt idx="232">55</cx:pt>
          <cx:pt idx="233">54</cx:pt>
          <cx:pt idx="234">53</cx:pt>
          <cx:pt idx="235">53</cx:pt>
          <cx:pt idx="236">53</cx:pt>
          <cx:pt idx="237">53</cx:pt>
          <cx:pt idx="238">54</cx:pt>
          <cx:pt idx="239">53</cx:pt>
          <cx:pt idx="240">56</cx:pt>
          <cx:pt idx="241">54</cx:pt>
          <cx:pt idx="242">54</cx:pt>
          <cx:pt idx="243">54</cx:pt>
          <cx:pt idx="244">53</cx:pt>
          <cx:pt idx="245">54</cx:pt>
          <cx:pt idx="246">53</cx:pt>
          <cx:pt idx="247">53</cx:pt>
          <cx:pt idx="248">53</cx:pt>
          <cx:pt idx="249">53</cx:pt>
          <cx:pt idx="250">55</cx:pt>
          <cx:pt idx="251">54</cx:pt>
          <cx:pt idx="252">54</cx:pt>
          <cx:pt idx="253">53</cx:pt>
          <cx:pt idx="254">53</cx:pt>
          <cx:pt idx="255">53</cx:pt>
          <cx:pt idx="256">53</cx:pt>
          <cx:pt idx="257">53</cx:pt>
          <cx:pt idx="258">53</cx:pt>
          <cx:pt idx="259">53</cx:pt>
          <cx:pt idx="260">53</cx:pt>
          <cx:pt idx="261">53</cx:pt>
          <cx:pt idx="262">53</cx:pt>
          <cx:pt idx="263">53</cx:pt>
          <cx:pt idx="264">53</cx:pt>
          <cx:pt idx="265">53</cx:pt>
          <cx:pt idx="266">53</cx:pt>
          <cx:pt idx="267">53</cx:pt>
          <cx:pt idx="268">53</cx:pt>
          <cx:pt idx="269">55</cx:pt>
          <cx:pt idx="270">53</cx:pt>
          <cx:pt idx="271">53</cx:pt>
          <cx:pt idx="272">53</cx:pt>
          <cx:pt idx="273">53</cx:pt>
          <cx:pt idx="274">53</cx:pt>
          <cx:pt idx="275">53</cx:pt>
          <cx:pt idx="276">54</cx:pt>
          <cx:pt idx="277">54</cx:pt>
          <cx:pt idx="278">54</cx:pt>
          <cx:pt idx="279">53</cx:pt>
          <cx:pt idx="280">53</cx:pt>
          <cx:pt idx="281">53</cx:pt>
          <cx:pt idx="282">53</cx:pt>
          <cx:pt idx="283">53</cx:pt>
          <cx:pt idx="284">53</cx:pt>
          <cx:pt idx="285">55</cx:pt>
          <cx:pt idx="286">53</cx:pt>
          <cx:pt idx="287">55</cx:pt>
          <cx:pt idx="288">54</cx:pt>
          <cx:pt idx="289">53</cx:pt>
          <cx:pt idx="290">53</cx:pt>
          <cx:pt idx="291">53</cx:pt>
          <cx:pt idx="292">53</cx:pt>
          <cx:pt idx="293">53</cx:pt>
          <cx:pt idx="294">53</cx:pt>
          <cx:pt idx="295">53</cx:pt>
          <cx:pt idx="296">53</cx:pt>
          <cx:pt idx="297">53</cx:pt>
          <cx:pt idx="298">53</cx:pt>
          <cx:pt idx="299">53</cx:pt>
          <cx:pt idx="300">53</cx:pt>
          <cx:pt idx="301">53</cx:pt>
          <cx:pt idx="302">53</cx:pt>
          <cx:pt idx="303">53</cx:pt>
          <cx:pt idx="304">53</cx:pt>
          <cx:pt idx="305">53</cx:pt>
          <cx:pt idx="306">55</cx:pt>
          <cx:pt idx="307">54</cx:pt>
          <cx:pt idx="308">53</cx:pt>
          <cx:pt idx="309">53</cx:pt>
          <cx:pt idx="310">53</cx:pt>
          <cx:pt idx="311">53</cx:pt>
          <cx:pt idx="312">53</cx:pt>
          <cx:pt idx="313">53</cx:pt>
          <cx:pt idx="314">53</cx:pt>
          <cx:pt idx="315">53</cx:pt>
          <cx:pt idx="316">54</cx:pt>
          <cx:pt idx="317">54</cx:pt>
          <cx:pt idx="318">53</cx:pt>
          <cx:pt idx="319">53</cx:pt>
          <cx:pt idx="320">53</cx:pt>
          <cx:pt idx="321">53</cx:pt>
          <cx:pt idx="322">53</cx:pt>
          <cx:pt idx="323">53</cx:pt>
          <cx:pt idx="324">53</cx:pt>
          <cx:pt idx="325">53</cx:pt>
          <cx:pt idx="326">55</cx:pt>
          <cx:pt idx="327">53</cx:pt>
          <cx:pt idx="328">53</cx:pt>
          <cx:pt idx="329">53</cx:pt>
          <cx:pt idx="330">53</cx:pt>
          <cx:pt idx="331">53</cx:pt>
          <cx:pt idx="332">53</cx:pt>
          <cx:pt idx="333">53</cx:pt>
          <cx:pt idx="334">53</cx:pt>
          <cx:pt idx="335">53</cx:pt>
          <cx:pt idx="336">53</cx:pt>
          <cx:pt idx="337">53</cx:pt>
          <cx:pt idx="338">54</cx:pt>
          <cx:pt idx="339">53</cx:pt>
          <cx:pt idx="340">53</cx:pt>
          <cx:pt idx="341">54</cx:pt>
          <cx:pt idx="342">53</cx:pt>
          <cx:pt idx="343">54</cx:pt>
          <cx:pt idx="344">55</cx:pt>
          <cx:pt idx="345">53</cx:pt>
          <cx:pt idx="346">53</cx:pt>
          <cx:pt idx="347">53</cx:pt>
          <cx:pt idx="348">53</cx:pt>
          <cx:pt idx="349">56</cx:pt>
          <cx:pt idx="350">53</cx:pt>
          <cx:pt idx="351">53</cx:pt>
          <cx:pt idx="352">53</cx:pt>
          <cx:pt idx="353">53</cx:pt>
          <cx:pt idx="354">53</cx:pt>
          <cx:pt idx="355">53</cx:pt>
          <cx:pt idx="356">53</cx:pt>
          <cx:pt idx="357">53</cx:pt>
          <cx:pt idx="358">53</cx:pt>
          <cx:pt idx="359">53</cx:pt>
          <cx:pt idx="360">53</cx:pt>
          <cx:pt idx="361">53</cx:pt>
          <cx:pt idx="362">54</cx:pt>
          <cx:pt idx="363">56</cx:pt>
          <cx:pt idx="364">53</cx:pt>
          <cx:pt idx="365">53</cx:pt>
          <cx:pt idx="366">53</cx:pt>
          <cx:pt idx="367">53</cx:pt>
          <cx:pt idx="368">53</cx:pt>
          <cx:pt idx="369">53</cx:pt>
          <cx:pt idx="370">53</cx:pt>
          <cx:pt idx="371">53</cx:pt>
          <cx:pt idx="372">53</cx:pt>
          <cx:pt idx="373">53</cx:pt>
          <cx:pt idx="374">53</cx:pt>
          <cx:pt idx="375">53</cx:pt>
          <cx:pt idx="376">53</cx:pt>
          <cx:pt idx="377">53</cx:pt>
          <cx:pt idx="378">53</cx:pt>
          <cx:pt idx="379">53</cx:pt>
          <cx:pt idx="380">53</cx:pt>
          <cx:pt idx="381">55</cx:pt>
          <cx:pt idx="382">53</cx:pt>
          <cx:pt idx="383">53</cx:pt>
          <cx:pt idx="384">53</cx:pt>
          <cx:pt idx="385">53</cx:pt>
          <cx:pt idx="386">53</cx:pt>
          <cx:pt idx="387">53</cx:pt>
          <cx:pt idx="388">53</cx:pt>
          <cx:pt idx="389">53</cx:pt>
          <cx:pt idx="390">53</cx:pt>
          <cx:pt idx="391">53</cx:pt>
          <cx:pt idx="392">53</cx:pt>
          <cx:pt idx="393">53</cx:pt>
          <cx:pt idx="394">53</cx:pt>
          <cx:pt idx="395">53</cx:pt>
          <cx:pt idx="396">54</cx:pt>
          <cx:pt idx="397">53</cx:pt>
          <cx:pt idx="398">53</cx:pt>
          <cx:pt idx="399">54</cx:pt>
          <cx:pt idx="400">57</cx:pt>
          <cx:pt idx="401">54</cx:pt>
          <cx:pt idx="402">53</cx:pt>
          <cx:pt idx="403">53</cx:pt>
          <cx:pt idx="404">53</cx:pt>
          <cx:pt idx="405">53</cx:pt>
          <cx:pt idx="406">52</cx:pt>
          <cx:pt idx="407">53</cx:pt>
          <cx:pt idx="408">53</cx:pt>
          <cx:pt idx="409">53</cx:pt>
          <cx:pt idx="410">53</cx:pt>
          <cx:pt idx="411">53</cx:pt>
          <cx:pt idx="412">53</cx:pt>
          <cx:pt idx="413">53</cx:pt>
          <cx:pt idx="414">53</cx:pt>
          <cx:pt idx="415">53</cx:pt>
          <cx:pt idx="416">53</cx:pt>
          <cx:pt idx="417">53</cx:pt>
          <cx:pt idx="418">55</cx:pt>
          <cx:pt idx="419">57</cx:pt>
          <cx:pt idx="420">53</cx:pt>
          <cx:pt idx="421">53</cx:pt>
          <cx:pt idx="422">53</cx:pt>
          <cx:pt idx="423">53</cx:pt>
          <cx:pt idx="424">53</cx:pt>
          <cx:pt idx="425">53</cx:pt>
          <cx:pt idx="426">53</cx:pt>
          <cx:pt idx="427">53</cx:pt>
          <cx:pt idx="428">53</cx:pt>
          <cx:pt idx="429">53</cx:pt>
          <cx:pt idx="430">53</cx:pt>
          <cx:pt idx="431">53</cx:pt>
          <cx:pt idx="432">53</cx:pt>
          <cx:pt idx="433">53</cx:pt>
          <cx:pt idx="434">53</cx:pt>
          <cx:pt idx="435">53</cx:pt>
          <cx:pt idx="436">53</cx:pt>
          <cx:pt idx="437">53</cx:pt>
          <cx:pt idx="438">55</cx:pt>
          <cx:pt idx="439">53</cx:pt>
          <cx:pt idx="440">53</cx:pt>
          <cx:pt idx="441">53</cx:pt>
          <cx:pt idx="442">53</cx:pt>
          <cx:pt idx="443">53</cx:pt>
          <cx:pt idx="444">53</cx:pt>
          <cx:pt idx="445">53</cx:pt>
          <cx:pt idx="446">54</cx:pt>
          <cx:pt idx="447">53</cx:pt>
          <cx:pt idx="448">53</cx:pt>
          <cx:pt idx="449">53</cx:pt>
          <cx:pt idx="450">53</cx:pt>
          <cx:pt idx="451">54</cx:pt>
          <cx:pt idx="452">53</cx:pt>
          <cx:pt idx="453">53</cx:pt>
          <cx:pt idx="454">53</cx:pt>
          <cx:pt idx="455">53</cx:pt>
          <cx:pt idx="456">55</cx:pt>
          <cx:pt idx="457">53</cx:pt>
          <cx:pt idx="458">53</cx:pt>
          <cx:pt idx="459">53</cx:pt>
          <cx:pt idx="460">53</cx:pt>
          <cx:pt idx="461">53</cx:pt>
          <cx:pt idx="462">53</cx:pt>
          <cx:pt idx="463">53</cx:pt>
          <cx:pt idx="464">53</cx:pt>
          <cx:pt idx="465">53</cx:pt>
          <cx:pt idx="466">53</cx:pt>
          <cx:pt idx="467">53</cx:pt>
          <cx:pt idx="468">53</cx:pt>
          <cx:pt idx="469">53</cx:pt>
          <cx:pt idx="470">53</cx:pt>
          <cx:pt idx="471">53</cx:pt>
          <cx:pt idx="472">53</cx:pt>
          <cx:pt idx="473">53</cx:pt>
          <cx:pt idx="474">53</cx:pt>
          <cx:pt idx="475">55</cx:pt>
          <cx:pt idx="476">53</cx:pt>
          <cx:pt idx="477">53</cx:pt>
          <cx:pt idx="478">53</cx:pt>
          <cx:pt idx="479">53</cx:pt>
          <cx:pt idx="480">53</cx:pt>
          <cx:pt idx="481">52</cx:pt>
          <cx:pt idx="482">53</cx:pt>
          <cx:pt idx="483">53</cx:pt>
          <cx:pt idx="484">54</cx:pt>
          <cx:pt idx="485">53</cx:pt>
          <cx:pt idx="486">53</cx:pt>
          <cx:pt idx="487">53</cx:pt>
          <cx:pt idx="488">53</cx:pt>
          <cx:pt idx="489">53</cx:pt>
          <cx:pt idx="490">53</cx:pt>
          <cx:pt idx="491">53</cx:pt>
          <cx:pt idx="492">53</cx:pt>
          <cx:pt idx="493">53</cx:pt>
          <cx:pt idx="494">54</cx:pt>
          <cx:pt idx="495">53</cx:pt>
          <cx:pt idx="496">53</cx:pt>
          <cx:pt idx="497">53</cx:pt>
          <cx:pt idx="498">53</cx:pt>
          <cx:pt idx="499">53</cx:pt>
          <cx:pt idx="500">53</cx:pt>
          <cx:pt idx="501">53</cx:pt>
          <cx:pt idx="502">53</cx:pt>
          <cx:pt idx="503">53</cx:pt>
          <cx:pt idx="504">53</cx:pt>
          <cx:pt idx="505">53</cx:pt>
          <cx:pt idx="506">53</cx:pt>
          <cx:pt idx="507">54</cx:pt>
          <cx:pt idx="508">53</cx:pt>
          <cx:pt idx="509">53</cx:pt>
          <cx:pt idx="510">53</cx:pt>
          <cx:pt idx="511">53</cx:pt>
          <cx:pt idx="512">55</cx:pt>
          <cx:pt idx="513">53</cx:pt>
          <cx:pt idx="514">53</cx:pt>
          <cx:pt idx="515">53</cx:pt>
          <cx:pt idx="516">53</cx:pt>
          <cx:pt idx="517">53</cx:pt>
          <cx:pt idx="518">53</cx:pt>
          <cx:pt idx="519">53</cx:pt>
          <cx:pt idx="520">53</cx:pt>
          <cx:pt idx="521">53</cx:pt>
          <cx:pt idx="522">53</cx:pt>
          <cx:pt idx="523">53</cx:pt>
          <cx:pt idx="524">53</cx:pt>
          <cx:pt idx="525">53</cx:pt>
          <cx:pt idx="526">53</cx:pt>
          <cx:pt idx="527">53</cx:pt>
          <cx:pt idx="528">53</cx:pt>
          <cx:pt idx="529">53</cx:pt>
          <cx:pt idx="530">53</cx:pt>
          <cx:pt idx="531">55</cx:pt>
          <cx:pt idx="532">53</cx:pt>
          <cx:pt idx="533">53</cx:pt>
          <cx:pt idx="534">53</cx:pt>
          <cx:pt idx="535">53</cx:pt>
          <cx:pt idx="536">53</cx:pt>
          <cx:pt idx="537">53</cx:pt>
          <cx:pt idx="538">52</cx:pt>
          <cx:pt idx="539">53</cx:pt>
          <cx:pt idx="540">53</cx:pt>
          <cx:pt idx="541">53</cx:pt>
          <cx:pt idx="542">53</cx:pt>
          <cx:pt idx="543">53</cx:pt>
          <cx:pt idx="544">53</cx:pt>
          <cx:pt idx="545">56</cx:pt>
          <cx:pt idx="546">53</cx:pt>
          <cx:pt idx="547">53</cx:pt>
          <cx:pt idx="548">53</cx:pt>
          <cx:pt idx="549">54</cx:pt>
          <cx:pt idx="550">54</cx:pt>
          <cx:pt idx="551">53</cx:pt>
          <cx:pt idx="552">53</cx:pt>
          <cx:pt idx="553">53</cx:pt>
          <cx:pt idx="554">53</cx:pt>
          <cx:pt idx="555">53</cx:pt>
          <cx:pt idx="556">53</cx:pt>
          <cx:pt idx="557">53</cx:pt>
          <cx:pt idx="558">53</cx:pt>
          <cx:pt idx="559">53</cx:pt>
          <cx:pt idx="560">53</cx:pt>
          <cx:pt idx="561">53</cx:pt>
          <cx:pt idx="562">54</cx:pt>
          <cx:pt idx="563">53</cx:pt>
          <cx:pt idx="564">53</cx:pt>
          <cx:pt idx="565">53</cx:pt>
          <cx:pt idx="566">53</cx:pt>
          <cx:pt idx="567">52</cx:pt>
          <cx:pt idx="568">53</cx:pt>
          <cx:pt idx="569">55</cx:pt>
          <cx:pt idx="570">53</cx:pt>
          <cx:pt idx="571">53</cx:pt>
          <cx:pt idx="572">53</cx:pt>
          <cx:pt idx="573">53</cx:pt>
          <cx:pt idx="574">53</cx:pt>
          <cx:pt idx="575">53</cx:pt>
          <cx:pt idx="576">53</cx:pt>
          <cx:pt idx="577">53</cx:pt>
          <cx:pt idx="578">53</cx:pt>
          <cx:pt idx="579">53</cx:pt>
          <cx:pt idx="580">53</cx:pt>
          <cx:pt idx="581">53</cx:pt>
          <cx:pt idx="582">53</cx:pt>
          <cx:pt idx="583">53</cx:pt>
          <cx:pt idx="584">53</cx:pt>
          <cx:pt idx="585">53</cx:pt>
          <cx:pt idx="586">53</cx:pt>
          <cx:pt idx="587">55</cx:pt>
          <cx:pt idx="588">53</cx:pt>
          <cx:pt idx="589">53</cx:pt>
          <cx:pt idx="590">53</cx:pt>
          <cx:pt idx="591">53</cx:pt>
          <cx:pt idx="592">53</cx:pt>
          <cx:pt idx="593">53</cx:pt>
          <cx:pt idx="594">53</cx:pt>
          <cx:pt idx="595">53</cx:pt>
          <cx:pt idx="596">53</cx:pt>
          <cx:pt idx="597">53</cx:pt>
          <cx:pt idx="598">53</cx:pt>
          <cx:pt idx="599">53</cx:pt>
          <cx:pt idx="600">53</cx:pt>
          <cx:pt idx="601">52</cx:pt>
          <cx:pt idx="602">55</cx:pt>
          <cx:pt idx="603">53</cx:pt>
          <cx:pt idx="604">53</cx:pt>
          <cx:pt idx="605">55</cx:pt>
          <cx:pt idx="606">54</cx:pt>
          <cx:pt idx="607">54</cx:pt>
          <cx:pt idx="608">53</cx:pt>
          <cx:pt idx="609">53</cx:pt>
          <cx:pt idx="610">53</cx:pt>
          <cx:pt idx="611">53</cx:pt>
          <cx:pt idx="612">53</cx:pt>
          <cx:pt idx="613">53</cx:pt>
          <cx:pt idx="614">53</cx:pt>
          <cx:pt idx="615">53</cx:pt>
          <cx:pt idx="616">53</cx:pt>
          <cx:pt idx="617">54</cx:pt>
          <cx:pt idx="618">53</cx:pt>
          <cx:pt idx="619">53</cx:pt>
          <cx:pt idx="620">53</cx:pt>
          <cx:pt idx="621">53</cx:pt>
          <cx:pt idx="622">53</cx:pt>
          <cx:pt idx="623">53</cx:pt>
          <cx:pt idx="624">53</cx:pt>
          <cx:pt idx="625">54</cx:pt>
          <cx:pt idx="626">53</cx:pt>
          <cx:pt idx="627">53</cx:pt>
          <cx:pt idx="628">53</cx:pt>
          <cx:pt idx="629">53</cx:pt>
          <cx:pt idx="630">53</cx:pt>
          <cx:pt idx="631">53</cx:pt>
          <cx:pt idx="632">53</cx:pt>
          <cx:pt idx="633">53</cx:pt>
          <cx:pt idx="634">53</cx:pt>
          <cx:pt idx="635">53</cx:pt>
          <cx:pt idx="636">53</cx:pt>
          <cx:pt idx="637">53</cx:pt>
          <cx:pt idx="638">53</cx:pt>
          <cx:pt idx="639">53</cx:pt>
          <cx:pt idx="640">55</cx:pt>
          <cx:pt idx="641">53</cx:pt>
          <cx:pt idx="642">53</cx:pt>
          <cx:pt idx="643">56</cx:pt>
          <cx:pt idx="644">53</cx:pt>
          <cx:pt idx="645">53</cx:pt>
          <cx:pt idx="646">54</cx:pt>
          <cx:pt idx="647">53</cx:pt>
          <cx:pt idx="648">53</cx:pt>
          <cx:pt idx="649">53</cx:pt>
          <cx:pt idx="650">53</cx:pt>
          <cx:pt idx="651">53</cx:pt>
          <cx:pt idx="652">53</cx:pt>
          <cx:pt idx="653">53</cx:pt>
          <cx:pt idx="654">53</cx:pt>
          <cx:pt idx="655">53</cx:pt>
          <cx:pt idx="656">53</cx:pt>
          <cx:pt idx="657">53</cx:pt>
          <cx:pt idx="658">53</cx:pt>
          <cx:pt idx="659">53</cx:pt>
          <cx:pt idx="660">53</cx:pt>
          <cx:pt idx="661">53</cx:pt>
          <cx:pt idx="662">55</cx:pt>
          <cx:pt idx="663">53</cx:pt>
          <cx:pt idx="664">53</cx:pt>
          <cx:pt idx="665">53</cx:pt>
          <cx:pt idx="666">53</cx:pt>
          <cx:pt idx="667">53</cx:pt>
          <cx:pt idx="668">53</cx:pt>
          <cx:pt idx="669">53</cx:pt>
          <cx:pt idx="670">53</cx:pt>
          <cx:pt idx="671">53</cx:pt>
          <cx:pt idx="672">53</cx:pt>
          <cx:pt idx="673">54</cx:pt>
          <cx:pt idx="674">53</cx:pt>
          <cx:pt idx="675">53</cx:pt>
          <cx:pt idx="676">53</cx:pt>
          <cx:pt idx="677">53</cx:pt>
          <cx:pt idx="678">53</cx:pt>
          <cx:pt idx="679">53</cx:pt>
          <cx:pt idx="680">54</cx:pt>
          <cx:pt idx="681">54</cx:pt>
          <cx:pt idx="682">53</cx:pt>
          <cx:pt idx="683">53</cx:pt>
          <cx:pt idx="684">53</cx:pt>
          <cx:pt idx="685">52</cx:pt>
          <cx:pt idx="686">53</cx:pt>
          <cx:pt idx="687">53</cx:pt>
          <cx:pt idx="688">53</cx:pt>
          <cx:pt idx="689">53</cx:pt>
          <cx:pt idx="690">53</cx:pt>
          <cx:pt idx="691">53</cx:pt>
          <cx:pt idx="692">53</cx:pt>
          <cx:pt idx="693">53</cx:pt>
          <cx:pt idx="694">53</cx:pt>
          <cx:pt idx="695">53</cx:pt>
          <cx:pt idx="696">53</cx:pt>
          <cx:pt idx="697">53</cx:pt>
          <cx:pt idx="698">53</cx:pt>
          <cx:pt idx="699">54</cx:pt>
          <cx:pt idx="700">55</cx:pt>
          <cx:pt idx="701">53</cx:pt>
          <cx:pt idx="702">53</cx:pt>
          <cx:pt idx="703">53</cx:pt>
          <cx:pt idx="704">53</cx:pt>
          <cx:pt idx="705">53</cx:pt>
          <cx:pt idx="706">53</cx:pt>
          <cx:pt idx="707">53</cx:pt>
          <cx:pt idx="708">53</cx:pt>
          <cx:pt idx="709">53</cx:pt>
          <cx:pt idx="710">53</cx:pt>
          <cx:pt idx="711">53</cx:pt>
          <cx:pt idx="712">53</cx:pt>
          <cx:pt idx="713">53</cx:pt>
          <cx:pt idx="714">53</cx:pt>
          <cx:pt idx="715">53</cx:pt>
          <cx:pt idx="716">53</cx:pt>
          <cx:pt idx="717">53</cx:pt>
          <cx:pt idx="718">55</cx:pt>
          <cx:pt idx="719">53</cx:pt>
          <cx:pt idx="720">53</cx:pt>
          <cx:pt idx="721">53</cx:pt>
          <cx:pt idx="722">53</cx:pt>
          <cx:pt idx="723">53</cx:pt>
          <cx:pt idx="724">53</cx:pt>
          <cx:pt idx="725">53</cx:pt>
          <cx:pt idx="726">53</cx:pt>
          <cx:pt idx="727">53</cx:pt>
          <cx:pt idx="728">55</cx:pt>
          <cx:pt idx="729">54</cx:pt>
          <cx:pt idx="730">53</cx:pt>
          <cx:pt idx="731">53</cx:pt>
          <cx:pt idx="732">53</cx:pt>
          <cx:pt idx="733">53</cx:pt>
          <cx:pt idx="734">53</cx:pt>
          <cx:pt idx="735">53</cx:pt>
          <cx:pt idx="736">53</cx:pt>
          <cx:pt idx="737">55</cx:pt>
          <cx:pt idx="738">53</cx:pt>
          <cx:pt idx="739">53</cx:pt>
          <cx:pt idx="740">53</cx:pt>
          <cx:pt idx="741">53</cx:pt>
          <cx:pt idx="742">53</cx:pt>
          <cx:pt idx="743">54</cx:pt>
          <cx:pt idx="744">54</cx:pt>
          <cx:pt idx="745">53</cx:pt>
          <cx:pt idx="746">53</cx:pt>
          <cx:pt idx="747">53</cx:pt>
          <cx:pt idx="748">53</cx:pt>
          <cx:pt idx="749">53</cx:pt>
          <cx:pt idx="750">53</cx:pt>
          <cx:pt idx="751">53</cx:pt>
          <cx:pt idx="752">53</cx:pt>
          <cx:pt idx="753">53</cx:pt>
          <cx:pt idx="754">57</cx:pt>
          <cx:pt idx="755">55</cx:pt>
          <cx:pt idx="756">53</cx:pt>
          <cx:pt idx="757">53</cx:pt>
          <cx:pt idx="758">53</cx:pt>
          <cx:pt idx="759">57</cx:pt>
          <cx:pt idx="760">55</cx:pt>
          <cx:pt idx="761">53</cx:pt>
          <cx:pt idx="762">53</cx:pt>
          <cx:pt idx="763">53</cx:pt>
          <cx:pt idx="764">53</cx:pt>
          <cx:pt idx="765">53</cx:pt>
          <cx:pt idx="766">53</cx:pt>
          <cx:pt idx="767">53</cx:pt>
          <cx:pt idx="768">53</cx:pt>
          <cx:pt idx="769">53</cx:pt>
          <cx:pt idx="770">53</cx:pt>
          <cx:pt idx="771">52</cx:pt>
          <cx:pt idx="772">53</cx:pt>
          <cx:pt idx="773">54</cx:pt>
          <cx:pt idx="774">54</cx:pt>
          <cx:pt idx="775">53</cx:pt>
          <cx:pt idx="776">53</cx:pt>
          <cx:pt idx="777">53</cx:pt>
          <cx:pt idx="778">53</cx:pt>
          <cx:pt idx="779">53</cx:pt>
          <cx:pt idx="780">53</cx:pt>
          <cx:pt idx="781">53</cx:pt>
          <cx:pt idx="782">53</cx:pt>
          <cx:pt idx="783">54</cx:pt>
          <cx:pt idx="784">53</cx:pt>
          <cx:pt idx="785">53</cx:pt>
          <cx:pt idx="786">53</cx:pt>
          <cx:pt idx="787">53</cx:pt>
          <cx:pt idx="788">53</cx:pt>
          <cx:pt idx="789">53</cx:pt>
          <cx:pt idx="790">53</cx:pt>
          <cx:pt idx="791">53</cx:pt>
          <cx:pt idx="792">55</cx:pt>
          <cx:pt idx="793">54</cx:pt>
          <cx:pt idx="794">53</cx:pt>
          <cx:pt idx="795">53</cx:pt>
          <cx:pt idx="796">53</cx:pt>
          <cx:pt idx="797">53</cx:pt>
          <cx:pt idx="798">53</cx:pt>
          <cx:pt idx="799">53</cx:pt>
          <cx:pt idx="800">53</cx:pt>
          <cx:pt idx="801">53</cx:pt>
          <cx:pt idx="802">53</cx:pt>
          <cx:pt idx="803">53</cx:pt>
          <cx:pt idx="804">53</cx:pt>
          <cx:pt idx="805">53</cx:pt>
          <cx:pt idx="806">53</cx:pt>
          <cx:pt idx="807">53</cx:pt>
          <cx:pt idx="808">53</cx:pt>
          <cx:pt idx="809">53</cx:pt>
          <cx:pt idx="810">53</cx:pt>
          <cx:pt idx="811">55</cx:pt>
          <cx:pt idx="812">53</cx:pt>
          <cx:pt idx="813">53</cx:pt>
          <cx:pt idx="814">54</cx:pt>
          <cx:pt idx="815">53</cx:pt>
          <cx:pt idx="816">53</cx:pt>
          <cx:pt idx="817">53</cx:pt>
          <cx:pt idx="818">53</cx:pt>
          <cx:pt idx="819">53</cx:pt>
          <cx:pt idx="820">53</cx:pt>
          <cx:pt idx="821">53</cx:pt>
          <cx:pt idx="822">53</cx:pt>
          <cx:pt idx="823">53</cx:pt>
          <cx:pt idx="824">53</cx:pt>
          <cx:pt idx="825">53</cx:pt>
          <cx:pt idx="826">53</cx:pt>
          <cx:pt idx="827">53</cx:pt>
          <cx:pt idx="828">53</cx:pt>
          <cx:pt idx="829">54</cx:pt>
          <cx:pt idx="830">54</cx:pt>
          <cx:pt idx="831">53</cx:pt>
          <cx:pt idx="832">53</cx:pt>
          <cx:pt idx="833">53</cx:pt>
          <cx:pt idx="834">53</cx:pt>
          <cx:pt idx="835">53</cx:pt>
          <cx:pt idx="836">53</cx:pt>
          <cx:pt idx="837">53</cx:pt>
          <cx:pt idx="838">53</cx:pt>
          <cx:pt idx="839">54</cx:pt>
          <cx:pt idx="840">53</cx:pt>
          <cx:pt idx="841">53</cx:pt>
          <cx:pt idx="842">53</cx:pt>
          <cx:pt idx="843">53</cx:pt>
          <cx:pt idx="844">53</cx:pt>
          <cx:pt idx="845">53</cx:pt>
          <cx:pt idx="846">53</cx:pt>
          <cx:pt idx="847">53</cx:pt>
          <cx:pt idx="848">53</cx:pt>
          <cx:pt idx="849">54</cx:pt>
          <cx:pt idx="850">53</cx:pt>
          <cx:pt idx="851">53</cx:pt>
          <cx:pt idx="852">53</cx:pt>
          <cx:pt idx="853">53</cx:pt>
          <cx:pt idx="854">53</cx:pt>
          <cx:pt idx="855">53</cx:pt>
          <cx:pt idx="856">53</cx:pt>
          <cx:pt idx="857">53</cx:pt>
          <cx:pt idx="858">53</cx:pt>
          <cx:pt idx="859">53</cx:pt>
          <cx:pt idx="860">53</cx:pt>
          <cx:pt idx="861">53</cx:pt>
          <cx:pt idx="862">53</cx:pt>
          <cx:pt idx="863">53</cx:pt>
          <cx:pt idx="864">53</cx:pt>
          <cx:pt idx="865">53</cx:pt>
          <cx:pt idx="866">53</cx:pt>
          <cx:pt idx="867">55</cx:pt>
          <cx:pt idx="868">53</cx:pt>
          <cx:pt idx="869">53</cx:pt>
          <cx:pt idx="870">53</cx:pt>
          <cx:pt idx="871">53</cx:pt>
          <cx:pt idx="872">53</cx:pt>
          <cx:pt idx="873">53</cx:pt>
          <cx:pt idx="874">53</cx:pt>
          <cx:pt idx="875">53</cx:pt>
          <cx:pt idx="876">53</cx:pt>
          <cx:pt idx="877">53</cx:pt>
          <cx:pt idx="878">53</cx:pt>
          <cx:pt idx="879">53</cx:pt>
          <cx:pt idx="880">53</cx:pt>
          <cx:pt idx="881">53</cx:pt>
          <cx:pt idx="882">53</cx:pt>
          <cx:pt idx="883">53</cx:pt>
          <cx:pt idx="884">53</cx:pt>
          <cx:pt idx="885">55</cx:pt>
          <cx:pt idx="886">54</cx:pt>
          <cx:pt idx="887">53</cx:pt>
          <cx:pt idx="888">53</cx:pt>
          <cx:pt idx="889">53</cx:pt>
          <cx:pt idx="890">53</cx:pt>
          <cx:pt idx="891">53</cx:pt>
          <cx:pt idx="892">53</cx:pt>
          <cx:pt idx="893">53</cx:pt>
          <cx:pt idx="894">55</cx:pt>
          <cx:pt idx="895">53</cx:pt>
          <cx:pt idx="896">53</cx:pt>
          <cx:pt idx="897">53</cx:pt>
          <cx:pt idx="898">53</cx:pt>
          <cx:pt idx="899">53</cx:pt>
          <cx:pt idx="900">53</cx:pt>
          <cx:pt idx="901">53</cx:pt>
          <cx:pt idx="902">53</cx:pt>
          <cx:pt idx="903">53</cx:pt>
          <cx:pt idx="904">55</cx:pt>
          <cx:pt idx="905">54</cx:pt>
          <cx:pt idx="906">53</cx:pt>
          <cx:pt idx="907">53</cx:pt>
          <cx:pt idx="908">53</cx:pt>
          <cx:pt idx="909">53</cx:pt>
          <cx:pt idx="910">53</cx:pt>
          <cx:pt idx="911">53</cx:pt>
          <cx:pt idx="912">53</cx:pt>
          <cx:pt idx="913">53</cx:pt>
          <cx:pt idx="914">53</cx:pt>
          <cx:pt idx="915">53</cx:pt>
          <cx:pt idx="916">53</cx:pt>
          <cx:pt idx="917">53</cx:pt>
          <cx:pt idx="918">53</cx:pt>
          <cx:pt idx="919">53</cx:pt>
          <cx:pt idx="920">53</cx:pt>
          <cx:pt idx="921">53</cx:pt>
          <cx:pt idx="922">53</cx:pt>
          <cx:pt idx="923">54</cx:pt>
          <cx:pt idx="924">55</cx:pt>
          <cx:pt idx="925">53</cx:pt>
          <cx:pt idx="926">53</cx:pt>
          <cx:pt idx="927">53</cx:pt>
          <cx:pt idx="928">53</cx:pt>
          <cx:pt idx="929">53</cx:pt>
          <cx:pt idx="930">53</cx:pt>
          <cx:pt idx="931">53</cx:pt>
          <cx:pt idx="932">53</cx:pt>
          <cx:pt idx="933">53</cx:pt>
          <cx:pt idx="934">53</cx:pt>
          <cx:pt idx="935">53</cx:pt>
          <cx:pt idx="936">53</cx:pt>
          <cx:pt idx="937">53</cx:pt>
          <cx:pt idx="938">53</cx:pt>
          <cx:pt idx="939">53</cx:pt>
          <cx:pt idx="940">53</cx:pt>
          <cx:pt idx="941">53</cx:pt>
          <cx:pt idx="942">55</cx:pt>
          <cx:pt idx="943">53</cx:pt>
          <cx:pt idx="944">53</cx:pt>
          <cx:pt idx="945">53</cx:pt>
          <cx:pt idx="946">53</cx:pt>
          <cx:pt idx="947">53</cx:pt>
          <cx:pt idx="948">53</cx:pt>
          <cx:pt idx="949">55</cx:pt>
          <cx:pt idx="950">53</cx:pt>
          <cx:pt idx="951">53</cx:pt>
          <cx:pt idx="952">53</cx:pt>
          <cx:pt idx="953">53</cx:pt>
          <cx:pt idx="954">53</cx:pt>
          <cx:pt idx="955">53</cx:pt>
          <cx:pt idx="956">53</cx:pt>
          <cx:pt idx="957">53</cx:pt>
          <cx:pt idx="958">53</cx:pt>
          <cx:pt idx="959">53</cx:pt>
          <cx:pt idx="960">53</cx:pt>
          <cx:pt idx="961">56</cx:pt>
          <cx:pt idx="962">53</cx:pt>
          <cx:pt idx="963">53</cx:pt>
          <cx:pt idx="964">53</cx:pt>
          <cx:pt idx="965">53</cx:pt>
          <cx:pt idx="966">53</cx:pt>
          <cx:pt idx="967">53</cx:pt>
          <cx:pt idx="968">53</cx:pt>
          <cx:pt idx="969">53</cx:pt>
          <cx:pt idx="970">53</cx:pt>
          <cx:pt idx="971">53</cx:pt>
          <cx:pt idx="972">53</cx:pt>
          <cx:pt idx="973">52</cx:pt>
          <cx:pt idx="974">53</cx:pt>
          <cx:pt idx="975">53</cx:pt>
          <cx:pt idx="976">53</cx:pt>
          <cx:pt idx="977">53</cx:pt>
          <cx:pt idx="978">53</cx:pt>
          <cx:pt idx="979">55</cx:pt>
          <cx:pt idx="980">53</cx:pt>
          <cx:pt idx="981">53</cx:pt>
          <cx:pt idx="982">53</cx:pt>
          <cx:pt idx="983">52</cx:pt>
          <cx:pt idx="984">53</cx:pt>
          <cx:pt idx="985">53</cx:pt>
          <cx:pt idx="986">53</cx:pt>
          <cx:pt idx="987">53</cx:pt>
          <cx:pt idx="988">53</cx:pt>
          <cx:pt idx="989">53</cx:pt>
          <cx:pt idx="990">53</cx:pt>
          <cx:pt idx="991">53</cx:pt>
          <cx:pt idx="992">53</cx:pt>
          <cx:pt idx="993">53</cx:pt>
          <cx:pt idx="994">53</cx:pt>
          <cx:pt idx="995">53</cx:pt>
          <cx:pt idx="996">53</cx:pt>
          <cx:pt idx="997">54</cx:pt>
          <cx:pt idx="998">54</cx:pt>
          <cx:pt idx="999">53</cx:pt>
          <cx:pt idx="1000">53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2967244F-2A0E-470F-A85D-C6CA1B1B082D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  <cx:clrMapOvr bg1="dk1" tx1="lt1" bg2="dk2" tx2="lt2" accent1="accent1" accent2="accent2" accent3="accent3" accent4="accent4" accent5="accent5" accent6="accent6" hlink="hlink" folHlink="folHlink"/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amp_mandelbrot_timings640x480do!$C$1:$C$1001</cx:f>
        <cx:lvl ptCount="1001" formatCode="General">
          <cx:pt idx="0">52</cx:pt>
          <cx:pt idx="1">42</cx:pt>
          <cx:pt idx="2">45</cx:pt>
          <cx:pt idx="3">35</cx:pt>
          <cx:pt idx="4">32</cx:pt>
          <cx:pt idx="5">32</cx:pt>
          <cx:pt idx="6">31</cx:pt>
          <cx:pt idx="7">31</cx:pt>
          <cx:pt idx="8">30</cx:pt>
          <cx:pt idx="9">30</cx:pt>
          <cx:pt idx="10">26</cx:pt>
          <cx:pt idx="11">25</cx:pt>
          <cx:pt idx="12">26</cx:pt>
          <cx:pt idx="13">25</cx:pt>
          <cx:pt idx="14">25</cx:pt>
          <cx:pt idx="15">25</cx:pt>
          <cx:pt idx="16">22</cx:pt>
          <cx:pt idx="17">22</cx:pt>
          <cx:pt idx="18">21</cx:pt>
          <cx:pt idx="19">21</cx:pt>
          <cx:pt idx="20">22</cx:pt>
          <cx:pt idx="21">21</cx:pt>
          <cx:pt idx="22">21</cx:pt>
          <cx:pt idx="23">21</cx:pt>
          <cx:pt idx="24">19</cx:pt>
          <cx:pt idx="25">18</cx:pt>
          <cx:pt idx="26">18</cx:pt>
          <cx:pt idx="27">18</cx:pt>
          <cx:pt idx="28">18</cx:pt>
          <cx:pt idx="29">19</cx:pt>
          <cx:pt idx="30">18</cx:pt>
          <cx:pt idx="31">19</cx:pt>
          <cx:pt idx="32">19</cx:pt>
          <cx:pt idx="33">18</cx:pt>
          <cx:pt idx="34">18</cx:pt>
          <cx:pt idx="35">18</cx:pt>
          <cx:pt idx="36">18</cx:pt>
          <cx:pt idx="37">18</cx:pt>
          <cx:pt idx="38">18</cx:pt>
          <cx:pt idx="39">18</cx:pt>
          <cx:pt idx="40">18</cx:pt>
          <cx:pt idx="41">18</cx:pt>
          <cx:pt idx="42">18</cx:pt>
          <cx:pt idx="43">18</cx:pt>
          <cx:pt idx="44">19</cx:pt>
          <cx:pt idx="45">20</cx:pt>
          <cx:pt idx="46">18</cx:pt>
          <cx:pt idx="47">18</cx:pt>
          <cx:pt idx="48">18</cx:pt>
          <cx:pt idx="49">18</cx:pt>
          <cx:pt idx="50">18</cx:pt>
          <cx:pt idx="51">18</cx:pt>
          <cx:pt idx="52">18</cx:pt>
          <cx:pt idx="53">18</cx:pt>
          <cx:pt idx="54">18</cx:pt>
          <cx:pt idx="55">20</cx:pt>
          <cx:pt idx="56">23</cx:pt>
          <cx:pt idx="57">19</cx:pt>
          <cx:pt idx="58">19</cx:pt>
          <cx:pt idx="59">19</cx:pt>
          <cx:pt idx="60">19</cx:pt>
          <cx:pt idx="61">19</cx:pt>
          <cx:pt idx="62">18</cx:pt>
          <cx:pt idx="63">18</cx:pt>
          <cx:pt idx="64">18</cx:pt>
          <cx:pt idx="65">18</cx:pt>
          <cx:pt idx="66">19</cx:pt>
          <cx:pt idx="67">19</cx:pt>
          <cx:pt idx="68">19</cx:pt>
          <cx:pt idx="69">18</cx:pt>
          <cx:pt idx="70">18</cx:pt>
          <cx:pt idx="71">18</cx:pt>
          <cx:pt idx="72">19</cx:pt>
          <cx:pt idx="73">18</cx:pt>
          <cx:pt idx="74">17</cx:pt>
          <cx:pt idx="75">18</cx:pt>
          <cx:pt idx="76">18</cx:pt>
          <cx:pt idx="77">18</cx:pt>
          <cx:pt idx="78">18</cx:pt>
          <cx:pt idx="79">18</cx:pt>
          <cx:pt idx="80">18</cx:pt>
          <cx:pt idx="81">20</cx:pt>
          <cx:pt idx="82">19</cx:pt>
          <cx:pt idx="83">18</cx:pt>
          <cx:pt idx="84">18</cx:pt>
          <cx:pt idx="85">18</cx:pt>
          <cx:pt idx="86">18</cx:pt>
          <cx:pt idx="87">18</cx:pt>
          <cx:pt idx="88">18</cx:pt>
          <cx:pt idx="89">18</cx:pt>
          <cx:pt idx="90">18</cx:pt>
          <cx:pt idx="91">18</cx:pt>
          <cx:pt idx="92">18</cx:pt>
          <cx:pt idx="93">18</cx:pt>
          <cx:pt idx="94">19</cx:pt>
          <cx:pt idx="95">18</cx:pt>
          <cx:pt idx="96">18</cx:pt>
          <cx:pt idx="97">21</cx:pt>
          <cx:pt idx="98">18</cx:pt>
          <cx:pt idx="99">19</cx:pt>
          <cx:pt idx="100">18</cx:pt>
          <cx:pt idx="101">18</cx:pt>
          <cx:pt idx="102">18</cx:pt>
          <cx:pt idx="103">18</cx:pt>
          <cx:pt idx="104">18</cx:pt>
          <cx:pt idx="105">19</cx:pt>
          <cx:pt idx="106">18</cx:pt>
          <cx:pt idx="107">18</cx:pt>
          <cx:pt idx="108">18</cx:pt>
          <cx:pt idx="109">18</cx:pt>
          <cx:pt idx="110">18</cx:pt>
          <cx:pt idx="111">18</cx:pt>
          <cx:pt idx="112">18</cx:pt>
          <cx:pt idx="113">18</cx:pt>
          <cx:pt idx="114">18</cx:pt>
          <cx:pt idx="115">18</cx:pt>
          <cx:pt idx="116">18</cx:pt>
          <cx:pt idx="117">19</cx:pt>
          <cx:pt idx="118">18</cx:pt>
          <cx:pt idx="119">18</cx:pt>
          <cx:pt idx="120">18</cx:pt>
          <cx:pt idx="121">18</cx:pt>
          <cx:pt idx="122">18</cx:pt>
          <cx:pt idx="123">18</cx:pt>
          <cx:pt idx="124">18</cx:pt>
          <cx:pt idx="125">18</cx:pt>
          <cx:pt idx="126">19</cx:pt>
          <cx:pt idx="127">18</cx:pt>
          <cx:pt idx="128">18</cx:pt>
          <cx:pt idx="129">18</cx:pt>
          <cx:pt idx="130">18</cx:pt>
          <cx:pt idx="131">18</cx:pt>
          <cx:pt idx="132">18</cx:pt>
          <cx:pt idx="133">18</cx:pt>
          <cx:pt idx="134">18</cx:pt>
          <cx:pt idx="135">18</cx:pt>
          <cx:pt idx="136">18</cx:pt>
          <cx:pt idx="137">18</cx:pt>
          <cx:pt idx="138">18</cx:pt>
          <cx:pt idx="139">18</cx:pt>
          <cx:pt idx="140">18</cx:pt>
          <cx:pt idx="141">18</cx:pt>
          <cx:pt idx="142">18</cx:pt>
          <cx:pt idx="143">18</cx:pt>
          <cx:pt idx="144">18</cx:pt>
          <cx:pt idx="145">18</cx:pt>
          <cx:pt idx="146">18</cx:pt>
          <cx:pt idx="147">18</cx:pt>
          <cx:pt idx="148">18</cx:pt>
          <cx:pt idx="149">19</cx:pt>
          <cx:pt idx="150">18</cx:pt>
          <cx:pt idx="151">18</cx:pt>
          <cx:pt idx="152">18</cx:pt>
          <cx:pt idx="153">18</cx:pt>
          <cx:pt idx="154">19</cx:pt>
          <cx:pt idx="155">18</cx:pt>
          <cx:pt idx="156">18</cx:pt>
          <cx:pt idx="157">18</cx:pt>
          <cx:pt idx="158">19</cx:pt>
          <cx:pt idx="159">19</cx:pt>
          <cx:pt idx="160">18</cx:pt>
          <cx:pt idx="161">19</cx:pt>
          <cx:pt idx="162">18</cx:pt>
          <cx:pt idx="163">18</cx:pt>
          <cx:pt idx="164">18</cx:pt>
          <cx:pt idx="165">19</cx:pt>
          <cx:pt idx="166">18</cx:pt>
          <cx:pt idx="167">18</cx:pt>
          <cx:pt idx="168">18</cx:pt>
          <cx:pt idx="169">18</cx:pt>
          <cx:pt idx="170">18</cx:pt>
          <cx:pt idx="171">18</cx:pt>
          <cx:pt idx="172">18</cx:pt>
          <cx:pt idx="173">18</cx:pt>
          <cx:pt idx="174">18</cx:pt>
          <cx:pt idx="175">18</cx:pt>
          <cx:pt idx="176">18</cx:pt>
          <cx:pt idx="177">18</cx:pt>
          <cx:pt idx="178">18</cx:pt>
          <cx:pt idx="179">18</cx:pt>
          <cx:pt idx="180">18</cx:pt>
          <cx:pt idx="181">18</cx:pt>
          <cx:pt idx="182">18</cx:pt>
          <cx:pt idx="183">18</cx:pt>
          <cx:pt idx="184">19</cx:pt>
          <cx:pt idx="185">18</cx:pt>
          <cx:pt idx="186">18</cx:pt>
          <cx:pt idx="187">18</cx:pt>
          <cx:pt idx="188">18</cx:pt>
          <cx:pt idx="189">18</cx:pt>
          <cx:pt idx="190">18</cx:pt>
          <cx:pt idx="191">18</cx:pt>
          <cx:pt idx="192">18</cx:pt>
          <cx:pt idx="193">18</cx:pt>
          <cx:pt idx="194">18</cx:pt>
          <cx:pt idx="195">18</cx:pt>
          <cx:pt idx="196">18</cx:pt>
          <cx:pt idx="197">18</cx:pt>
          <cx:pt idx="198">18</cx:pt>
          <cx:pt idx="199">18</cx:pt>
          <cx:pt idx="200">18</cx:pt>
          <cx:pt idx="201">18</cx:pt>
          <cx:pt idx="202">18</cx:pt>
          <cx:pt idx="203">20</cx:pt>
          <cx:pt idx="204">18</cx:pt>
          <cx:pt idx="205">18</cx:pt>
          <cx:pt idx="206">18</cx:pt>
          <cx:pt idx="207">18</cx:pt>
          <cx:pt idx="208">18</cx:pt>
          <cx:pt idx="209">18</cx:pt>
          <cx:pt idx="210">18</cx:pt>
          <cx:pt idx="211">19</cx:pt>
          <cx:pt idx="212">18</cx:pt>
          <cx:pt idx="213">18</cx:pt>
          <cx:pt idx="214">18</cx:pt>
          <cx:pt idx="215">18</cx:pt>
          <cx:pt idx="216">18</cx:pt>
          <cx:pt idx="217">18</cx:pt>
          <cx:pt idx="218">18</cx:pt>
          <cx:pt idx="219">18</cx:pt>
          <cx:pt idx="220">18</cx:pt>
          <cx:pt idx="221">18</cx:pt>
          <cx:pt idx="222">18</cx:pt>
          <cx:pt idx="223">18</cx:pt>
          <cx:pt idx="224">18</cx:pt>
          <cx:pt idx="225">18</cx:pt>
          <cx:pt idx="226">18</cx:pt>
          <cx:pt idx="227">18</cx:pt>
          <cx:pt idx="228">18</cx:pt>
          <cx:pt idx="229">18</cx:pt>
          <cx:pt idx="230">18</cx:pt>
          <cx:pt idx="231">18</cx:pt>
          <cx:pt idx="232">18</cx:pt>
          <cx:pt idx="233">18</cx:pt>
          <cx:pt idx="234">18</cx:pt>
          <cx:pt idx="235">18</cx:pt>
          <cx:pt idx="236">18</cx:pt>
          <cx:pt idx="237">18</cx:pt>
          <cx:pt idx="238">19</cx:pt>
          <cx:pt idx="239">18</cx:pt>
          <cx:pt idx="240">18</cx:pt>
          <cx:pt idx="241">18</cx:pt>
          <cx:pt idx="242">18</cx:pt>
          <cx:pt idx="243">18</cx:pt>
          <cx:pt idx="244">18</cx:pt>
          <cx:pt idx="245">18</cx:pt>
          <cx:pt idx="246">18</cx:pt>
          <cx:pt idx="247">18</cx:pt>
          <cx:pt idx="248">18</cx:pt>
          <cx:pt idx="249">18</cx:pt>
          <cx:pt idx="250">19</cx:pt>
          <cx:pt idx="251">20</cx:pt>
          <cx:pt idx="252">18</cx:pt>
          <cx:pt idx="253">18</cx:pt>
          <cx:pt idx="254">18</cx:pt>
          <cx:pt idx="255">18</cx:pt>
          <cx:pt idx="256">18</cx:pt>
          <cx:pt idx="257">18</cx:pt>
          <cx:pt idx="258">18</cx:pt>
          <cx:pt idx="259">18</cx:pt>
          <cx:pt idx="260">18</cx:pt>
          <cx:pt idx="261">18</cx:pt>
          <cx:pt idx="262">18</cx:pt>
          <cx:pt idx="263">18</cx:pt>
          <cx:pt idx="264">18</cx:pt>
          <cx:pt idx="265">18</cx:pt>
          <cx:pt idx="266">18</cx:pt>
          <cx:pt idx="267">18</cx:pt>
          <cx:pt idx="268">18</cx:pt>
          <cx:pt idx="269">18</cx:pt>
          <cx:pt idx="270">18</cx:pt>
          <cx:pt idx="271">18</cx:pt>
          <cx:pt idx="272">18</cx:pt>
          <cx:pt idx="273">18</cx:pt>
          <cx:pt idx="274">18</cx:pt>
          <cx:pt idx="275">18</cx:pt>
          <cx:pt idx="276">18</cx:pt>
          <cx:pt idx="277">18</cx:pt>
          <cx:pt idx="278">18</cx:pt>
          <cx:pt idx="279">18</cx:pt>
          <cx:pt idx="280">18</cx:pt>
          <cx:pt idx="281">19</cx:pt>
          <cx:pt idx="282">18</cx:pt>
          <cx:pt idx="283">18</cx:pt>
          <cx:pt idx="284">18</cx:pt>
          <cx:pt idx="285">18</cx:pt>
          <cx:pt idx="286">18</cx:pt>
          <cx:pt idx="287">18</cx:pt>
          <cx:pt idx="288">18</cx:pt>
          <cx:pt idx="289">18</cx:pt>
          <cx:pt idx="290">18</cx:pt>
          <cx:pt idx="291">18</cx:pt>
          <cx:pt idx="292">18</cx:pt>
          <cx:pt idx="293">18</cx:pt>
          <cx:pt idx="294">18</cx:pt>
          <cx:pt idx="295">18</cx:pt>
          <cx:pt idx="296">18</cx:pt>
          <cx:pt idx="297">18</cx:pt>
          <cx:pt idx="298">20</cx:pt>
          <cx:pt idx="299">20</cx:pt>
          <cx:pt idx="300">18</cx:pt>
          <cx:pt idx="301">19</cx:pt>
          <cx:pt idx="302">18</cx:pt>
          <cx:pt idx="303">18</cx:pt>
          <cx:pt idx="304">18</cx:pt>
          <cx:pt idx="305">18</cx:pt>
          <cx:pt idx="306">18</cx:pt>
          <cx:pt idx="307">18</cx:pt>
          <cx:pt idx="308">18</cx:pt>
          <cx:pt idx="309">18</cx:pt>
          <cx:pt idx="310">18</cx:pt>
          <cx:pt idx="311">18</cx:pt>
          <cx:pt idx="312">18</cx:pt>
          <cx:pt idx="313">18</cx:pt>
          <cx:pt idx="314">18</cx:pt>
          <cx:pt idx="315">18</cx:pt>
          <cx:pt idx="316">18</cx:pt>
          <cx:pt idx="317">19</cx:pt>
          <cx:pt idx="318">18</cx:pt>
          <cx:pt idx="319">18</cx:pt>
          <cx:pt idx="320">20</cx:pt>
          <cx:pt idx="321">19</cx:pt>
          <cx:pt idx="322">19</cx:pt>
          <cx:pt idx="323">19</cx:pt>
          <cx:pt idx="324">18</cx:pt>
          <cx:pt idx="325">18</cx:pt>
          <cx:pt idx="326">18</cx:pt>
          <cx:pt idx="327">18</cx:pt>
          <cx:pt idx="328">18</cx:pt>
          <cx:pt idx="329">19</cx:pt>
          <cx:pt idx="330">18</cx:pt>
          <cx:pt idx="331">18</cx:pt>
          <cx:pt idx="332">18</cx:pt>
          <cx:pt idx="333">18</cx:pt>
          <cx:pt idx="334">18</cx:pt>
          <cx:pt idx="335">18</cx:pt>
          <cx:pt idx="336">18</cx:pt>
          <cx:pt idx="337">18</cx:pt>
          <cx:pt idx="338">18</cx:pt>
          <cx:pt idx="339">18</cx:pt>
          <cx:pt idx="340">18</cx:pt>
          <cx:pt idx="341">18</cx:pt>
          <cx:pt idx="342">19</cx:pt>
          <cx:pt idx="343">18</cx:pt>
          <cx:pt idx="344">18</cx:pt>
          <cx:pt idx="345">18</cx:pt>
          <cx:pt idx="346">18</cx:pt>
          <cx:pt idx="347">18</cx:pt>
          <cx:pt idx="348">18</cx:pt>
          <cx:pt idx="349">18</cx:pt>
          <cx:pt idx="350">18</cx:pt>
          <cx:pt idx="351">19</cx:pt>
          <cx:pt idx="352">19</cx:pt>
          <cx:pt idx="353">20</cx:pt>
          <cx:pt idx="354">18</cx:pt>
          <cx:pt idx="355">19</cx:pt>
          <cx:pt idx="356">18</cx:pt>
          <cx:pt idx="357">18</cx:pt>
          <cx:pt idx="358">18</cx:pt>
          <cx:pt idx="359">18</cx:pt>
          <cx:pt idx="360">18</cx:pt>
          <cx:pt idx="361">18</cx:pt>
          <cx:pt idx="362">18</cx:pt>
          <cx:pt idx="363">18</cx:pt>
          <cx:pt idx="364">18</cx:pt>
          <cx:pt idx="365">18</cx:pt>
          <cx:pt idx="366">18</cx:pt>
          <cx:pt idx="367">18</cx:pt>
          <cx:pt idx="368">18</cx:pt>
          <cx:pt idx="369">18</cx:pt>
          <cx:pt idx="370">18</cx:pt>
          <cx:pt idx="371">18</cx:pt>
          <cx:pt idx="372">18</cx:pt>
          <cx:pt idx="373">18</cx:pt>
          <cx:pt idx="374">18</cx:pt>
          <cx:pt idx="375">18</cx:pt>
          <cx:pt idx="376">18</cx:pt>
          <cx:pt idx="377">19</cx:pt>
          <cx:pt idx="378">18</cx:pt>
          <cx:pt idx="379">18</cx:pt>
          <cx:pt idx="380">18</cx:pt>
          <cx:pt idx="381">18</cx:pt>
          <cx:pt idx="382">18</cx:pt>
          <cx:pt idx="383">18</cx:pt>
          <cx:pt idx="384">18</cx:pt>
          <cx:pt idx="385">18</cx:pt>
          <cx:pt idx="386">18</cx:pt>
          <cx:pt idx="387">18</cx:pt>
          <cx:pt idx="388">18</cx:pt>
          <cx:pt idx="389">18</cx:pt>
          <cx:pt idx="390">18</cx:pt>
          <cx:pt idx="391">18</cx:pt>
          <cx:pt idx="392">18</cx:pt>
          <cx:pt idx="393">18</cx:pt>
          <cx:pt idx="394">18</cx:pt>
          <cx:pt idx="395">18</cx:pt>
          <cx:pt idx="396">18</cx:pt>
          <cx:pt idx="397">18</cx:pt>
          <cx:pt idx="398">18</cx:pt>
          <cx:pt idx="399">18</cx:pt>
          <cx:pt idx="400">18</cx:pt>
          <cx:pt idx="401">18</cx:pt>
          <cx:pt idx="402">18</cx:pt>
          <cx:pt idx="403">19</cx:pt>
          <cx:pt idx="404">18</cx:pt>
          <cx:pt idx="405">20</cx:pt>
          <cx:pt idx="406">18</cx:pt>
          <cx:pt idx="407">19</cx:pt>
          <cx:pt idx="408">18</cx:pt>
          <cx:pt idx="409">18</cx:pt>
          <cx:pt idx="410">18</cx:pt>
          <cx:pt idx="411">18</cx:pt>
          <cx:pt idx="412">18</cx:pt>
          <cx:pt idx="413">18</cx:pt>
          <cx:pt idx="414">18</cx:pt>
          <cx:pt idx="415">18</cx:pt>
          <cx:pt idx="416">18</cx:pt>
          <cx:pt idx="417">18</cx:pt>
          <cx:pt idx="418">18</cx:pt>
          <cx:pt idx="419">18</cx:pt>
          <cx:pt idx="420">18</cx:pt>
          <cx:pt idx="421">18</cx:pt>
          <cx:pt idx="422">18</cx:pt>
          <cx:pt idx="423">18</cx:pt>
          <cx:pt idx="424">18</cx:pt>
          <cx:pt idx="425">18</cx:pt>
          <cx:pt idx="426">18</cx:pt>
          <cx:pt idx="427">18</cx:pt>
          <cx:pt idx="428">18</cx:pt>
          <cx:pt idx="429">18</cx:pt>
          <cx:pt idx="430">18</cx:pt>
          <cx:pt idx="431">18</cx:pt>
          <cx:pt idx="432">18</cx:pt>
          <cx:pt idx="433">18</cx:pt>
          <cx:pt idx="434">18</cx:pt>
          <cx:pt idx="435">18</cx:pt>
          <cx:pt idx="436">18</cx:pt>
          <cx:pt idx="437">18</cx:pt>
          <cx:pt idx="438">18</cx:pt>
          <cx:pt idx="439">19</cx:pt>
          <cx:pt idx="440">18</cx:pt>
          <cx:pt idx="441">18</cx:pt>
          <cx:pt idx="442">18</cx:pt>
          <cx:pt idx="443">18</cx:pt>
          <cx:pt idx="444">18</cx:pt>
          <cx:pt idx="445">18</cx:pt>
          <cx:pt idx="446">18</cx:pt>
          <cx:pt idx="447">18</cx:pt>
          <cx:pt idx="448">18</cx:pt>
          <cx:pt idx="449">18</cx:pt>
          <cx:pt idx="450">18</cx:pt>
          <cx:pt idx="451">18</cx:pt>
          <cx:pt idx="452">18</cx:pt>
          <cx:pt idx="453">18</cx:pt>
          <cx:pt idx="454">18</cx:pt>
          <cx:pt idx="455">18</cx:pt>
          <cx:pt idx="456">19</cx:pt>
          <cx:pt idx="457">19</cx:pt>
          <cx:pt idx="458">20</cx:pt>
          <cx:pt idx="459">18</cx:pt>
          <cx:pt idx="460">18</cx:pt>
          <cx:pt idx="461">18</cx:pt>
          <cx:pt idx="462">18</cx:pt>
          <cx:pt idx="463">18</cx:pt>
          <cx:pt idx="464">18</cx:pt>
          <cx:pt idx="465">18</cx:pt>
          <cx:pt idx="466">18</cx:pt>
          <cx:pt idx="467">18</cx:pt>
          <cx:pt idx="468">18</cx:pt>
          <cx:pt idx="469">18</cx:pt>
          <cx:pt idx="470">18</cx:pt>
          <cx:pt idx="471">18</cx:pt>
          <cx:pt idx="472">18</cx:pt>
          <cx:pt idx="473">18</cx:pt>
          <cx:pt idx="474">18</cx:pt>
          <cx:pt idx="475">18</cx:pt>
          <cx:pt idx="476">18</cx:pt>
          <cx:pt idx="477">18</cx:pt>
          <cx:pt idx="478">19</cx:pt>
          <cx:pt idx="479">19</cx:pt>
          <cx:pt idx="480">18</cx:pt>
          <cx:pt idx="481">18</cx:pt>
          <cx:pt idx="482">18</cx:pt>
          <cx:pt idx="483">18</cx:pt>
          <cx:pt idx="484">18</cx:pt>
          <cx:pt idx="485">19</cx:pt>
          <cx:pt idx="486">18</cx:pt>
          <cx:pt idx="487">18</cx:pt>
          <cx:pt idx="488">18</cx:pt>
          <cx:pt idx="489">18</cx:pt>
          <cx:pt idx="490">18</cx:pt>
          <cx:pt idx="491">19</cx:pt>
          <cx:pt idx="492">18</cx:pt>
          <cx:pt idx="493">18</cx:pt>
          <cx:pt idx="494">18</cx:pt>
          <cx:pt idx="495">18</cx:pt>
          <cx:pt idx="496">18</cx:pt>
          <cx:pt idx="497">18</cx:pt>
          <cx:pt idx="498">18</cx:pt>
          <cx:pt idx="499">18</cx:pt>
          <cx:pt idx="500">18</cx:pt>
          <cx:pt idx="501">18</cx:pt>
          <cx:pt idx="502">18</cx:pt>
          <cx:pt idx="503">18</cx:pt>
          <cx:pt idx="504">19</cx:pt>
          <cx:pt idx="505">21</cx:pt>
          <cx:pt idx="506">19</cx:pt>
          <cx:pt idx="507">19</cx:pt>
          <cx:pt idx="508">19</cx:pt>
          <cx:pt idx="509">19</cx:pt>
          <cx:pt idx="510">20</cx:pt>
          <cx:pt idx="511">18</cx:pt>
          <cx:pt idx="512">19</cx:pt>
          <cx:pt idx="513">18</cx:pt>
          <cx:pt idx="514">19</cx:pt>
          <cx:pt idx="515">18</cx:pt>
          <cx:pt idx="516">19</cx:pt>
          <cx:pt idx="517">18</cx:pt>
          <cx:pt idx="518">18</cx:pt>
          <cx:pt idx="519">18</cx:pt>
          <cx:pt idx="520">18</cx:pt>
          <cx:pt idx="521">18</cx:pt>
          <cx:pt idx="522">18</cx:pt>
          <cx:pt idx="523">18</cx:pt>
          <cx:pt idx="524">18</cx:pt>
          <cx:pt idx="525">18</cx:pt>
          <cx:pt idx="526">18</cx:pt>
          <cx:pt idx="527">18</cx:pt>
          <cx:pt idx="528">18</cx:pt>
          <cx:pt idx="529">18</cx:pt>
          <cx:pt idx="530">18</cx:pt>
          <cx:pt idx="531">18</cx:pt>
          <cx:pt idx="532">18</cx:pt>
          <cx:pt idx="533">18</cx:pt>
          <cx:pt idx="534">18</cx:pt>
          <cx:pt idx="535">18</cx:pt>
          <cx:pt idx="536">18</cx:pt>
          <cx:pt idx="537">20</cx:pt>
          <cx:pt idx="538">19</cx:pt>
          <cx:pt idx="539">19</cx:pt>
          <cx:pt idx="540">18</cx:pt>
          <cx:pt idx="541">18</cx:pt>
          <cx:pt idx="542">18</cx:pt>
          <cx:pt idx="543">18</cx:pt>
          <cx:pt idx="544">18</cx:pt>
          <cx:pt idx="545">18</cx:pt>
          <cx:pt idx="546">18</cx:pt>
          <cx:pt idx="547">18</cx:pt>
          <cx:pt idx="548">19</cx:pt>
          <cx:pt idx="549">18</cx:pt>
          <cx:pt idx="550">18</cx:pt>
          <cx:pt idx="551">18</cx:pt>
          <cx:pt idx="552">18</cx:pt>
          <cx:pt idx="553">18</cx:pt>
          <cx:pt idx="554">18</cx:pt>
          <cx:pt idx="555">18</cx:pt>
          <cx:pt idx="556">18</cx:pt>
          <cx:pt idx="557">18</cx:pt>
          <cx:pt idx="558">18</cx:pt>
          <cx:pt idx="559">18</cx:pt>
          <cx:pt idx="560">18</cx:pt>
          <cx:pt idx="561">19</cx:pt>
          <cx:pt idx="562">20</cx:pt>
          <cx:pt idx="563">19</cx:pt>
          <cx:pt idx="564">18</cx:pt>
          <cx:pt idx="565">18</cx:pt>
          <cx:pt idx="566">18</cx:pt>
          <cx:pt idx="567">18</cx:pt>
          <cx:pt idx="568">18</cx:pt>
          <cx:pt idx="569">18</cx:pt>
          <cx:pt idx="570">18</cx:pt>
          <cx:pt idx="571">18</cx:pt>
          <cx:pt idx="572">18</cx:pt>
          <cx:pt idx="573">18</cx:pt>
          <cx:pt idx="574">18</cx:pt>
          <cx:pt idx="575">18</cx:pt>
          <cx:pt idx="576">18</cx:pt>
          <cx:pt idx="577">18</cx:pt>
          <cx:pt idx="578">18</cx:pt>
          <cx:pt idx="579">18</cx:pt>
          <cx:pt idx="580">18</cx:pt>
          <cx:pt idx="581">19</cx:pt>
          <cx:pt idx="582">18</cx:pt>
          <cx:pt idx="583">18</cx:pt>
          <cx:pt idx="584">18</cx:pt>
          <cx:pt idx="585">18</cx:pt>
          <cx:pt idx="586">18</cx:pt>
          <cx:pt idx="587">18</cx:pt>
          <cx:pt idx="588">18</cx:pt>
          <cx:pt idx="589">19</cx:pt>
          <cx:pt idx="590">18</cx:pt>
          <cx:pt idx="591">18</cx:pt>
          <cx:pt idx="592">18</cx:pt>
          <cx:pt idx="593">19</cx:pt>
          <cx:pt idx="594">18</cx:pt>
          <cx:pt idx="595">18</cx:pt>
          <cx:pt idx="596">18</cx:pt>
          <cx:pt idx="597">18</cx:pt>
          <cx:pt idx="598">18</cx:pt>
          <cx:pt idx="599">18</cx:pt>
          <cx:pt idx="600">18</cx:pt>
          <cx:pt idx="601">18</cx:pt>
          <cx:pt idx="602">18</cx:pt>
          <cx:pt idx="603">18</cx:pt>
          <cx:pt idx="604">18</cx:pt>
          <cx:pt idx="605">18</cx:pt>
          <cx:pt idx="606">18</cx:pt>
          <cx:pt idx="607">18</cx:pt>
          <cx:pt idx="608">18</cx:pt>
          <cx:pt idx="609">18</cx:pt>
          <cx:pt idx="610">18</cx:pt>
          <cx:pt idx="611">18</cx:pt>
          <cx:pt idx="612">18</cx:pt>
          <cx:pt idx="613">18</cx:pt>
          <cx:pt idx="614">19</cx:pt>
          <cx:pt idx="615">20</cx:pt>
          <cx:pt idx="616">18</cx:pt>
          <cx:pt idx="617">18</cx:pt>
          <cx:pt idx="618">18</cx:pt>
          <cx:pt idx="619">18</cx:pt>
          <cx:pt idx="620">18</cx:pt>
          <cx:pt idx="621">18</cx:pt>
          <cx:pt idx="622">18</cx:pt>
          <cx:pt idx="623">18</cx:pt>
          <cx:pt idx="624">18</cx:pt>
          <cx:pt idx="625">18</cx:pt>
          <cx:pt idx="626">18</cx:pt>
          <cx:pt idx="627">18</cx:pt>
          <cx:pt idx="628">18</cx:pt>
          <cx:pt idx="629">18</cx:pt>
          <cx:pt idx="630">18</cx:pt>
          <cx:pt idx="631">19</cx:pt>
          <cx:pt idx="632">18</cx:pt>
          <cx:pt idx="633">18</cx:pt>
          <cx:pt idx="634">18</cx:pt>
          <cx:pt idx="635">18</cx:pt>
          <cx:pt idx="636">18</cx:pt>
          <cx:pt idx="637">18</cx:pt>
          <cx:pt idx="638">18</cx:pt>
          <cx:pt idx="639">18</cx:pt>
          <cx:pt idx="640">18</cx:pt>
          <cx:pt idx="641">18</cx:pt>
          <cx:pt idx="642">19</cx:pt>
          <cx:pt idx="643">18</cx:pt>
          <cx:pt idx="644">18</cx:pt>
          <cx:pt idx="645">18</cx:pt>
          <cx:pt idx="646">18</cx:pt>
          <cx:pt idx="647">18</cx:pt>
          <cx:pt idx="648">18</cx:pt>
          <cx:pt idx="649">18</cx:pt>
          <cx:pt idx="650">18</cx:pt>
          <cx:pt idx="651">18</cx:pt>
          <cx:pt idx="652">18</cx:pt>
          <cx:pt idx="653">18</cx:pt>
          <cx:pt idx="654">18</cx:pt>
          <cx:pt idx="655">18</cx:pt>
          <cx:pt idx="656">18</cx:pt>
          <cx:pt idx="657">18</cx:pt>
          <cx:pt idx="658">18</cx:pt>
          <cx:pt idx="659">18</cx:pt>
          <cx:pt idx="660">18</cx:pt>
          <cx:pt idx="661">18</cx:pt>
          <cx:pt idx="662">19</cx:pt>
          <cx:pt idx="663">18</cx:pt>
          <cx:pt idx="664">18</cx:pt>
          <cx:pt idx="665">18</cx:pt>
          <cx:pt idx="666">18</cx:pt>
          <cx:pt idx="667">18</cx:pt>
          <cx:pt idx="668">18</cx:pt>
          <cx:pt idx="669">20</cx:pt>
          <cx:pt idx="670">18</cx:pt>
          <cx:pt idx="671">18</cx:pt>
          <cx:pt idx="672">18</cx:pt>
          <cx:pt idx="673">18</cx:pt>
          <cx:pt idx="674">18</cx:pt>
          <cx:pt idx="675">18</cx:pt>
          <cx:pt idx="676">18</cx:pt>
          <cx:pt idx="677">18</cx:pt>
          <cx:pt idx="678">18</cx:pt>
          <cx:pt idx="679">18</cx:pt>
          <cx:pt idx="680">18</cx:pt>
          <cx:pt idx="681">18</cx:pt>
          <cx:pt idx="682">18</cx:pt>
          <cx:pt idx="683">18</cx:pt>
          <cx:pt idx="684">18</cx:pt>
          <cx:pt idx="685">18</cx:pt>
          <cx:pt idx="686">18</cx:pt>
          <cx:pt idx="687">19</cx:pt>
          <cx:pt idx="688">18</cx:pt>
          <cx:pt idx="689">18</cx:pt>
          <cx:pt idx="690">18</cx:pt>
          <cx:pt idx="691">18</cx:pt>
          <cx:pt idx="692">18</cx:pt>
          <cx:pt idx="693">18</cx:pt>
          <cx:pt idx="694">18</cx:pt>
          <cx:pt idx="695">18</cx:pt>
          <cx:pt idx="696">18</cx:pt>
          <cx:pt idx="697">18</cx:pt>
          <cx:pt idx="698">18</cx:pt>
          <cx:pt idx="699">18</cx:pt>
          <cx:pt idx="700">18</cx:pt>
          <cx:pt idx="701">18</cx:pt>
          <cx:pt idx="702">18</cx:pt>
          <cx:pt idx="703">18</cx:pt>
          <cx:pt idx="704">18</cx:pt>
          <cx:pt idx="705">18</cx:pt>
          <cx:pt idx="706">18</cx:pt>
          <cx:pt idx="707">19</cx:pt>
          <cx:pt idx="708">18</cx:pt>
          <cx:pt idx="709">18</cx:pt>
          <cx:pt idx="710">18</cx:pt>
          <cx:pt idx="711">18</cx:pt>
          <cx:pt idx="712">18</cx:pt>
          <cx:pt idx="713">18</cx:pt>
          <cx:pt idx="714">18</cx:pt>
          <cx:pt idx="715">18</cx:pt>
          <cx:pt idx="716">18</cx:pt>
          <cx:pt idx="717">18</cx:pt>
          <cx:pt idx="718">18</cx:pt>
          <cx:pt idx="719">18</cx:pt>
          <cx:pt idx="720">18</cx:pt>
          <cx:pt idx="721">18</cx:pt>
          <cx:pt idx="722">20</cx:pt>
          <cx:pt idx="723">19</cx:pt>
          <cx:pt idx="724">19</cx:pt>
          <cx:pt idx="725">18</cx:pt>
          <cx:pt idx="726">18</cx:pt>
          <cx:pt idx="727">18</cx:pt>
          <cx:pt idx="728">18</cx:pt>
          <cx:pt idx="729">18</cx:pt>
          <cx:pt idx="730">18</cx:pt>
          <cx:pt idx="731">18</cx:pt>
          <cx:pt idx="732">18</cx:pt>
          <cx:pt idx="733">18</cx:pt>
          <cx:pt idx="734">18</cx:pt>
          <cx:pt idx="735">18</cx:pt>
          <cx:pt idx="736">19</cx:pt>
          <cx:pt idx="737">18</cx:pt>
          <cx:pt idx="738">18</cx:pt>
          <cx:pt idx="739">18</cx:pt>
          <cx:pt idx="740">18</cx:pt>
          <cx:pt idx="741">18</cx:pt>
          <cx:pt idx="742">18</cx:pt>
          <cx:pt idx="743">19</cx:pt>
          <cx:pt idx="744">18</cx:pt>
          <cx:pt idx="745">19</cx:pt>
          <cx:pt idx="746">19</cx:pt>
          <cx:pt idx="747">19</cx:pt>
          <cx:pt idx="748">19</cx:pt>
          <cx:pt idx="749">19</cx:pt>
          <cx:pt idx="750">19</cx:pt>
          <cx:pt idx="751">18</cx:pt>
          <cx:pt idx="752">18</cx:pt>
          <cx:pt idx="753">18</cx:pt>
          <cx:pt idx="754">18</cx:pt>
          <cx:pt idx="755">18</cx:pt>
          <cx:pt idx="756">18</cx:pt>
          <cx:pt idx="757">18</cx:pt>
          <cx:pt idx="758">18</cx:pt>
          <cx:pt idx="759">18</cx:pt>
          <cx:pt idx="760">18</cx:pt>
          <cx:pt idx="761">18</cx:pt>
          <cx:pt idx="762">18</cx:pt>
          <cx:pt idx="763">18</cx:pt>
          <cx:pt idx="764">18</cx:pt>
          <cx:pt idx="765">18</cx:pt>
          <cx:pt idx="766">18</cx:pt>
          <cx:pt idx="767">18</cx:pt>
          <cx:pt idx="768">18</cx:pt>
          <cx:pt idx="769">18</cx:pt>
          <cx:pt idx="770">18</cx:pt>
          <cx:pt idx="771">18</cx:pt>
          <cx:pt idx="772">19</cx:pt>
          <cx:pt idx="773">18</cx:pt>
          <cx:pt idx="774">19</cx:pt>
          <cx:pt idx="775">20</cx:pt>
          <cx:pt idx="776">18</cx:pt>
          <cx:pt idx="777">19</cx:pt>
          <cx:pt idx="778">18</cx:pt>
          <cx:pt idx="779">18</cx:pt>
          <cx:pt idx="780">18</cx:pt>
          <cx:pt idx="781">18</cx:pt>
          <cx:pt idx="782">18</cx:pt>
          <cx:pt idx="783">19</cx:pt>
          <cx:pt idx="784">18</cx:pt>
          <cx:pt idx="785">18</cx:pt>
          <cx:pt idx="786">18</cx:pt>
          <cx:pt idx="787">18</cx:pt>
          <cx:pt idx="788">18</cx:pt>
          <cx:pt idx="789">18</cx:pt>
          <cx:pt idx="790">18</cx:pt>
          <cx:pt idx="791">18</cx:pt>
          <cx:pt idx="792">18</cx:pt>
          <cx:pt idx="793">18</cx:pt>
          <cx:pt idx="794">18</cx:pt>
          <cx:pt idx="795">18</cx:pt>
          <cx:pt idx="796">18</cx:pt>
          <cx:pt idx="797">18</cx:pt>
          <cx:pt idx="798">18</cx:pt>
          <cx:pt idx="799">18</cx:pt>
          <cx:pt idx="800">18</cx:pt>
          <cx:pt idx="801">18</cx:pt>
          <cx:pt idx="802">18</cx:pt>
          <cx:pt idx="803">18</cx:pt>
          <cx:pt idx="804">18</cx:pt>
          <cx:pt idx="805">18</cx:pt>
          <cx:pt idx="806">18</cx:pt>
          <cx:pt idx="807">18</cx:pt>
          <cx:pt idx="808">18</cx:pt>
          <cx:pt idx="809">18</cx:pt>
          <cx:pt idx="810">18</cx:pt>
          <cx:pt idx="811">18</cx:pt>
          <cx:pt idx="812">18</cx:pt>
          <cx:pt idx="813">18</cx:pt>
          <cx:pt idx="814">18</cx:pt>
          <cx:pt idx="815">18</cx:pt>
          <cx:pt idx="816">18</cx:pt>
          <cx:pt idx="817">18</cx:pt>
          <cx:pt idx="818">18</cx:pt>
          <cx:pt idx="819">18</cx:pt>
          <cx:pt idx="820">18</cx:pt>
          <cx:pt idx="821">18</cx:pt>
          <cx:pt idx="822">18</cx:pt>
          <cx:pt idx="823">18</cx:pt>
          <cx:pt idx="824">19</cx:pt>
          <cx:pt idx="825">18</cx:pt>
          <cx:pt idx="826">19</cx:pt>
          <cx:pt idx="827">19</cx:pt>
          <cx:pt idx="828">20</cx:pt>
          <cx:pt idx="829">18</cx:pt>
          <cx:pt idx="830">18</cx:pt>
          <cx:pt idx="831">18</cx:pt>
          <cx:pt idx="832">18</cx:pt>
          <cx:pt idx="833">18</cx:pt>
          <cx:pt idx="834">18</cx:pt>
          <cx:pt idx="835">18</cx:pt>
          <cx:pt idx="836">18</cx:pt>
          <cx:pt idx="837">18</cx:pt>
          <cx:pt idx="838">18</cx:pt>
          <cx:pt idx="839">18</cx:pt>
          <cx:pt idx="840">18</cx:pt>
          <cx:pt idx="841">18</cx:pt>
          <cx:pt idx="842">18</cx:pt>
          <cx:pt idx="843">18</cx:pt>
          <cx:pt idx="844">18</cx:pt>
          <cx:pt idx="845">18</cx:pt>
          <cx:pt idx="846">18</cx:pt>
          <cx:pt idx="847">18</cx:pt>
          <cx:pt idx="848">18</cx:pt>
          <cx:pt idx="849">18</cx:pt>
          <cx:pt idx="850">19</cx:pt>
          <cx:pt idx="851">19</cx:pt>
          <cx:pt idx="852">19</cx:pt>
          <cx:pt idx="853">18</cx:pt>
          <cx:pt idx="854">18</cx:pt>
          <cx:pt idx="855">18</cx:pt>
          <cx:pt idx="856">18</cx:pt>
          <cx:pt idx="857">18</cx:pt>
          <cx:pt idx="858">18</cx:pt>
          <cx:pt idx="859">18</cx:pt>
          <cx:pt idx="860">18</cx:pt>
          <cx:pt idx="861">18</cx:pt>
          <cx:pt idx="862">18</cx:pt>
          <cx:pt idx="863">19</cx:pt>
          <cx:pt idx="864">18</cx:pt>
          <cx:pt idx="865">18</cx:pt>
          <cx:pt idx="866">18</cx:pt>
          <cx:pt idx="867">18</cx:pt>
          <cx:pt idx="868">18</cx:pt>
          <cx:pt idx="869">18</cx:pt>
          <cx:pt idx="870">18</cx:pt>
          <cx:pt idx="871">18</cx:pt>
          <cx:pt idx="872">18</cx:pt>
          <cx:pt idx="873">18</cx:pt>
          <cx:pt idx="874">18</cx:pt>
          <cx:pt idx="875">18</cx:pt>
          <cx:pt idx="876">18</cx:pt>
          <cx:pt idx="877">19</cx:pt>
          <cx:pt idx="878">18</cx:pt>
          <cx:pt idx="879">18</cx:pt>
          <cx:pt idx="880">20</cx:pt>
          <cx:pt idx="881">19</cx:pt>
          <cx:pt idx="882">18</cx:pt>
          <cx:pt idx="883">18</cx:pt>
          <cx:pt idx="884">18</cx:pt>
          <cx:pt idx="885">18</cx:pt>
          <cx:pt idx="886">18</cx:pt>
          <cx:pt idx="887">18</cx:pt>
          <cx:pt idx="888">18</cx:pt>
          <cx:pt idx="889">18</cx:pt>
          <cx:pt idx="890">18</cx:pt>
          <cx:pt idx="891">18</cx:pt>
          <cx:pt idx="892">18</cx:pt>
          <cx:pt idx="893">18</cx:pt>
          <cx:pt idx="894">18</cx:pt>
          <cx:pt idx="895">18</cx:pt>
          <cx:pt idx="896">18</cx:pt>
          <cx:pt idx="897">18</cx:pt>
          <cx:pt idx="898">18</cx:pt>
          <cx:pt idx="899">18</cx:pt>
          <cx:pt idx="900">18</cx:pt>
          <cx:pt idx="901">18</cx:pt>
          <cx:pt idx="902">18</cx:pt>
          <cx:pt idx="903">18</cx:pt>
          <cx:pt idx="904">18</cx:pt>
          <cx:pt idx="905">18</cx:pt>
          <cx:pt idx="906">18</cx:pt>
          <cx:pt idx="907">19</cx:pt>
          <cx:pt idx="908">18</cx:pt>
          <cx:pt idx="909">18</cx:pt>
          <cx:pt idx="910">18</cx:pt>
          <cx:pt idx="911">18</cx:pt>
          <cx:pt idx="912">18</cx:pt>
          <cx:pt idx="913">18</cx:pt>
          <cx:pt idx="914">18</cx:pt>
          <cx:pt idx="915">19</cx:pt>
          <cx:pt idx="916">18</cx:pt>
          <cx:pt idx="917">18</cx:pt>
          <cx:pt idx="918">18</cx:pt>
          <cx:pt idx="919">18</cx:pt>
          <cx:pt idx="920">18</cx:pt>
          <cx:pt idx="921">18</cx:pt>
          <cx:pt idx="922">18</cx:pt>
          <cx:pt idx="923">18</cx:pt>
          <cx:pt idx="924">19</cx:pt>
          <cx:pt idx="925">18</cx:pt>
          <cx:pt idx="926">18</cx:pt>
          <cx:pt idx="927">18</cx:pt>
          <cx:pt idx="928">18</cx:pt>
          <cx:pt idx="929">18</cx:pt>
          <cx:pt idx="930">18</cx:pt>
          <cx:pt idx="931">18</cx:pt>
          <cx:pt idx="932">18</cx:pt>
          <cx:pt idx="933">20</cx:pt>
          <cx:pt idx="934">18</cx:pt>
          <cx:pt idx="935">18</cx:pt>
          <cx:pt idx="936">18</cx:pt>
          <cx:pt idx="937">19</cx:pt>
          <cx:pt idx="938">18</cx:pt>
          <cx:pt idx="939">18</cx:pt>
          <cx:pt idx="940">18</cx:pt>
          <cx:pt idx="941">18</cx:pt>
          <cx:pt idx="942">18</cx:pt>
          <cx:pt idx="943">18</cx:pt>
          <cx:pt idx="944">18</cx:pt>
          <cx:pt idx="945">18</cx:pt>
          <cx:pt idx="946">18</cx:pt>
          <cx:pt idx="947">18</cx:pt>
          <cx:pt idx="948">18</cx:pt>
          <cx:pt idx="949">18</cx:pt>
          <cx:pt idx="950">18</cx:pt>
          <cx:pt idx="951">19</cx:pt>
          <cx:pt idx="952">18</cx:pt>
          <cx:pt idx="953">18</cx:pt>
          <cx:pt idx="954">18</cx:pt>
          <cx:pt idx="955">18</cx:pt>
          <cx:pt idx="956">18</cx:pt>
          <cx:pt idx="957">18</cx:pt>
          <cx:pt idx="958">18</cx:pt>
          <cx:pt idx="959">18</cx:pt>
          <cx:pt idx="960">18</cx:pt>
          <cx:pt idx="961">18</cx:pt>
          <cx:pt idx="962">18</cx:pt>
          <cx:pt idx="963">18</cx:pt>
          <cx:pt idx="964">18</cx:pt>
          <cx:pt idx="965">18</cx:pt>
          <cx:pt idx="966">18</cx:pt>
          <cx:pt idx="967">19</cx:pt>
          <cx:pt idx="968">19</cx:pt>
          <cx:pt idx="969">18</cx:pt>
          <cx:pt idx="970">18</cx:pt>
          <cx:pt idx="971">18</cx:pt>
          <cx:pt idx="972">18</cx:pt>
          <cx:pt idx="973">18</cx:pt>
          <cx:pt idx="974">18</cx:pt>
          <cx:pt idx="975">18</cx:pt>
          <cx:pt idx="976">18</cx:pt>
          <cx:pt idx="977">18</cx:pt>
          <cx:pt idx="978">18</cx:pt>
          <cx:pt idx="979">18</cx:pt>
          <cx:pt idx="980">18</cx:pt>
          <cx:pt idx="981">18</cx:pt>
          <cx:pt idx="982">18</cx:pt>
          <cx:pt idx="983">18</cx:pt>
          <cx:pt idx="984">18</cx:pt>
          <cx:pt idx="985">19</cx:pt>
          <cx:pt idx="986">20</cx:pt>
          <cx:pt idx="987">20</cx:pt>
          <cx:pt idx="988">18</cx:pt>
          <cx:pt idx="989">18</cx:pt>
          <cx:pt idx="990">18</cx:pt>
          <cx:pt idx="991">18</cx:pt>
          <cx:pt idx="992">18</cx:pt>
          <cx:pt idx="993">18</cx:pt>
          <cx:pt idx="994">18</cx:pt>
          <cx:pt idx="995">18</cx:pt>
          <cx:pt idx="996">18</cx:pt>
          <cx:pt idx="997">18</cx:pt>
          <cx:pt idx="998">18</cx:pt>
          <cx:pt idx="999">18</cx:pt>
          <cx:pt idx="1000">18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571B3CD2-22A7-4A99-BE81-A2A4F7F52328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release_timings1280x720dot2500iterations.csv!$B$1:$B$1001</cx:f>
        <cx:lvl ptCount="1001" formatCode="General">
          <cx:pt idx="0">361</cx:pt>
          <cx:pt idx="1">237</cx:pt>
          <cx:pt idx="2">235</cx:pt>
          <cx:pt idx="3">235</cx:pt>
          <cx:pt idx="4">235</cx:pt>
          <cx:pt idx="5">232</cx:pt>
          <cx:pt idx="6">238</cx:pt>
          <cx:pt idx="7">242</cx:pt>
          <cx:pt idx="8">234</cx:pt>
          <cx:pt idx="9">231</cx:pt>
          <cx:pt idx="10">231</cx:pt>
          <cx:pt idx="11">234</cx:pt>
          <cx:pt idx="12">234</cx:pt>
          <cx:pt idx="13">232</cx:pt>
          <cx:pt idx="14">236</cx:pt>
          <cx:pt idx="15">233</cx:pt>
          <cx:pt idx="16">235</cx:pt>
          <cx:pt idx="17">232</cx:pt>
          <cx:pt idx="18">232</cx:pt>
          <cx:pt idx="19">232</cx:pt>
          <cx:pt idx="20">235</cx:pt>
          <cx:pt idx="21">232</cx:pt>
          <cx:pt idx="22">231</cx:pt>
          <cx:pt idx="23">236</cx:pt>
          <cx:pt idx="24">233</cx:pt>
          <cx:pt idx="25">235</cx:pt>
          <cx:pt idx="26">232</cx:pt>
          <cx:pt idx="27">232</cx:pt>
          <cx:pt idx="28">234</cx:pt>
          <cx:pt idx="29">232</cx:pt>
          <cx:pt idx="30">231</cx:pt>
          <cx:pt idx="31">237</cx:pt>
          <cx:pt idx="32">235</cx:pt>
          <cx:pt idx="33">233</cx:pt>
          <cx:pt idx="34">231</cx:pt>
          <cx:pt idx="35">231</cx:pt>
          <cx:pt idx="36">232</cx:pt>
          <cx:pt idx="37">238</cx:pt>
          <cx:pt idx="38">233</cx:pt>
          <cx:pt idx="39">231</cx:pt>
          <cx:pt idx="40">237</cx:pt>
          <cx:pt idx="41">236</cx:pt>
          <cx:pt idx="42">232</cx:pt>
          <cx:pt idx="43">231</cx:pt>
          <cx:pt idx="44">231</cx:pt>
          <cx:pt idx="45">234</cx:pt>
          <cx:pt idx="46">232</cx:pt>
          <cx:pt idx="47">231</cx:pt>
          <cx:pt idx="48">236</cx:pt>
          <cx:pt idx="49">233</cx:pt>
          <cx:pt idx="50">235</cx:pt>
          <cx:pt idx="51">235</cx:pt>
          <cx:pt idx="52">233</cx:pt>
          <cx:pt idx="53">231</cx:pt>
          <cx:pt idx="54">234</cx:pt>
          <cx:pt idx="55">232</cx:pt>
          <cx:pt idx="56">231</cx:pt>
          <cx:pt idx="57">237</cx:pt>
          <cx:pt idx="58">235</cx:pt>
          <cx:pt idx="59">232</cx:pt>
          <cx:pt idx="60">232</cx:pt>
          <cx:pt idx="61">231</cx:pt>
          <cx:pt idx="62">233</cx:pt>
          <cx:pt idx="63">234</cx:pt>
          <cx:pt idx="64">233</cx:pt>
          <cx:pt idx="65">235</cx:pt>
          <cx:pt idx="66">233</cx:pt>
          <cx:pt idx="67">235</cx:pt>
          <cx:pt idx="68">232</cx:pt>
          <cx:pt idx="69">235</cx:pt>
          <cx:pt idx="70">231</cx:pt>
          <cx:pt idx="71">237</cx:pt>
          <cx:pt idx="72">233</cx:pt>
          <cx:pt idx="73">232</cx:pt>
          <cx:pt idx="74">236</cx:pt>
          <cx:pt idx="75">235</cx:pt>
          <cx:pt idx="76">234</cx:pt>
          <cx:pt idx="77">231</cx:pt>
          <cx:pt idx="78">232</cx:pt>
          <cx:pt idx="79">231</cx:pt>
          <cx:pt idx="80">235</cx:pt>
          <cx:pt idx="81">232</cx:pt>
          <cx:pt idx="82">234</cx:pt>
          <cx:pt idx="83">233</cx:pt>
          <cx:pt idx="84">235</cx:pt>
          <cx:pt idx="85">232</cx:pt>
          <cx:pt idx="86">231</cx:pt>
          <cx:pt idx="87">231</cx:pt>
          <cx:pt idx="88">232</cx:pt>
          <cx:pt idx="89">233</cx:pt>
          <cx:pt idx="90">231</cx:pt>
          <cx:pt idx="91">237</cx:pt>
          <cx:pt idx="92">232</cx:pt>
          <cx:pt idx="93">235</cx:pt>
          <cx:pt idx="94">232</cx:pt>
          <cx:pt idx="95">231</cx:pt>
          <cx:pt idx="96">231</cx:pt>
          <cx:pt idx="97">233</cx:pt>
          <cx:pt idx="98">232</cx:pt>
          <cx:pt idx="99">232</cx:pt>
          <cx:pt idx="100">236</cx:pt>
          <cx:pt idx="101">235</cx:pt>
          <cx:pt idx="102">233</cx:pt>
          <cx:pt idx="103">231</cx:pt>
          <cx:pt idx="104">231</cx:pt>
          <cx:pt idx="105">231</cx:pt>
          <cx:pt idx="106">234</cx:pt>
          <cx:pt idx="107">232</cx:pt>
          <cx:pt idx="108">236</cx:pt>
          <cx:pt idx="109">233</cx:pt>
          <cx:pt idx="110">235</cx:pt>
          <cx:pt idx="111">232</cx:pt>
          <cx:pt idx="112">231</cx:pt>
          <cx:pt idx="113">232</cx:pt>
          <cx:pt idx="114">235</cx:pt>
          <cx:pt idx="115">234</cx:pt>
          <cx:pt idx="116">231</cx:pt>
          <cx:pt idx="117">231</cx:pt>
          <cx:pt idx="118">236</cx:pt>
          <cx:pt idx="119">236</cx:pt>
          <cx:pt idx="120">232</cx:pt>
          <cx:pt idx="121">231</cx:pt>
          <cx:pt idx="122">232</cx:pt>
          <cx:pt idx="123">234</cx:pt>
          <cx:pt idx="124">232</cx:pt>
          <cx:pt idx="125">236</cx:pt>
          <cx:pt idx="126">232</cx:pt>
          <cx:pt idx="127">234</cx:pt>
          <cx:pt idx="128">234</cx:pt>
          <cx:pt idx="129">231</cx:pt>
          <cx:pt idx="130">231</cx:pt>
          <cx:pt idx="131">231</cx:pt>
          <cx:pt idx="132">233</cx:pt>
          <cx:pt idx="133">231</cx:pt>
          <cx:pt idx="134">237</cx:pt>
          <cx:pt idx="135">233</cx:pt>
          <cx:pt idx="136">234</cx:pt>
          <cx:pt idx="137">232</cx:pt>
          <cx:pt idx="138">231</cx:pt>
          <cx:pt idx="139">231</cx:pt>
          <cx:pt idx="140">235</cx:pt>
          <cx:pt idx="141">234</cx:pt>
          <cx:pt idx="142">235</cx:pt>
          <cx:pt idx="143">232</cx:pt>
          <cx:pt idx="144">232</cx:pt>
          <cx:pt idx="145">234</cx:pt>
          <cx:pt idx="146">232</cx:pt>
          <cx:pt idx="147">231</cx:pt>
          <cx:pt idx="148">232</cx:pt>
          <cx:pt idx="149">235</cx:pt>
          <cx:pt idx="150">232</cx:pt>
          <cx:pt idx="151">238</cx:pt>
          <cx:pt idx="152">232</cx:pt>
          <cx:pt idx="153">235</cx:pt>
          <cx:pt idx="154">232</cx:pt>
          <cx:pt idx="155">231</cx:pt>
          <cx:pt idx="156">231</cx:pt>
          <cx:pt idx="157">231</cx:pt>
          <cx:pt idx="158">233</cx:pt>
          <cx:pt idx="159">237</cx:pt>
          <cx:pt idx="160">232</cx:pt>
          <cx:pt idx="161">231</cx:pt>
          <cx:pt idx="162">234</cx:pt>
          <cx:pt idx="163">233</cx:pt>
          <cx:pt idx="164">231</cx:pt>
          <cx:pt idx="165">231</cx:pt>
          <cx:pt idx="166">235</cx:pt>
          <cx:pt idx="167">232</cx:pt>
          <cx:pt idx="168">237</cx:pt>
          <cx:pt idx="169">233</cx:pt>
          <cx:pt idx="170">231</cx:pt>
          <cx:pt idx="171">233</cx:pt>
          <cx:pt idx="172">232</cx:pt>
          <cx:pt idx="173">231</cx:pt>
          <cx:pt idx="174">231</cx:pt>
          <cx:pt idx="175">235</cx:pt>
          <cx:pt idx="176">235</cx:pt>
          <cx:pt idx="177">233</cx:pt>
          <cx:pt idx="178">234</cx:pt>
          <cx:pt idx="179">237</cx:pt>
          <cx:pt idx="180">232</cx:pt>
          <cx:pt idx="181">231</cx:pt>
          <cx:pt idx="182">231</cx:pt>
          <cx:pt idx="183">232</cx:pt>
          <cx:pt idx="184">234</cx:pt>
          <cx:pt idx="185">237</cx:pt>
          <cx:pt idx="186">233</cx:pt>
          <cx:pt idx="187">231</cx:pt>
          <cx:pt idx="188">234</cx:pt>
          <cx:pt idx="189">232</cx:pt>
          <cx:pt idx="190">231</cx:pt>
          <cx:pt idx="191">231</cx:pt>
          <cx:pt idx="192">235</cx:pt>
          <cx:pt idx="193">234</cx:pt>
          <cx:pt idx="194">231</cx:pt>
          <cx:pt idx="195">233</cx:pt>
          <cx:pt idx="196">233</cx:pt>
          <cx:pt idx="197">233</cx:pt>
          <cx:pt idx="198">231</cx:pt>
          <cx:pt idx="199">231</cx:pt>
          <cx:pt idx="200">232</cx:pt>
          <cx:pt idx="201">233</cx:pt>
          <cx:pt idx="202">236</cx:pt>
          <cx:pt idx="203">232</cx:pt>
          <cx:pt idx="204">231</cx:pt>
          <cx:pt idx="205">235</cx:pt>
          <cx:pt idx="206">231</cx:pt>
          <cx:pt idx="207">231</cx:pt>
          <cx:pt idx="208">231</cx:pt>
          <cx:pt idx="209">231</cx:pt>
          <cx:pt idx="210">233</cx:pt>
          <cx:pt idx="211">232</cx:pt>
          <cx:pt idx="212">235</cx:pt>
          <cx:pt idx="213">232</cx:pt>
          <cx:pt idx="214">233</cx:pt>
          <cx:pt idx="215">231</cx:pt>
          <cx:pt idx="216">232</cx:pt>
          <cx:pt idx="217">231</cx:pt>
          <cx:pt idx="218">234</cx:pt>
          <cx:pt idx="219">236</cx:pt>
          <cx:pt idx="220">231</cx:pt>
          <cx:pt idx="221">232</cx:pt>
          <cx:pt idx="222">233</cx:pt>
          <cx:pt idx="223">233</cx:pt>
          <cx:pt idx="224">231</cx:pt>
          <cx:pt idx="225">232</cx:pt>
          <cx:pt idx="226">231</cx:pt>
          <cx:pt idx="227">234</cx:pt>
          <cx:pt idx="228">237</cx:pt>
          <cx:pt idx="229">232</cx:pt>
          <cx:pt idx="230">231</cx:pt>
          <cx:pt idx="231">232</cx:pt>
          <cx:pt idx="232">232</cx:pt>
          <cx:pt idx="233">231</cx:pt>
          <cx:pt idx="234">231</cx:pt>
          <cx:pt idx="235">231</cx:pt>
          <cx:pt idx="236">238</cx:pt>
          <cx:pt idx="237">232</cx:pt>
          <cx:pt idx="238">231</cx:pt>
          <cx:pt idx="239">231</cx:pt>
          <cx:pt idx="240">233</cx:pt>
          <cx:pt idx="241">231</cx:pt>
          <cx:pt idx="242">231</cx:pt>
          <cx:pt idx="243">232</cx:pt>
          <cx:pt idx="244">231</cx:pt>
          <cx:pt idx="245">238</cx:pt>
          <cx:pt idx="246">230</cx:pt>
          <cx:pt idx="247">232</cx:pt>
          <cx:pt idx="248">231</cx:pt>
          <cx:pt idx="249">234</cx:pt>
          <cx:pt idx="250">231</cx:pt>
          <cx:pt idx="251">231</cx:pt>
          <cx:pt idx="252">231</cx:pt>
          <cx:pt idx="253">233</cx:pt>
          <cx:pt idx="254">232</cx:pt>
          <cx:pt idx="255">231</cx:pt>
          <cx:pt idx="256">231</cx:pt>
          <cx:pt idx="257">230</cx:pt>
          <cx:pt idx="258">230</cx:pt>
          <cx:pt idx="259">232</cx:pt>
          <cx:pt idx="260">231</cx:pt>
          <cx:pt idx="261">231</cx:pt>
          <cx:pt idx="262">233</cx:pt>
          <cx:pt idx="263">231</cx:pt>
          <cx:pt idx="264">231</cx:pt>
          <cx:pt idx="265">231</cx:pt>
          <cx:pt idx="266">233</cx:pt>
          <cx:pt idx="267">231</cx:pt>
          <cx:pt idx="268">231</cx:pt>
          <cx:pt idx="269">231</cx:pt>
          <cx:pt idx="270">231</cx:pt>
          <cx:pt idx="271">233</cx:pt>
          <cx:pt idx="272">231</cx:pt>
          <cx:pt idx="273">231</cx:pt>
          <cx:pt idx="274">233</cx:pt>
          <cx:pt idx="275">233</cx:pt>
          <cx:pt idx="276">231</cx:pt>
          <cx:pt idx="277">231</cx:pt>
          <cx:pt idx="278">231</cx:pt>
          <cx:pt idx="279">233</cx:pt>
          <cx:pt idx="280">231</cx:pt>
          <cx:pt idx="281">231</cx:pt>
          <cx:pt idx="282">231</cx:pt>
          <cx:pt idx="283">231</cx:pt>
          <cx:pt idx="284">234</cx:pt>
          <cx:pt idx="285">231</cx:pt>
          <cx:pt idx="286">231</cx:pt>
          <cx:pt idx="287">230</cx:pt>
          <cx:pt idx="288">233</cx:pt>
          <cx:pt idx="289">231</cx:pt>
          <cx:pt idx="290">231</cx:pt>
          <cx:pt idx="291">231</cx:pt>
          <cx:pt idx="292">232</cx:pt>
          <cx:pt idx="293">233</cx:pt>
          <cx:pt idx="294">231</cx:pt>
          <cx:pt idx="295">231</cx:pt>
          <cx:pt idx="296">231</cx:pt>
          <cx:pt idx="297">236</cx:pt>
          <cx:pt idx="298">231</cx:pt>
          <cx:pt idx="299">233</cx:pt>
          <cx:pt idx="300">231</cx:pt>
          <cx:pt idx="301">233</cx:pt>
          <cx:pt idx="302">231</cx:pt>
          <cx:pt idx="303">231</cx:pt>
          <cx:pt idx="304">231</cx:pt>
          <cx:pt idx="305">231</cx:pt>
          <cx:pt idx="306">237</cx:pt>
          <cx:pt idx="307">232</cx:pt>
          <cx:pt idx="308">231</cx:pt>
          <cx:pt idx="309">231</cx:pt>
          <cx:pt idx="310">233</cx:pt>
          <cx:pt idx="311">231</cx:pt>
          <cx:pt idx="312">231</cx:pt>
          <cx:pt idx="313">231</cx:pt>
          <cx:pt idx="314">233</cx:pt>
          <cx:pt idx="315">231</cx:pt>
          <cx:pt idx="316">231</cx:pt>
          <cx:pt idx="317">231</cx:pt>
          <cx:pt idx="318">231</cx:pt>
          <cx:pt idx="319">234</cx:pt>
          <cx:pt idx="320">231</cx:pt>
          <cx:pt idx="321">231</cx:pt>
          <cx:pt idx="322">231</cx:pt>
          <cx:pt idx="323">233</cx:pt>
          <cx:pt idx="324">231</cx:pt>
          <cx:pt idx="325">231</cx:pt>
          <cx:pt idx="326">231</cx:pt>
          <cx:pt idx="327">233</cx:pt>
          <cx:pt idx="328">233</cx:pt>
          <cx:pt idx="329">233</cx:pt>
          <cx:pt idx="330">231</cx:pt>
          <cx:pt idx="331">231</cx:pt>
          <cx:pt idx="332">233</cx:pt>
          <cx:pt idx="333">231</cx:pt>
          <cx:pt idx="334">231</cx:pt>
          <cx:pt idx="335">231</cx:pt>
          <cx:pt idx="336">233</cx:pt>
          <cx:pt idx="337">231</cx:pt>
          <cx:pt idx="338">231</cx:pt>
          <cx:pt idx="339">231</cx:pt>
          <cx:pt idx="340">232</cx:pt>
          <cx:pt idx="341">231</cx:pt>
          <cx:pt idx="342">230</cx:pt>
          <cx:pt idx="343">231</cx:pt>
          <cx:pt idx="344">231</cx:pt>
          <cx:pt idx="345">232</cx:pt>
          <cx:pt idx="346">231</cx:pt>
          <cx:pt idx="347">231</cx:pt>
          <cx:pt idx="348">230</cx:pt>
          <cx:pt idx="349">238</cx:pt>
          <cx:pt idx="350">232</cx:pt>
          <cx:pt idx="351">231</cx:pt>
          <cx:pt idx="352">231</cx:pt>
          <cx:pt idx="353">233</cx:pt>
          <cx:pt idx="354">231</cx:pt>
          <cx:pt idx="355">230</cx:pt>
          <cx:pt idx="356">231</cx:pt>
          <cx:pt idx="357">231</cx:pt>
          <cx:pt idx="358">233</cx:pt>
          <cx:pt idx="359">231</cx:pt>
          <cx:pt idx="360">231</cx:pt>
          <cx:pt idx="361">231</cx:pt>
          <cx:pt idx="362">233</cx:pt>
          <cx:pt idx="363">231</cx:pt>
          <cx:pt idx="364">231</cx:pt>
          <cx:pt idx="365">230</cx:pt>
          <cx:pt idx="366">231</cx:pt>
          <cx:pt idx="367">233</cx:pt>
          <cx:pt idx="368">231</cx:pt>
          <cx:pt idx="369">231</cx:pt>
          <cx:pt idx="370">230</cx:pt>
          <cx:pt idx="371">233</cx:pt>
          <cx:pt idx="372">231</cx:pt>
          <cx:pt idx="373">231</cx:pt>
          <cx:pt idx="374">231</cx:pt>
          <cx:pt idx="375">233</cx:pt>
          <cx:pt idx="376">231</cx:pt>
          <cx:pt idx="377">230</cx:pt>
          <cx:pt idx="378">231</cx:pt>
          <cx:pt idx="379">231</cx:pt>
          <cx:pt idx="380">231</cx:pt>
          <cx:pt idx="381">233</cx:pt>
          <cx:pt idx="382">231</cx:pt>
          <cx:pt idx="383">231</cx:pt>
          <cx:pt idx="384">233</cx:pt>
          <cx:pt idx="385">231</cx:pt>
          <cx:pt idx="386">231</cx:pt>
          <cx:pt idx="387">230</cx:pt>
          <cx:pt idx="388">234</cx:pt>
          <cx:pt idx="389">231</cx:pt>
          <cx:pt idx="390">231</cx:pt>
          <cx:pt idx="391">231</cx:pt>
          <cx:pt idx="392">231</cx:pt>
          <cx:pt idx="393">233</cx:pt>
          <cx:pt idx="394">231</cx:pt>
          <cx:pt idx="395">231</cx:pt>
          <cx:pt idx="396">231</cx:pt>
          <cx:pt idx="397">233</cx:pt>
          <cx:pt idx="398">231</cx:pt>
          <cx:pt idx="399">231</cx:pt>
          <cx:pt idx="400">231</cx:pt>
          <cx:pt idx="401">234</cx:pt>
          <cx:pt idx="402">231</cx:pt>
          <cx:pt idx="403">230</cx:pt>
          <cx:pt idx="404">231</cx:pt>
          <cx:pt idx="405">231</cx:pt>
          <cx:pt idx="406">233</cx:pt>
          <cx:pt idx="407">231</cx:pt>
          <cx:pt idx="408">231</cx:pt>
          <cx:pt idx="409">231</cx:pt>
          <cx:pt idx="410">234</cx:pt>
          <cx:pt idx="411">231</cx:pt>
          <cx:pt idx="412">231</cx:pt>
          <cx:pt idx="413">231</cx:pt>
          <cx:pt idx="414">232</cx:pt>
          <cx:pt idx="415">233</cx:pt>
          <cx:pt idx="416">231</cx:pt>
          <cx:pt idx="417">231</cx:pt>
          <cx:pt idx="418">230</cx:pt>
          <cx:pt idx="419">233</cx:pt>
          <cx:pt idx="420">231</cx:pt>
          <cx:pt idx="421">232</cx:pt>
          <cx:pt idx="422">231</cx:pt>
          <cx:pt idx="423">233</cx:pt>
          <cx:pt idx="424">231</cx:pt>
          <cx:pt idx="425">231</cx:pt>
          <cx:pt idx="426">231</cx:pt>
          <cx:pt idx="427">230</cx:pt>
          <cx:pt idx="428">233</cx:pt>
          <cx:pt idx="429">231</cx:pt>
          <cx:pt idx="430">231</cx:pt>
          <cx:pt idx="431">231</cx:pt>
          <cx:pt idx="432">233</cx:pt>
          <cx:pt idx="433">232</cx:pt>
          <cx:pt idx="434">231</cx:pt>
          <cx:pt idx="435">231</cx:pt>
          <cx:pt idx="436">233</cx:pt>
          <cx:pt idx="437">231</cx:pt>
          <cx:pt idx="438">231</cx:pt>
          <cx:pt idx="439">231</cx:pt>
          <cx:pt idx="440">230</cx:pt>
          <cx:pt idx="441">234</cx:pt>
          <cx:pt idx="442">231</cx:pt>
          <cx:pt idx="443">231</cx:pt>
          <cx:pt idx="444">230</cx:pt>
          <cx:pt idx="445">233</cx:pt>
          <cx:pt idx="446">231</cx:pt>
          <cx:pt idx="447">231</cx:pt>
          <cx:pt idx="448">231</cx:pt>
          <cx:pt idx="449">233</cx:pt>
          <cx:pt idx="450">231</cx:pt>
          <cx:pt idx="451">231</cx:pt>
          <cx:pt idx="452">231</cx:pt>
          <cx:pt idx="453">232</cx:pt>
          <cx:pt idx="454">234</cx:pt>
          <cx:pt idx="455">231</cx:pt>
          <cx:pt idx="456">231</cx:pt>
          <cx:pt idx="457">231</cx:pt>
          <cx:pt idx="458">233</cx:pt>
          <cx:pt idx="459">231</cx:pt>
          <cx:pt idx="460">231</cx:pt>
          <cx:pt idx="461">230</cx:pt>
          <cx:pt idx="462">231</cx:pt>
          <cx:pt idx="463">233</cx:pt>
          <cx:pt idx="464">231</cx:pt>
          <cx:pt idx="465">231</cx:pt>
          <cx:pt idx="466">231</cx:pt>
          <cx:pt idx="467">234</cx:pt>
          <cx:pt idx="468">231</cx:pt>
          <cx:pt idx="469">231</cx:pt>
          <cx:pt idx="470">231</cx:pt>
          <cx:pt idx="471">233</cx:pt>
          <cx:pt idx="472">231</cx:pt>
          <cx:pt idx="473">231</cx:pt>
          <cx:pt idx="474">230</cx:pt>
          <cx:pt idx="475">231</cx:pt>
          <cx:pt idx="476">233</cx:pt>
          <cx:pt idx="477">231</cx:pt>
          <cx:pt idx="478">231</cx:pt>
          <cx:pt idx="479">231</cx:pt>
          <cx:pt idx="480">233</cx:pt>
          <cx:pt idx="481">231</cx:pt>
          <cx:pt idx="482">231</cx:pt>
          <cx:pt idx="483">231</cx:pt>
          <cx:pt idx="484">233</cx:pt>
          <cx:pt idx="485">231</cx:pt>
          <cx:pt idx="486">230</cx:pt>
          <cx:pt idx="487">231</cx:pt>
          <cx:pt idx="488">231</cx:pt>
          <cx:pt idx="489">233</cx:pt>
          <cx:pt idx="490">231</cx:pt>
          <cx:pt idx="491">231</cx:pt>
          <cx:pt idx="492">231</cx:pt>
          <cx:pt idx="493">233</cx:pt>
          <cx:pt idx="494">231</cx:pt>
          <cx:pt idx="495">231</cx:pt>
          <cx:pt idx="496">230</cx:pt>
          <cx:pt idx="497">240</cx:pt>
          <cx:pt idx="498">231</cx:pt>
          <cx:pt idx="499">231</cx:pt>
          <cx:pt idx="500">231</cx:pt>
          <cx:pt idx="501">231</cx:pt>
          <cx:pt idx="502">233</cx:pt>
          <cx:pt idx="503">231</cx:pt>
          <cx:pt idx="504">231</cx:pt>
          <cx:pt idx="505">231</cx:pt>
          <cx:pt idx="506">234</cx:pt>
          <cx:pt idx="507">231</cx:pt>
          <cx:pt idx="508">231</cx:pt>
          <cx:pt idx="509">231</cx:pt>
          <cx:pt idx="510">233</cx:pt>
          <cx:pt idx="511">231</cx:pt>
          <cx:pt idx="512">231</cx:pt>
          <cx:pt idx="513">230</cx:pt>
          <cx:pt idx="514">231</cx:pt>
          <cx:pt idx="515">233</cx:pt>
          <cx:pt idx="516">231</cx:pt>
          <cx:pt idx="517">231</cx:pt>
          <cx:pt idx="518">231</cx:pt>
          <cx:pt idx="519">234</cx:pt>
          <cx:pt idx="520">231</cx:pt>
          <cx:pt idx="521">231</cx:pt>
          <cx:pt idx="522">230</cx:pt>
          <cx:pt idx="523">231</cx:pt>
          <cx:pt idx="524">231</cx:pt>
          <cx:pt idx="525">232</cx:pt>
          <cx:pt idx="526">231</cx:pt>
          <cx:pt idx="527">231</cx:pt>
          <cx:pt idx="528">234</cx:pt>
          <cx:pt idx="529">231</cx:pt>
          <cx:pt idx="530">231</cx:pt>
          <cx:pt idx="531">231</cx:pt>
          <cx:pt idx="532">233</cx:pt>
          <cx:pt idx="533">231</cx:pt>
          <cx:pt idx="534">231</cx:pt>
          <cx:pt idx="535">231</cx:pt>
          <cx:pt idx="536">230</cx:pt>
          <cx:pt idx="537">233</cx:pt>
          <cx:pt idx="538">231</cx:pt>
          <cx:pt idx="539">231</cx:pt>
          <cx:pt idx="540">231</cx:pt>
          <cx:pt idx="541">233</cx:pt>
          <cx:pt idx="542">231</cx:pt>
          <cx:pt idx="543">231</cx:pt>
          <cx:pt idx="544">231</cx:pt>
          <cx:pt idx="545">234</cx:pt>
          <cx:pt idx="546">231</cx:pt>
          <cx:pt idx="547">231</cx:pt>
          <cx:pt idx="548">231</cx:pt>
          <cx:pt idx="549">231</cx:pt>
          <cx:pt idx="550">233</cx:pt>
          <cx:pt idx="551">231</cx:pt>
          <cx:pt idx="552">231</cx:pt>
          <cx:pt idx="553">231</cx:pt>
          <cx:pt idx="554">233</cx:pt>
          <cx:pt idx="555">231</cx:pt>
          <cx:pt idx="556">231</cx:pt>
          <cx:pt idx="557">231</cx:pt>
          <cx:pt idx="558">234</cx:pt>
          <cx:pt idx="559">230</cx:pt>
          <cx:pt idx="560">230</cx:pt>
          <cx:pt idx="561">231</cx:pt>
          <cx:pt idx="562">231</cx:pt>
          <cx:pt idx="563">233</cx:pt>
          <cx:pt idx="564">231</cx:pt>
          <cx:pt idx="565">231</cx:pt>
          <cx:pt idx="566">231</cx:pt>
          <cx:pt idx="567">233</cx:pt>
          <cx:pt idx="568">231</cx:pt>
          <cx:pt idx="569">231</cx:pt>
          <cx:pt idx="570">231</cx:pt>
          <cx:pt idx="571">237</cx:pt>
          <cx:pt idx="572">233</cx:pt>
          <cx:pt idx="573">230</cx:pt>
          <cx:pt idx="574">231</cx:pt>
          <cx:pt idx="575">231</cx:pt>
          <cx:pt idx="576">233</cx:pt>
          <cx:pt idx="577">231</cx:pt>
          <cx:pt idx="578">231</cx:pt>
          <cx:pt idx="579">231</cx:pt>
          <cx:pt idx="580">233</cx:pt>
          <cx:pt idx="581">231</cx:pt>
          <cx:pt idx="582">237</cx:pt>
          <cx:pt idx="583">231</cx:pt>
          <cx:pt idx="584">231</cx:pt>
          <cx:pt idx="585">234</cx:pt>
          <cx:pt idx="586">231</cx:pt>
          <cx:pt idx="587">231</cx:pt>
          <cx:pt idx="588">231</cx:pt>
          <cx:pt idx="589">233</cx:pt>
          <cx:pt idx="590">231</cx:pt>
          <cx:pt idx="591">231</cx:pt>
          <cx:pt idx="592">231</cx:pt>
          <cx:pt idx="593">233</cx:pt>
          <cx:pt idx="594">231</cx:pt>
          <cx:pt idx="595">230</cx:pt>
          <cx:pt idx="596">232</cx:pt>
          <cx:pt idx="597">231</cx:pt>
          <cx:pt idx="598">231</cx:pt>
          <cx:pt idx="599">233</cx:pt>
          <cx:pt idx="600">231</cx:pt>
          <cx:pt idx="601">231</cx:pt>
          <cx:pt idx="602">233</cx:pt>
          <cx:pt idx="603">231</cx:pt>
          <cx:pt idx="604">231</cx:pt>
          <cx:pt idx="605">231</cx:pt>
          <cx:pt idx="606">233</cx:pt>
          <cx:pt idx="607">231</cx:pt>
          <cx:pt idx="608">231</cx:pt>
          <cx:pt idx="609">232</cx:pt>
          <cx:pt idx="610">231</cx:pt>
          <cx:pt idx="611">233</cx:pt>
          <cx:pt idx="612">231</cx:pt>
          <cx:pt idx="613">231</cx:pt>
          <cx:pt idx="614">231</cx:pt>
          <cx:pt idx="615">234</cx:pt>
          <cx:pt idx="616">231</cx:pt>
          <cx:pt idx="617">231</cx:pt>
          <cx:pt idx="618">231</cx:pt>
          <cx:pt idx="619">233</cx:pt>
          <cx:pt idx="620">231</cx:pt>
          <cx:pt idx="621">231</cx:pt>
          <cx:pt idx="622">231</cx:pt>
          <cx:pt idx="623">231</cx:pt>
          <cx:pt idx="624">234</cx:pt>
          <cx:pt idx="625">231</cx:pt>
          <cx:pt idx="626">231</cx:pt>
          <cx:pt idx="627">231</cx:pt>
          <cx:pt idx="628">233</cx:pt>
          <cx:pt idx="629">231</cx:pt>
          <cx:pt idx="630">231</cx:pt>
          <cx:pt idx="631">231</cx:pt>
          <cx:pt idx="632">231</cx:pt>
          <cx:pt idx="633">232</cx:pt>
          <cx:pt idx="634">231</cx:pt>
          <cx:pt idx="635">231</cx:pt>
          <cx:pt idx="636">231</cx:pt>
          <cx:pt idx="637">234</cx:pt>
          <cx:pt idx="638">231</cx:pt>
          <cx:pt idx="639">231</cx:pt>
          <cx:pt idx="640">231</cx:pt>
          <cx:pt idx="641">233</cx:pt>
          <cx:pt idx="642">231</cx:pt>
          <cx:pt idx="643">231</cx:pt>
          <cx:pt idx="644">231</cx:pt>
          <cx:pt idx="645">231</cx:pt>
          <cx:pt idx="646">231</cx:pt>
          <cx:pt idx="647">233</cx:pt>
          <cx:pt idx="648">231</cx:pt>
          <cx:pt idx="649">231</cx:pt>
          <cx:pt idx="650">233</cx:pt>
          <cx:pt idx="651">231</cx:pt>
          <cx:pt idx="652">231</cx:pt>
          <cx:pt idx="653">231</cx:pt>
          <cx:pt idx="654">233</cx:pt>
          <cx:pt idx="655">231</cx:pt>
          <cx:pt idx="656">231</cx:pt>
          <cx:pt idx="657">230</cx:pt>
          <cx:pt idx="658">231</cx:pt>
          <cx:pt idx="659">233</cx:pt>
          <cx:pt idx="660">231</cx:pt>
          <cx:pt idx="661">231</cx:pt>
          <cx:pt idx="662">231</cx:pt>
          <cx:pt idx="663">233</cx:pt>
          <cx:pt idx="664">231</cx:pt>
          <cx:pt idx="665">231</cx:pt>
          <cx:pt idx="666">231</cx:pt>
          <cx:pt idx="667">233</cx:pt>
          <cx:pt idx="668">233</cx:pt>
          <cx:pt idx="669">231</cx:pt>
          <cx:pt idx="670">231</cx:pt>
          <cx:pt idx="671">231</cx:pt>
          <cx:pt idx="672">234</cx:pt>
          <cx:pt idx="673">231</cx:pt>
          <cx:pt idx="674">231</cx:pt>
          <cx:pt idx="675">231</cx:pt>
          <cx:pt idx="676">233</cx:pt>
          <cx:pt idx="677">231</cx:pt>
          <cx:pt idx="678">231</cx:pt>
          <cx:pt idx="679">231</cx:pt>
          <cx:pt idx="680">231</cx:pt>
          <cx:pt idx="681">232</cx:pt>
          <cx:pt idx="682">231</cx:pt>
          <cx:pt idx="683">231</cx:pt>
          <cx:pt idx="684">230</cx:pt>
          <cx:pt idx="685">233</cx:pt>
          <cx:pt idx="686">231</cx:pt>
          <cx:pt idx="687">231</cx:pt>
          <cx:pt idx="688">231</cx:pt>
          <cx:pt idx="689">233</cx:pt>
          <cx:pt idx="690">231</cx:pt>
          <cx:pt idx="691">232</cx:pt>
          <cx:pt idx="692">231</cx:pt>
          <cx:pt idx="693">231</cx:pt>
          <cx:pt idx="694">231</cx:pt>
          <cx:pt idx="695">233</cx:pt>
          <cx:pt idx="696">231</cx:pt>
          <cx:pt idx="697">231</cx:pt>
          <cx:pt idx="698">233</cx:pt>
          <cx:pt idx="699">231</cx:pt>
          <cx:pt idx="700">231</cx:pt>
          <cx:pt idx="701">231</cx:pt>
          <cx:pt idx="702">234</cx:pt>
          <cx:pt idx="703">231</cx:pt>
          <cx:pt idx="704">231</cx:pt>
          <cx:pt idx="705">231</cx:pt>
          <cx:pt idx="706">231</cx:pt>
          <cx:pt idx="707">234</cx:pt>
          <cx:pt idx="708">231</cx:pt>
          <cx:pt idx="709">231</cx:pt>
          <cx:pt idx="710">230</cx:pt>
          <cx:pt idx="711">233</cx:pt>
          <cx:pt idx="712">232</cx:pt>
          <cx:pt idx="713">230</cx:pt>
          <cx:pt idx="714">232</cx:pt>
          <cx:pt idx="715">234</cx:pt>
          <cx:pt idx="716">231</cx:pt>
          <cx:pt idx="717">231</cx:pt>
          <cx:pt idx="718">231</cx:pt>
          <cx:pt idx="719">231</cx:pt>
          <cx:pt idx="720">233</cx:pt>
          <cx:pt idx="721">232</cx:pt>
          <cx:pt idx="722">231</cx:pt>
          <cx:pt idx="723">231</cx:pt>
          <cx:pt idx="724">233</cx:pt>
          <cx:pt idx="725">231</cx:pt>
          <cx:pt idx="726">231</cx:pt>
          <cx:pt idx="727">231</cx:pt>
          <cx:pt idx="728">232</cx:pt>
          <cx:pt idx="729">233</cx:pt>
          <cx:pt idx="730">231</cx:pt>
          <cx:pt idx="731">231</cx:pt>
          <cx:pt idx="732">231</cx:pt>
          <cx:pt idx="733">233</cx:pt>
          <cx:pt idx="734">232</cx:pt>
          <cx:pt idx="735">231</cx:pt>
          <cx:pt idx="736">231</cx:pt>
          <cx:pt idx="737">233</cx:pt>
          <cx:pt idx="738">232</cx:pt>
          <cx:pt idx="739">231</cx:pt>
          <cx:pt idx="740">231</cx:pt>
          <cx:pt idx="741">231</cx:pt>
          <cx:pt idx="742">233</cx:pt>
          <cx:pt idx="743">231</cx:pt>
          <cx:pt idx="744">231</cx:pt>
          <cx:pt idx="745">231</cx:pt>
          <cx:pt idx="746">233</cx:pt>
          <cx:pt idx="747">232</cx:pt>
          <cx:pt idx="748">231</cx:pt>
          <cx:pt idx="749">231</cx:pt>
          <cx:pt idx="750">233</cx:pt>
          <cx:pt idx="751">231</cx:pt>
          <cx:pt idx="752">231</cx:pt>
          <cx:pt idx="753">231</cx:pt>
          <cx:pt idx="754">233</cx:pt>
          <cx:pt idx="755">231</cx:pt>
          <cx:pt idx="756">233</cx:pt>
          <cx:pt idx="757">231</cx:pt>
          <cx:pt idx="758">231</cx:pt>
          <cx:pt idx="759">234</cx:pt>
          <cx:pt idx="760">232</cx:pt>
          <cx:pt idx="761">231</cx:pt>
          <cx:pt idx="762">231</cx:pt>
          <cx:pt idx="763">233</cx:pt>
          <cx:pt idx="764">232</cx:pt>
          <cx:pt idx="765">235</cx:pt>
          <cx:pt idx="766">231</cx:pt>
          <cx:pt idx="767">231</cx:pt>
          <cx:pt idx="768">234</cx:pt>
          <cx:pt idx="769">232</cx:pt>
          <cx:pt idx="770">231</cx:pt>
          <cx:pt idx="771">231</cx:pt>
          <cx:pt idx="772">233</cx:pt>
          <cx:pt idx="773">233</cx:pt>
          <cx:pt idx="774">231</cx:pt>
          <cx:pt idx="775">231</cx:pt>
          <cx:pt idx="776">233</cx:pt>
          <cx:pt idx="777">232</cx:pt>
          <cx:pt idx="778">231</cx:pt>
          <cx:pt idx="779">232</cx:pt>
          <cx:pt idx="780">231</cx:pt>
          <cx:pt idx="781">235</cx:pt>
          <cx:pt idx="782">232</cx:pt>
          <cx:pt idx="783">231</cx:pt>
          <cx:pt idx="784">230</cx:pt>
          <cx:pt idx="785">235</cx:pt>
          <cx:pt idx="786">232</cx:pt>
          <cx:pt idx="787">231</cx:pt>
          <cx:pt idx="788">231</cx:pt>
          <cx:pt idx="789">235</cx:pt>
          <cx:pt idx="790">232</cx:pt>
          <cx:pt idx="791">231</cx:pt>
          <cx:pt idx="792">231</cx:pt>
          <cx:pt idx="793">231</cx:pt>
          <cx:pt idx="794">234</cx:pt>
          <cx:pt idx="795">232</cx:pt>
          <cx:pt idx="796">231</cx:pt>
          <cx:pt idx="797">231</cx:pt>
          <cx:pt idx="798">234</cx:pt>
          <cx:pt idx="799">232</cx:pt>
          <cx:pt idx="800">231</cx:pt>
          <cx:pt idx="801">231</cx:pt>
          <cx:pt idx="802">232</cx:pt>
          <cx:pt idx="803">232</cx:pt>
          <cx:pt idx="804">231</cx:pt>
          <cx:pt idx="805">231</cx:pt>
          <cx:pt idx="806">231</cx:pt>
          <cx:pt idx="807">234</cx:pt>
          <cx:pt idx="808">232</cx:pt>
          <cx:pt idx="809">231</cx:pt>
          <cx:pt idx="810">231</cx:pt>
          <cx:pt idx="811">235</cx:pt>
          <cx:pt idx="812">232</cx:pt>
          <cx:pt idx="813">231</cx:pt>
          <cx:pt idx="814">231</cx:pt>
          <cx:pt idx="815">231</cx:pt>
          <cx:pt idx="816">231</cx:pt>
          <cx:pt idx="817">233</cx:pt>
          <cx:pt idx="818">231</cx:pt>
          <cx:pt idx="819">231</cx:pt>
          <cx:pt idx="820">234</cx:pt>
          <cx:pt idx="821">232</cx:pt>
          <cx:pt idx="822">231</cx:pt>
          <cx:pt idx="823">231</cx:pt>
          <cx:pt idx="824">234</cx:pt>
          <cx:pt idx="825">232</cx:pt>
          <cx:pt idx="826">231</cx:pt>
          <cx:pt idx="827">231</cx:pt>
          <cx:pt idx="828">231</cx:pt>
          <cx:pt idx="829">231</cx:pt>
          <cx:pt idx="830">233</cx:pt>
          <cx:pt idx="831">231</cx:pt>
          <cx:pt idx="832">231</cx:pt>
          <cx:pt idx="833">232</cx:pt>
          <cx:pt idx="834">234</cx:pt>
          <cx:pt idx="835">231</cx:pt>
          <cx:pt idx="836">231</cx:pt>
          <cx:pt idx="837">235</cx:pt>
          <cx:pt idx="838">232</cx:pt>
          <cx:pt idx="839">231</cx:pt>
          <cx:pt idx="840">231</cx:pt>
          <cx:pt idx="841">231</cx:pt>
          <cx:pt idx="842">233</cx:pt>
          <cx:pt idx="843">232</cx:pt>
          <cx:pt idx="844">231</cx:pt>
          <cx:pt idx="845">232</cx:pt>
          <cx:pt idx="846">238</cx:pt>
          <cx:pt idx="847">233</cx:pt>
          <cx:pt idx="848">235</cx:pt>
          <cx:pt idx="849">231</cx:pt>
          <cx:pt idx="850">235</cx:pt>
          <cx:pt idx="851">232</cx:pt>
          <cx:pt idx="852">231</cx:pt>
          <cx:pt idx="853">231</cx:pt>
          <cx:pt idx="854">231</cx:pt>
          <cx:pt idx="855">233</cx:pt>
          <cx:pt idx="856">232</cx:pt>
          <cx:pt idx="857">232</cx:pt>
          <cx:pt idx="858">231</cx:pt>
          <cx:pt idx="859">233</cx:pt>
          <cx:pt idx="860">232</cx:pt>
          <cx:pt idx="861">231</cx:pt>
          <cx:pt idx="862">231</cx:pt>
          <cx:pt idx="863">234</cx:pt>
          <cx:pt idx="864">232</cx:pt>
          <cx:pt idx="865">231</cx:pt>
          <cx:pt idx="866">231</cx:pt>
          <cx:pt idx="867">231</cx:pt>
          <cx:pt idx="868">234</cx:pt>
          <cx:pt idx="869">232</cx:pt>
          <cx:pt idx="870">231</cx:pt>
          <cx:pt idx="871">231</cx:pt>
          <cx:pt idx="872">233</cx:pt>
          <cx:pt idx="873">232</cx:pt>
          <cx:pt idx="874">241</cx:pt>
          <cx:pt idx="875">233</cx:pt>
          <cx:pt idx="876">232</cx:pt>
          <cx:pt idx="877">231</cx:pt>
          <cx:pt idx="878">231</cx:pt>
          <cx:pt idx="879">234</cx:pt>
          <cx:pt idx="880">232</cx:pt>
          <cx:pt idx="881">231</cx:pt>
          <cx:pt idx="882">231</cx:pt>
          <cx:pt idx="883">235</cx:pt>
          <cx:pt idx="884">232</cx:pt>
          <cx:pt idx="885">232</cx:pt>
          <cx:pt idx="886">232</cx:pt>
          <cx:pt idx="887">233</cx:pt>
          <cx:pt idx="888">232</cx:pt>
          <cx:pt idx="889">231</cx:pt>
          <cx:pt idx="890">231</cx:pt>
          <cx:pt idx="891">231</cx:pt>
          <cx:pt idx="892">232</cx:pt>
          <cx:pt idx="893">233</cx:pt>
          <cx:pt idx="894">231</cx:pt>
          <cx:pt idx="895">231</cx:pt>
          <cx:pt idx="896">234</cx:pt>
          <cx:pt idx="897">232</cx:pt>
          <cx:pt idx="898">231</cx:pt>
          <cx:pt idx="899">232</cx:pt>
          <cx:pt idx="900">233</cx:pt>
          <cx:pt idx="901">232</cx:pt>
          <cx:pt idx="902">231</cx:pt>
          <cx:pt idx="903">231</cx:pt>
          <cx:pt idx="904">231</cx:pt>
          <cx:pt idx="905">233</cx:pt>
          <cx:pt idx="906">232</cx:pt>
          <cx:pt idx="907">231</cx:pt>
          <cx:pt idx="908">231</cx:pt>
          <cx:pt idx="909">235</cx:pt>
          <cx:pt idx="910">232</cx:pt>
          <cx:pt idx="911">231</cx:pt>
          <cx:pt idx="912">232</cx:pt>
          <cx:pt idx="913">233</cx:pt>
          <cx:pt idx="914">232</cx:pt>
          <cx:pt idx="915">231</cx:pt>
          <cx:pt idx="916">232</cx:pt>
          <cx:pt idx="917">231</cx:pt>
          <cx:pt idx="918">233</cx:pt>
          <cx:pt idx="919">232</cx:pt>
          <cx:pt idx="920">231</cx:pt>
          <cx:pt idx="921">231</cx:pt>
          <cx:pt idx="922">234</cx:pt>
          <cx:pt idx="923">231</cx:pt>
          <cx:pt idx="924">231</cx:pt>
          <cx:pt idx="925">232</cx:pt>
          <cx:pt idx="926">233</cx:pt>
          <cx:pt idx="927">232</cx:pt>
          <cx:pt idx="928">231</cx:pt>
          <cx:pt idx="929">231</cx:pt>
          <cx:pt idx="930">231</cx:pt>
          <cx:pt idx="931">233</cx:pt>
          <cx:pt idx="932">232</cx:pt>
          <cx:pt idx="933">231</cx:pt>
          <cx:pt idx="934">233</cx:pt>
          <cx:pt idx="935">235</cx:pt>
          <cx:pt idx="936">232</cx:pt>
          <cx:pt idx="937">231</cx:pt>
          <cx:pt idx="938">233</cx:pt>
          <cx:pt idx="939">234</cx:pt>
          <cx:pt idx="940">232</cx:pt>
          <cx:pt idx="941">231</cx:pt>
          <cx:pt idx="942">231</cx:pt>
          <cx:pt idx="943">231</cx:pt>
          <cx:pt idx="944">233</cx:pt>
          <cx:pt idx="945">232</cx:pt>
          <cx:pt idx="946">232</cx:pt>
          <cx:pt idx="947">232</cx:pt>
          <cx:pt idx="948">234</cx:pt>
          <cx:pt idx="949">234</cx:pt>
          <cx:pt idx="950">231</cx:pt>
          <cx:pt idx="951">232</cx:pt>
          <cx:pt idx="952">232</cx:pt>
          <cx:pt idx="953">234</cx:pt>
          <cx:pt idx="954">231</cx:pt>
          <cx:pt idx="955">231</cx:pt>
          <cx:pt idx="956">231</cx:pt>
          <cx:pt idx="957">233</cx:pt>
          <cx:pt idx="958">232</cx:pt>
          <cx:pt idx="959">231</cx:pt>
          <cx:pt idx="960">231</cx:pt>
          <cx:pt idx="961">234</cx:pt>
          <cx:pt idx="962">232</cx:pt>
          <cx:pt idx="963">231</cx:pt>
          <cx:pt idx="964">232</cx:pt>
          <cx:pt idx="965">231</cx:pt>
          <cx:pt idx="966">234</cx:pt>
          <cx:pt idx="967">231</cx:pt>
          <cx:pt idx="968">232</cx:pt>
          <cx:pt idx="969">232</cx:pt>
          <cx:pt idx="970">235</cx:pt>
          <cx:pt idx="971">232</cx:pt>
          <cx:pt idx="972">231</cx:pt>
          <cx:pt idx="973">231</cx:pt>
          <cx:pt idx="974">234</cx:pt>
          <cx:pt idx="975">232</cx:pt>
          <cx:pt idx="976">232</cx:pt>
          <cx:pt idx="977">231</cx:pt>
          <cx:pt idx="978">232</cx:pt>
          <cx:pt idx="979">234</cx:pt>
          <cx:pt idx="980">232</cx:pt>
          <cx:pt idx="981">232</cx:pt>
          <cx:pt idx="982">231</cx:pt>
          <cx:pt idx="983">233</cx:pt>
          <cx:pt idx="984">232</cx:pt>
          <cx:pt idx="985">231</cx:pt>
          <cx:pt idx="986">231</cx:pt>
          <cx:pt idx="987">234</cx:pt>
          <cx:pt idx="988">232</cx:pt>
          <cx:pt idx="989">232</cx:pt>
          <cx:pt idx="990">231</cx:pt>
          <cx:pt idx="991">231</cx:pt>
          <cx:pt idx="992">240</cx:pt>
          <cx:pt idx="993">232</cx:pt>
          <cx:pt idx="994">231</cx:pt>
          <cx:pt idx="995">231</cx:pt>
          <cx:pt idx="996">233</cx:pt>
          <cx:pt idx="997">232</cx:pt>
          <cx:pt idx="998">233</cx:pt>
          <cx:pt idx="999">231</cx:pt>
          <cx:pt idx="1000">234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Times</a:t>
            </a:r>
          </a:p>
        </cx:rich>
      </cx:tx>
    </cx:title>
    <cx:plotArea>
      <cx:plotAreaRegion>
        <cx:series layoutId="boxWhisker" uniqueId="{5884CACE-3862-46D7-B16C-C9D37C136234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  <cx:clrMapOvr bg1="dk1" tx1="lt1" bg2="dk2" tx2="lt2" accent1="accent1" accent2="accent2" accent3="accent3" accent4="accent4" accent5="accent5" accent6="accent6" hlink="hlink" folHlink="folHlink"/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'E:\WinPython-64bit-3.5.4.1Qt5\settings\.spyder-py3\[release_timings640x480dot2500iterations.csv]release_timings640x480dot2500it'!$B$1:$B$1001</cx:f>
        <cx:lvl ptCount="1001" formatCode="General">
          <cx:pt idx="0">225</cx:pt>
          <cx:pt idx="1">97</cx:pt>
          <cx:pt idx="2">87</cx:pt>
          <cx:pt idx="3">81</cx:pt>
          <cx:pt idx="4">82</cx:pt>
          <cx:pt idx="5">81</cx:pt>
          <cx:pt idx="6">82</cx:pt>
          <cx:pt idx="7">81</cx:pt>
          <cx:pt idx="8">82</cx:pt>
          <cx:pt idx="9">80</cx:pt>
          <cx:pt idx="10">81</cx:pt>
          <cx:pt idx="11">80</cx:pt>
          <cx:pt idx="12">81</cx:pt>
          <cx:pt idx="13">116</cx:pt>
          <cx:pt idx="14">82</cx:pt>
          <cx:pt idx="15">83</cx:pt>
          <cx:pt idx="16">81</cx:pt>
          <cx:pt idx="17">80</cx:pt>
          <cx:pt idx="18">81</cx:pt>
          <cx:pt idx="19">80</cx:pt>
          <cx:pt idx="20">81</cx:pt>
          <cx:pt idx="21">80</cx:pt>
          <cx:pt idx="22">81</cx:pt>
          <cx:pt idx="23">80</cx:pt>
          <cx:pt idx="24">80</cx:pt>
          <cx:pt idx="25">82</cx:pt>
          <cx:pt idx="26">80</cx:pt>
          <cx:pt idx="27">80</cx:pt>
          <cx:pt idx="28">80</cx:pt>
          <cx:pt idx="29">80</cx:pt>
          <cx:pt idx="30">80</cx:pt>
          <cx:pt idx="31">80</cx:pt>
          <cx:pt idx="32">80</cx:pt>
          <cx:pt idx="33">80</cx:pt>
          <cx:pt idx="34">81</cx:pt>
          <cx:pt idx="35">80</cx:pt>
          <cx:pt idx="36">81</cx:pt>
          <cx:pt idx="37">89</cx:pt>
          <cx:pt idx="38">82</cx:pt>
          <cx:pt idx="39">80</cx:pt>
          <cx:pt idx="40">80</cx:pt>
          <cx:pt idx="41">80</cx:pt>
          <cx:pt idx="42">80</cx:pt>
          <cx:pt idx="43">81</cx:pt>
          <cx:pt idx="44">80</cx:pt>
          <cx:pt idx="45">80</cx:pt>
          <cx:pt idx="46">80</cx:pt>
          <cx:pt idx="47">80</cx:pt>
          <cx:pt idx="48">80</cx:pt>
          <cx:pt idx="49">80</cx:pt>
          <cx:pt idx="50">80</cx:pt>
          <cx:pt idx="51">82</cx:pt>
          <cx:pt idx="52">80</cx:pt>
          <cx:pt idx="53">80</cx:pt>
          <cx:pt idx="54">80</cx:pt>
          <cx:pt idx="55">80</cx:pt>
          <cx:pt idx="56">80</cx:pt>
          <cx:pt idx="57">80</cx:pt>
          <cx:pt idx="58">80</cx:pt>
          <cx:pt idx="59">80</cx:pt>
          <cx:pt idx="60">80</cx:pt>
          <cx:pt idx="61">87</cx:pt>
          <cx:pt idx="62">81</cx:pt>
          <cx:pt idx="63">81</cx:pt>
          <cx:pt idx="64">81</cx:pt>
          <cx:pt idx="65">80</cx:pt>
          <cx:pt idx="66">80</cx:pt>
          <cx:pt idx="67">80</cx:pt>
          <cx:pt idx="68">80</cx:pt>
          <cx:pt idx="69">80</cx:pt>
          <cx:pt idx="70">80</cx:pt>
          <cx:pt idx="71">80</cx:pt>
          <cx:pt idx="72">82</cx:pt>
          <cx:pt idx="73">80</cx:pt>
          <cx:pt idx="74">80</cx:pt>
          <cx:pt idx="75">80</cx:pt>
          <cx:pt idx="76">80</cx:pt>
          <cx:pt idx="77">80</cx:pt>
          <cx:pt idx="78">80</cx:pt>
          <cx:pt idx="79">80</cx:pt>
          <cx:pt idx="80">80</cx:pt>
          <cx:pt idx="81">80</cx:pt>
          <cx:pt idx="82">80</cx:pt>
          <cx:pt idx="83">80</cx:pt>
          <cx:pt idx="84">81</cx:pt>
          <cx:pt idx="85">85</cx:pt>
          <cx:pt idx="86">84</cx:pt>
          <cx:pt idx="87">81</cx:pt>
          <cx:pt idx="88">80</cx:pt>
          <cx:pt idx="89">81</cx:pt>
          <cx:pt idx="90">80</cx:pt>
          <cx:pt idx="91">80</cx:pt>
          <cx:pt idx="92">80</cx:pt>
          <cx:pt idx="93">81</cx:pt>
          <cx:pt idx="94">80</cx:pt>
          <cx:pt idx="95">80</cx:pt>
          <cx:pt idx="96">80</cx:pt>
          <cx:pt idx="97">80</cx:pt>
          <cx:pt idx="98">82</cx:pt>
          <cx:pt idx="99">81</cx:pt>
          <cx:pt idx="100">80</cx:pt>
          <cx:pt idx="101">80</cx:pt>
          <cx:pt idx="102">80</cx:pt>
          <cx:pt idx="103">80</cx:pt>
          <cx:pt idx="104">80</cx:pt>
          <cx:pt idx="105">80</cx:pt>
          <cx:pt idx="106">80</cx:pt>
          <cx:pt idx="107">80</cx:pt>
          <cx:pt idx="108">82</cx:pt>
          <cx:pt idx="109">83</cx:pt>
          <cx:pt idx="110">83</cx:pt>
          <cx:pt idx="111">80</cx:pt>
          <cx:pt idx="112">81</cx:pt>
          <cx:pt idx="113">80</cx:pt>
          <cx:pt idx="114">81</cx:pt>
          <cx:pt idx="115">81</cx:pt>
          <cx:pt idx="116">81</cx:pt>
          <cx:pt idx="117">80</cx:pt>
          <cx:pt idx="118">80</cx:pt>
          <cx:pt idx="119">82</cx:pt>
          <cx:pt idx="120">82</cx:pt>
          <cx:pt idx="121">80</cx:pt>
          <cx:pt idx="122">80</cx:pt>
          <cx:pt idx="123">80</cx:pt>
          <cx:pt idx="124">81</cx:pt>
          <cx:pt idx="125">81</cx:pt>
          <cx:pt idx="126">81</cx:pt>
          <cx:pt idx="127">84</cx:pt>
          <cx:pt idx="128">82</cx:pt>
          <cx:pt idx="129">80</cx:pt>
          <cx:pt idx="130">80</cx:pt>
          <cx:pt idx="131">82</cx:pt>
          <cx:pt idx="132">81</cx:pt>
          <cx:pt idx="133">80</cx:pt>
          <cx:pt idx="134">80</cx:pt>
          <cx:pt idx="135">80</cx:pt>
          <cx:pt idx="136">80</cx:pt>
          <cx:pt idx="137">80</cx:pt>
          <cx:pt idx="138">80</cx:pt>
          <cx:pt idx="139">80</cx:pt>
          <cx:pt idx="140">80</cx:pt>
          <cx:pt idx="141">80</cx:pt>
          <cx:pt idx="142">82</cx:pt>
          <cx:pt idx="143">80</cx:pt>
          <cx:pt idx="144">80</cx:pt>
          <cx:pt idx="145">80</cx:pt>
          <cx:pt idx="146">80</cx:pt>
          <cx:pt idx="147">80</cx:pt>
          <cx:pt idx="148">80</cx:pt>
          <cx:pt idx="149">80</cx:pt>
          <cx:pt idx="150">80</cx:pt>
          <cx:pt idx="151">80</cx:pt>
          <cx:pt idx="152">80</cx:pt>
          <cx:pt idx="153">80</cx:pt>
          <cx:pt idx="154">86</cx:pt>
          <cx:pt idx="155">81</cx:pt>
          <cx:pt idx="156">82</cx:pt>
          <cx:pt idx="157">80</cx:pt>
          <cx:pt idx="158">80</cx:pt>
          <cx:pt idx="159">80</cx:pt>
          <cx:pt idx="160">80</cx:pt>
          <cx:pt idx="161">80</cx:pt>
          <cx:pt idx="162">80</cx:pt>
          <cx:pt idx="163">80</cx:pt>
          <cx:pt idx="164">80</cx:pt>
          <cx:pt idx="165">80</cx:pt>
          <cx:pt idx="166">82</cx:pt>
          <cx:pt idx="167">82</cx:pt>
          <cx:pt idx="168">80</cx:pt>
          <cx:pt idx="169">80</cx:pt>
          <cx:pt idx="170">80</cx:pt>
          <cx:pt idx="171">80</cx:pt>
          <cx:pt idx="172">80</cx:pt>
          <cx:pt idx="173">80</cx:pt>
          <cx:pt idx="174">80</cx:pt>
          <cx:pt idx="175">80</cx:pt>
          <cx:pt idx="176">81</cx:pt>
          <cx:pt idx="177">80</cx:pt>
          <cx:pt idx="178">84</cx:pt>
          <cx:pt idx="179">89</cx:pt>
          <cx:pt idx="180">83</cx:pt>
          <cx:pt idx="181">80</cx:pt>
          <cx:pt idx="182">80</cx:pt>
          <cx:pt idx="183">80</cx:pt>
          <cx:pt idx="184">80</cx:pt>
          <cx:pt idx="185">80</cx:pt>
          <cx:pt idx="186">80</cx:pt>
          <cx:pt idx="187">80</cx:pt>
          <cx:pt idx="188">82</cx:pt>
          <cx:pt idx="189">80</cx:pt>
          <cx:pt idx="190">80</cx:pt>
          <cx:pt idx="191">80</cx:pt>
          <cx:pt idx="192">80</cx:pt>
          <cx:pt idx="193">80</cx:pt>
          <cx:pt idx="194">81</cx:pt>
          <cx:pt idx="195">80</cx:pt>
          <cx:pt idx="196">80</cx:pt>
          <cx:pt idx="197">81</cx:pt>
          <cx:pt idx="198">80</cx:pt>
          <cx:pt idx="199">80</cx:pt>
          <cx:pt idx="200">87</cx:pt>
          <cx:pt idx="201">80</cx:pt>
          <cx:pt idx="202">81</cx:pt>
          <cx:pt idx="203">80</cx:pt>
          <cx:pt idx="204">80</cx:pt>
          <cx:pt idx="205">80</cx:pt>
          <cx:pt idx="206">80</cx:pt>
          <cx:pt idx="207">80</cx:pt>
          <cx:pt idx="208">80</cx:pt>
          <cx:pt idx="209">80</cx:pt>
          <cx:pt idx="210">80</cx:pt>
          <cx:pt idx="211">80</cx:pt>
          <cx:pt idx="212">80</cx:pt>
          <cx:pt idx="213">80</cx:pt>
          <cx:pt idx="214">82</cx:pt>
          <cx:pt idx="215">80</cx:pt>
          <cx:pt idx="216">81</cx:pt>
          <cx:pt idx="217">80</cx:pt>
          <cx:pt idx="218">80</cx:pt>
          <cx:pt idx="219">80</cx:pt>
          <cx:pt idx="220">80</cx:pt>
          <cx:pt idx="221">80</cx:pt>
          <cx:pt idx="222">80</cx:pt>
          <cx:pt idx="223">81</cx:pt>
          <cx:pt idx="224">83</cx:pt>
          <cx:pt idx="225">84</cx:pt>
          <cx:pt idx="226">81</cx:pt>
          <cx:pt idx="227">81</cx:pt>
          <cx:pt idx="228">81</cx:pt>
          <cx:pt idx="229">80</cx:pt>
          <cx:pt idx="230">81</cx:pt>
          <cx:pt idx="231">80</cx:pt>
          <cx:pt idx="232">80</cx:pt>
          <cx:pt idx="233">80</cx:pt>
          <cx:pt idx="234">80</cx:pt>
          <cx:pt idx="235">80</cx:pt>
          <cx:pt idx="236">80</cx:pt>
          <cx:pt idx="237">80</cx:pt>
          <cx:pt idx="238">83</cx:pt>
          <cx:pt idx="239">80</cx:pt>
          <cx:pt idx="240">81</cx:pt>
          <cx:pt idx="241">81</cx:pt>
          <cx:pt idx="242">81</cx:pt>
          <cx:pt idx="243">82</cx:pt>
          <cx:pt idx="244">82</cx:pt>
          <cx:pt idx="245">81</cx:pt>
          <cx:pt idx="246">80</cx:pt>
          <cx:pt idx="247">80</cx:pt>
          <cx:pt idx="248">82</cx:pt>
          <cx:pt idx="249">83</cx:pt>
          <cx:pt idx="250">84</cx:pt>
          <cx:pt idx="251">81</cx:pt>
          <cx:pt idx="252">81</cx:pt>
          <cx:pt idx="253">80</cx:pt>
          <cx:pt idx="254">80</cx:pt>
          <cx:pt idx="255">80</cx:pt>
          <cx:pt idx="256">80</cx:pt>
          <cx:pt idx="257">80</cx:pt>
          <cx:pt idx="258">80</cx:pt>
          <cx:pt idx="259">80</cx:pt>
          <cx:pt idx="260">80</cx:pt>
          <cx:pt idx="261">80</cx:pt>
          <cx:pt idx="262">82</cx:pt>
          <cx:pt idx="263">80</cx:pt>
          <cx:pt idx="264">81</cx:pt>
          <cx:pt idx="265">80</cx:pt>
          <cx:pt idx="266">80</cx:pt>
          <cx:pt idx="267">80</cx:pt>
          <cx:pt idx="268">80</cx:pt>
          <cx:pt idx="269">80</cx:pt>
          <cx:pt idx="270">80</cx:pt>
          <cx:pt idx="271">81</cx:pt>
          <cx:pt idx="272">83</cx:pt>
          <cx:pt idx="273">82</cx:pt>
          <cx:pt idx="274">83</cx:pt>
          <cx:pt idx="275">81</cx:pt>
          <cx:pt idx="276">80</cx:pt>
          <cx:pt idx="277">80</cx:pt>
          <cx:pt idx="278">80</cx:pt>
          <cx:pt idx="279">80</cx:pt>
          <cx:pt idx="280">80</cx:pt>
          <cx:pt idx="281">80</cx:pt>
          <cx:pt idx="282">80</cx:pt>
          <cx:pt idx="283">80</cx:pt>
          <cx:pt idx="284">80</cx:pt>
          <cx:pt idx="285">80</cx:pt>
          <cx:pt idx="286">82</cx:pt>
          <cx:pt idx="287">81</cx:pt>
          <cx:pt idx="288">85</cx:pt>
          <cx:pt idx="289">83</cx:pt>
          <cx:pt idx="290">81</cx:pt>
          <cx:pt idx="291">80</cx:pt>
          <cx:pt idx="292">80</cx:pt>
          <cx:pt idx="293">80</cx:pt>
          <cx:pt idx="294">83</cx:pt>
          <cx:pt idx="295">81</cx:pt>
          <cx:pt idx="296">81</cx:pt>
          <cx:pt idx="297">80</cx:pt>
          <cx:pt idx="298">80</cx:pt>
          <cx:pt idx="299">80</cx:pt>
          <cx:pt idx="300">80</cx:pt>
          <cx:pt idx="301">80</cx:pt>
          <cx:pt idx="302">81</cx:pt>
          <cx:pt idx="303">80</cx:pt>
          <cx:pt idx="304">80</cx:pt>
          <cx:pt idx="305">80</cx:pt>
          <cx:pt idx="306">82</cx:pt>
          <cx:pt idx="307">81</cx:pt>
          <cx:pt idx="308">80</cx:pt>
          <cx:pt idx="309">80</cx:pt>
          <cx:pt idx="310">80</cx:pt>
          <cx:pt idx="311">80</cx:pt>
          <cx:pt idx="312">80</cx:pt>
          <cx:pt idx="313">80</cx:pt>
          <cx:pt idx="314">80</cx:pt>
          <cx:pt idx="315">80</cx:pt>
          <cx:pt idx="316">80</cx:pt>
          <cx:pt idx="317">80</cx:pt>
          <cx:pt idx="318">80</cx:pt>
          <cx:pt idx="319">82</cx:pt>
          <cx:pt idx="320">80</cx:pt>
          <cx:pt idx="321">80</cx:pt>
          <cx:pt idx="322">80</cx:pt>
          <cx:pt idx="323">80</cx:pt>
          <cx:pt idx="324">80</cx:pt>
          <cx:pt idx="325">80</cx:pt>
          <cx:pt idx="326">80</cx:pt>
          <cx:pt idx="327">80</cx:pt>
          <cx:pt idx="328">80</cx:pt>
          <cx:pt idx="329">80</cx:pt>
          <cx:pt idx="330">80</cx:pt>
          <cx:pt idx="331">81</cx:pt>
          <cx:pt idx="332">82</cx:pt>
          <cx:pt idx="333">80</cx:pt>
          <cx:pt idx="334">80</cx:pt>
          <cx:pt idx="335">80</cx:pt>
          <cx:pt idx="336">80</cx:pt>
          <cx:pt idx="337">80</cx:pt>
          <cx:pt idx="338">80</cx:pt>
          <cx:pt idx="339">80</cx:pt>
          <cx:pt idx="340">80</cx:pt>
          <cx:pt idx="341">81</cx:pt>
          <cx:pt idx="342">81</cx:pt>
          <cx:pt idx="343">80</cx:pt>
          <cx:pt idx="344">82</cx:pt>
          <cx:pt idx="345">80</cx:pt>
          <cx:pt idx="346">80</cx:pt>
          <cx:pt idx="347">80</cx:pt>
          <cx:pt idx="348">80</cx:pt>
          <cx:pt idx="349">81</cx:pt>
          <cx:pt idx="350">80</cx:pt>
          <cx:pt idx="351">80</cx:pt>
          <cx:pt idx="352">80</cx:pt>
          <cx:pt idx="353">80</cx:pt>
          <cx:pt idx="354">80</cx:pt>
          <cx:pt idx="355">80</cx:pt>
          <cx:pt idx="356">83</cx:pt>
          <cx:pt idx="357">80</cx:pt>
          <cx:pt idx="358">80</cx:pt>
          <cx:pt idx="359">80</cx:pt>
          <cx:pt idx="360">80</cx:pt>
          <cx:pt idx="361">80</cx:pt>
          <cx:pt idx="362">80</cx:pt>
          <cx:pt idx="363">80</cx:pt>
          <cx:pt idx="364">81</cx:pt>
          <cx:pt idx="365">80</cx:pt>
          <cx:pt idx="366">80</cx:pt>
          <cx:pt idx="367">80</cx:pt>
          <cx:pt idx="368">80</cx:pt>
          <cx:pt idx="369">83</cx:pt>
          <cx:pt idx="370">81</cx:pt>
          <cx:pt idx="371">80</cx:pt>
          <cx:pt idx="372">80</cx:pt>
          <cx:pt idx="373">80</cx:pt>
          <cx:pt idx="374">80</cx:pt>
          <cx:pt idx="375">80</cx:pt>
          <cx:pt idx="376">80</cx:pt>
          <cx:pt idx="377">80</cx:pt>
          <cx:pt idx="378">80</cx:pt>
          <cx:pt idx="379">80</cx:pt>
          <cx:pt idx="380">80</cx:pt>
          <cx:pt idx="381">82</cx:pt>
          <cx:pt idx="382">81</cx:pt>
          <cx:pt idx="383">80</cx:pt>
          <cx:pt idx="384">80</cx:pt>
          <cx:pt idx="385">81</cx:pt>
          <cx:pt idx="386">80</cx:pt>
          <cx:pt idx="387">80</cx:pt>
          <cx:pt idx="388">81</cx:pt>
          <cx:pt idx="389">81</cx:pt>
          <cx:pt idx="390">81</cx:pt>
          <cx:pt idx="391">80</cx:pt>
          <cx:pt idx="392">80</cx:pt>
          <cx:pt idx="393">81</cx:pt>
          <cx:pt idx="394">82</cx:pt>
          <cx:pt idx="395">80</cx:pt>
          <cx:pt idx="396">80</cx:pt>
          <cx:pt idx="397">80</cx:pt>
          <cx:pt idx="398">80</cx:pt>
          <cx:pt idx="399">80</cx:pt>
          <cx:pt idx="400">83</cx:pt>
          <cx:pt idx="401">82</cx:pt>
          <cx:pt idx="402">80</cx:pt>
          <cx:pt idx="403">81</cx:pt>
          <cx:pt idx="404">80</cx:pt>
          <cx:pt idx="405">80</cx:pt>
          <cx:pt idx="406">84</cx:pt>
          <cx:pt idx="407">80</cx:pt>
          <cx:pt idx="408">81</cx:pt>
          <cx:pt idx="409">80</cx:pt>
          <cx:pt idx="410">80</cx:pt>
          <cx:pt idx="411">80</cx:pt>
          <cx:pt idx="412">80</cx:pt>
          <cx:pt idx="413">80</cx:pt>
          <cx:pt idx="414">80</cx:pt>
          <cx:pt idx="415">80</cx:pt>
          <cx:pt idx="416">80</cx:pt>
          <cx:pt idx="417">80</cx:pt>
          <cx:pt idx="418">83</cx:pt>
          <cx:pt idx="419">80</cx:pt>
          <cx:pt idx="420">80</cx:pt>
          <cx:pt idx="421">80</cx:pt>
          <cx:pt idx="422">80</cx:pt>
          <cx:pt idx="423">80</cx:pt>
          <cx:pt idx="424">80</cx:pt>
          <cx:pt idx="425">80</cx:pt>
          <cx:pt idx="426">80</cx:pt>
          <cx:pt idx="427">80</cx:pt>
          <cx:pt idx="428">80</cx:pt>
          <cx:pt idx="429">80</cx:pt>
          <cx:pt idx="430">80</cx:pt>
          <cx:pt idx="431">80</cx:pt>
          <cx:pt idx="432">82</cx:pt>
          <cx:pt idx="433">80</cx:pt>
          <cx:pt idx="434">80</cx:pt>
          <cx:pt idx="435">80</cx:pt>
          <cx:pt idx="436">80</cx:pt>
          <cx:pt idx="437">80</cx:pt>
          <cx:pt idx="438">80</cx:pt>
          <cx:pt idx="439">80</cx:pt>
          <cx:pt idx="440">80</cx:pt>
          <cx:pt idx="441">80</cx:pt>
          <cx:pt idx="442">80</cx:pt>
          <cx:pt idx="443">83</cx:pt>
          <cx:pt idx="444">81</cx:pt>
          <cx:pt idx="445">80</cx:pt>
          <cx:pt idx="446">80</cx:pt>
          <cx:pt idx="447">80</cx:pt>
          <cx:pt idx="448">80</cx:pt>
          <cx:pt idx="449">80</cx:pt>
          <cx:pt idx="450">80</cx:pt>
          <cx:pt idx="451">80</cx:pt>
          <cx:pt idx="452">81</cx:pt>
          <cx:pt idx="453">80</cx:pt>
          <cx:pt idx="454">80</cx:pt>
          <cx:pt idx="455">80</cx:pt>
          <cx:pt idx="456">83</cx:pt>
          <cx:pt idx="457">80</cx:pt>
          <cx:pt idx="458">80</cx:pt>
          <cx:pt idx="459">80</cx:pt>
          <cx:pt idx="460">80</cx:pt>
          <cx:pt idx="461">80</cx:pt>
          <cx:pt idx="462">80</cx:pt>
          <cx:pt idx="463">80</cx:pt>
          <cx:pt idx="464">80</cx:pt>
          <cx:pt idx="465">80</cx:pt>
          <cx:pt idx="466">80</cx:pt>
          <cx:pt idx="467">80</cx:pt>
          <cx:pt idx="468">84</cx:pt>
          <cx:pt idx="469">81</cx:pt>
          <cx:pt idx="470">80</cx:pt>
          <cx:pt idx="471">80</cx:pt>
          <cx:pt idx="472">80</cx:pt>
          <cx:pt idx="473">80</cx:pt>
          <cx:pt idx="474">80</cx:pt>
          <cx:pt idx="475">80</cx:pt>
          <cx:pt idx="476">80</cx:pt>
          <cx:pt idx="477">81</cx:pt>
          <cx:pt idx="478">80</cx:pt>
          <cx:pt idx="479">80</cx:pt>
          <cx:pt idx="480">81</cx:pt>
          <cx:pt idx="481">80</cx:pt>
          <cx:pt idx="482">82</cx:pt>
          <cx:pt idx="483">81</cx:pt>
          <cx:pt idx="484">80</cx:pt>
          <cx:pt idx="485">80</cx:pt>
          <cx:pt idx="486">80</cx:pt>
          <cx:pt idx="487">81</cx:pt>
          <cx:pt idx="488">80</cx:pt>
          <cx:pt idx="489">80</cx:pt>
          <cx:pt idx="490">80</cx:pt>
          <cx:pt idx="491">80</cx:pt>
          <cx:pt idx="492">80</cx:pt>
          <cx:pt idx="493">83</cx:pt>
          <cx:pt idx="494">80</cx:pt>
          <cx:pt idx="495">81</cx:pt>
          <cx:pt idx="496">80</cx:pt>
          <cx:pt idx="497">80</cx:pt>
          <cx:pt idx="498">80</cx:pt>
          <cx:pt idx="499">80</cx:pt>
          <cx:pt idx="500">80</cx:pt>
          <cx:pt idx="501">80</cx:pt>
          <cx:pt idx="502">80</cx:pt>
          <cx:pt idx="503">80</cx:pt>
          <cx:pt idx="504">80</cx:pt>
          <cx:pt idx="505">81</cx:pt>
          <cx:pt idx="506">82</cx:pt>
          <cx:pt idx="507">80</cx:pt>
          <cx:pt idx="508">81</cx:pt>
          <cx:pt idx="509">80</cx:pt>
          <cx:pt idx="510">80</cx:pt>
          <cx:pt idx="511">80</cx:pt>
          <cx:pt idx="512">80</cx:pt>
          <cx:pt idx="513">80</cx:pt>
          <cx:pt idx="514">80</cx:pt>
          <cx:pt idx="515">80</cx:pt>
          <cx:pt idx="516">80</cx:pt>
          <cx:pt idx="517">81</cx:pt>
          <cx:pt idx="518">82</cx:pt>
          <cx:pt idx="519">80</cx:pt>
          <cx:pt idx="520">80</cx:pt>
          <cx:pt idx="521">80</cx:pt>
          <cx:pt idx="522">80</cx:pt>
          <cx:pt idx="523">80</cx:pt>
          <cx:pt idx="524">80</cx:pt>
          <cx:pt idx="525">80</cx:pt>
          <cx:pt idx="526">80</cx:pt>
          <cx:pt idx="527">80</cx:pt>
          <cx:pt idx="528">80</cx:pt>
          <cx:pt idx="529">80</cx:pt>
          <cx:pt idx="530">81</cx:pt>
          <cx:pt idx="531">83</cx:pt>
          <cx:pt idx="532">80</cx:pt>
          <cx:pt idx="533">80</cx:pt>
          <cx:pt idx="534">80</cx:pt>
          <cx:pt idx="535">80</cx:pt>
          <cx:pt idx="536">81</cx:pt>
          <cx:pt idx="537">80</cx:pt>
          <cx:pt idx="538">81</cx:pt>
          <cx:pt idx="539">80</cx:pt>
          <cx:pt idx="540">80</cx:pt>
          <cx:pt idx="541">80</cx:pt>
          <cx:pt idx="542">80</cx:pt>
          <cx:pt idx="543">84</cx:pt>
          <cx:pt idx="544">81</cx:pt>
          <cx:pt idx="545">80</cx:pt>
          <cx:pt idx="546">80</cx:pt>
          <cx:pt idx="547">80</cx:pt>
          <cx:pt idx="548">80</cx:pt>
          <cx:pt idx="549">80</cx:pt>
          <cx:pt idx="550">80</cx:pt>
          <cx:pt idx="551">80</cx:pt>
          <cx:pt idx="552">80</cx:pt>
          <cx:pt idx="553">80</cx:pt>
          <cx:pt idx="554">81</cx:pt>
          <cx:pt idx="555">81</cx:pt>
          <cx:pt idx="556">82</cx:pt>
          <cx:pt idx="557">80</cx:pt>
          <cx:pt idx="558">80</cx:pt>
          <cx:pt idx="559">80</cx:pt>
          <cx:pt idx="560">81</cx:pt>
          <cx:pt idx="561">80</cx:pt>
          <cx:pt idx="562">80</cx:pt>
          <cx:pt idx="563">80</cx:pt>
          <cx:pt idx="564">80</cx:pt>
          <cx:pt idx="565">80</cx:pt>
          <cx:pt idx="566">80</cx:pt>
          <cx:pt idx="567">80</cx:pt>
          <cx:pt idx="568">82</cx:pt>
          <cx:pt idx="569">81</cx:pt>
          <cx:pt idx="570">80</cx:pt>
          <cx:pt idx="571">80</cx:pt>
          <cx:pt idx="572">80</cx:pt>
          <cx:pt idx="573">81</cx:pt>
          <cx:pt idx="574">81</cx:pt>
          <cx:pt idx="575">80</cx:pt>
          <cx:pt idx="576">80</cx:pt>
          <cx:pt idx="577">80</cx:pt>
          <cx:pt idx="578">81</cx:pt>
          <cx:pt idx="579">80</cx:pt>
          <cx:pt idx="580">83</cx:pt>
          <cx:pt idx="581">80</cx:pt>
          <cx:pt idx="582">80</cx:pt>
          <cx:pt idx="583">80</cx:pt>
          <cx:pt idx="584">81</cx:pt>
          <cx:pt idx="585">80</cx:pt>
          <cx:pt idx="586">81</cx:pt>
          <cx:pt idx="587">80</cx:pt>
          <cx:pt idx="588">80</cx:pt>
          <cx:pt idx="589">80</cx:pt>
          <cx:pt idx="590">80</cx:pt>
          <cx:pt idx="591">81</cx:pt>
          <cx:pt idx="592">80</cx:pt>
          <cx:pt idx="593">80</cx:pt>
          <cx:pt idx="594">82</cx:pt>
          <cx:pt idx="595">80</cx:pt>
          <cx:pt idx="596">80</cx:pt>
          <cx:pt idx="597">80</cx:pt>
          <cx:pt idx="598">80</cx:pt>
          <cx:pt idx="599">80</cx:pt>
          <cx:pt idx="600">80</cx:pt>
          <cx:pt idx="601">80</cx:pt>
          <cx:pt idx="602">80</cx:pt>
          <cx:pt idx="603">80</cx:pt>
          <cx:pt idx="604">80</cx:pt>
          <cx:pt idx="605">82</cx:pt>
          <cx:pt idx="606">80</cx:pt>
          <cx:pt idx="607">81</cx:pt>
          <cx:pt idx="608">80</cx:pt>
          <cx:pt idx="609">80</cx:pt>
          <cx:pt idx="610">80</cx:pt>
          <cx:pt idx="611">80</cx:pt>
          <cx:pt idx="612">80</cx:pt>
          <cx:pt idx="613">80</cx:pt>
          <cx:pt idx="614">80</cx:pt>
          <cx:pt idx="615">80</cx:pt>
          <cx:pt idx="616">80</cx:pt>
          <cx:pt idx="617">81</cx:pt>
          <cx:pt idx="618">82</cx:pt>
          <cx:pt idx="619">80</cx:pt>
          <cx:pt idx="620">80</cx:pt>
          <cx:pt idx="621">80</cx:pt>
          <cx:pt idx="622">80</cx:pt>
          <cx:pt idx="623">80</cx:pt>
          <cx:pt idx="624">80</cx:pt>
          <cx:pt idx="625">80</cx:pt>
          <cx:pt idx="626">80</cx:pt>
          <cx:pt idx="627">81</cx:pt>
          <cx:pt idx="628">80</cx:pt>
          <cx:pt idx="629">80</cx:pt>
          <cx:pt idx="630">82</cx:pt>
          <cx:pt idx="631">80</cx:pt>
          <cx:pt idx="632">80</cx:pt>
          <cx:pt idx="633">80</cx:pt>
          <cx:pt idx="634">80</cx:pt>
          <cx:pt idx="635">80</cx:pt>
          <cx:pt idx="636">80</cx:pt>
          <cx:pt idx="637">80</cx:pt>
          <cx:pt idx="638">80</cx:pt>
          <cx:pt idx="639">80</cx:pt>
          <cx:pt idx="640">81</cx:pt>
          <cx:pt idx="641">80</cx:pt>
          <cx:pt idx="642">81</cx:pt>
          <cx:pt idx="643">82</cx:pt>
          <cx:pt idx="644">80</cx:pt>
          <cx:pt idx="645">81</cx:pt>
          <cx:pt idx="646">80</cx:pt>
          <cx:pt idx="647">80</cx:pt>
          <cx:pt idx="648">80</cx:pt>
          <cx:pt idx="649">80</cx:pt>
          <cx:pt idx="650">80</cx:pt>
          <cx:pt idx="651">80</cx:pt>
          <cx:pt idx="652">80</cx:pt>
          <cx:pt idx="653">80</cx:pt>
          <cx:pt idx="654">81</cx:pt>
          <cx:pt idx="655">84</cx:pt>
          <cx:pt idx="656">80</cx:pt>
          <cx:pt idx="657">80</cx:pt>
          <cx:pt idx="658">80</cx:pt>
          <cx:pt idx="659">80</cx:pt>
          <cx:pt idx="660">81</cx:pt>
          <cx:pt idx="661">80</cx:pt>
          <cx:pt idx="662">80</cx:pt>
          <cx:pt idx="663">80</cx:pt>
          <cx:pt idx="664">80</cx:pt>
          <cx:pt idx="665">80</cx:pt>
          <cx:pt idx="666">80</cx:pt>
          <cx:pt idx="667">82</cx:pt>
          <cx:pt idx="668">81</cx:pt>
          <cx:pt idx="669">80</cx:pt>
          <cx:pt idx="670">80</cx:pt>
          <cx:pt idx="671">81</cx:pt>
          <cx:pt idx="672">81</cx:pt>
          <cx:pt idx="673">80</cx:pt>
          <cx:pt idx="674">80</cx:pt>
          <cx:pt idx="675">80</cx:pt>
          <cx:pt idx="676">80</cx:pt>
          <cx:pt idx="677">80</cx:pt>
          <cx:pt idx="678">80</cx:pt>
          <cx:pt idx="679">80</cx:pt>
          <cx:pt idx="680">82</cx:pt>
          <cx:pt idx="681">80</cx:pt>
          <cx:pt idx="682">81</cx:pt>
          <cx:pt idx="683">80</cx:pt>
          <cx:pt idx="684">80</cx:pt>
          <cx:pt idx="685">80</cx:pt>
          <cx:pt idx="686">80</cx:pt>
          <cx:pt idx="687">80</cx:pt>
          <cx:pt idx="688">80</cx:pt>
          <cx:pt idx="689">80</cx:pt>
          <cx:pt idx="690">80</cx:pt>
          <cx:pt idx="691">81</cx:pt>
          <cx:pt idx="692">84</cx:pt>
          <cx:pt idx="693">80</cx:pt>
          <cx:pt idx="694">80</cx:pt>
          <cx:pt idx="695">81</cx:pt>
          <cx:pt idx="696">80</cx:pt>
          <cx:pt idx="697">80</cx:pt>
          <cx:pt idx="698">80</cx:pt>
          <cx:pt idx="699">80</cx:pt>
          <cx:pt idx="700">80</cx:pt>
          <cx:pt idx="701">82</cx:pt>
          <cx:pt idx="702">81</cx:pt>
          <cx:pt idx="703">81</cx:pt>
          <cx:pt idx="704">80</cx:pt>
          <cx:pt idx="705">80</cx:pt>
          <cx:pt idx="706">82</cx:pt>
          <cx:pt idx="707">81</cx:pt>
          <cx:pt idx="708">80</cx:pt>
          <cx:pt idx="709">80</cx:pt>
          <cx:pt idx="710">80</cx:pt>
          <cx:pt idx="711">80</cx:pt>
          <cx:pt idx="712">80</cx:pt>
          <cx:pt idx="713">80</cx:pt>
          <cx:pt idx="714">80</cx:pt>
          <cx:pt idx="715">80</cx:pt>
          <cx:pt idx="716">80</cx:pt>
          <cx:pt idx="717">82</cx:pt>
          <cx:pt idx="718">80</cx:pt>
          <cx:pt idx="719">80</cx:pt>
          <cx:pt idx="720">80</cx:pt>
          <cx:pt idx="721">80</cx:pt>
          <cx:pt idx="722">80</cx:pt>
          <cx:pt idx="723">80</cx:pt>
          <cx:pt idx="724">80</cx:pt>
          <cx:pt idx="725">80</cx:pt>
          <cx:pt idx="726">81</cx:pt>
          <cx:pt idx="727">80</cx:pt>
          <cx:pt idx="728">80</cx:pt>
          <cx:pt idx="729">81</cx:pt>
          <cx:pt idx="730">83</cx:pt>
          <cx:pt idx="731">80</cx:pt>
          <cx:pt idx="732">80</cx:pt>
          <cx:pt idx="733">80</cx:pt>
          <cx:pt idx="734">80</cx:pt>
          <cx:pt idx="735">80</cx:pt>
          <cx:pt idx="736">80</cx:pt>
          <cx:pt idx="737">80</cx:pt>
          <cx:pt idx="738">80</cx:pt>
          <cx:pt idx="739">80</cx:pt>
          <cx:pt idx="740">80</cx:pt>
          <cx:pt idx="741">80</cx:pt>
          <cx:pt idx="742">83</cx:pt>
          <cx:pt idx="743">80</cx:pt>
          <cx:pt idx="744">80</cx:pt>
          <cx:pt idx="745">80</cx:pt>
          <cx:pt idx="746">80</cx:pt>
          <cx:pt idx="747">80</cx:pt>
          <cx:pt idx="748">80</cx:pt>
          <cx:pt idx="749">80</cx:pt>
          <cx:pt idx="750">80</cx:pt>
          <cx:pt idx="751">80</cx:pt>
          <cx:pt idx="752">80</cx:pt>
          <cx:pt idx="753">81</cx:pt>
          <cx:pt idx="754">81</cx:pt>
          <cx:pt idx="755">82</cx:pt>
          <cx:pt idx="756">81</cx:pt>
          <cx:pt idx="757">80</cx:pt>
          <cx:pt idx="758">80</cx:pt>
          <cx:pt idx="759">80</cx:pt>
          <cx:pt idx="760">81</cx:pt>
          <cx:pt idx="761">80</cx:pt>
          <cx:pt idx="762">80</cx:pt>
          <cx:pt idx="763">81</cx:pt>
          <cx:pt idx="764">80</cx:pt>
          <cx:pt idx="765">80</cx:pt>
          <cx:pt idx="766">80</cx:pt>
          <cx:pt idx="767">83</cx:pt>
          <cx:pt idx="768">80</cx:pt>
          <cx:pt idx="769">80</cx:pt>
          <cx:pt idx="770">80</cx:pt>
          <cx:pt idx="771">80</cx:pt>
          <cx:pt idx="772">80</cx:pt>
          <cx:pt idx="773">80</cx:pt>
          <cx:pt idx="774">80</cx:pt>
          <cx:pt idx="775">81</cx:pt>
          <cx:pt idx="776">80</cx:pt>
          <cx:pt idx="777">80</cx:pt>
          <cx:pt idx="778">81</cx:pt>
          <cx:pt idx="779">82</cx:pt>
          <cx:pt idx="780">81</cx:pt>
          <cx:pt idx="781">80</cx:pt>
          <cx:pt idx="782">80</cx:pt>
          <cx:pt idx="783">80</cx:pt>
          <cx:pt idx="784">80</cx:pt>
          <cx:pt idx="785">80</cx:pt>
          <cx:pt idx="786">80</cx:pt>
          <cx:pt idx="787">80</cx:pt>
          <cx:pt idx="788">80</cx:pt>
          <cx:pt idx="789">80</cx:pt>
          <cx:pt idx="790">80</cx:pt>
          <cx:pt idx="791">80</cx:pt>
          <cx:pt idx="792">83</cx:pt>
          <cx:pt idx="793">81</cx:pt>
          <cx:pt idx="794">81</cx:pt>
          <cx:pt idx="795">80</cx:pt>
          <cx:pt idx="796">86</cx:pt>
          <cx:pt idx="797">80</cx:pt>
          <cx:pt idx="798">80</cx:pt>
          <cx:pt idx="799">80</cx:pt>
          <cx:pt idx="800">81</cx:pt>
          <cx:pt idx="801">80</cx:pt>
          <cx:pt idx="802">80</cx:pt>
          <cx:pt idx="803">80</cx:pt>
          <cx:pt idx="804">82</cx:pt>
          <cx:pt idx="805">80</cx:pt>
          <cx:pt idx="806">81</cx:pt>
          <cx:pt idx="807">81</cx:pt>
          <cx:pt idx="808">80</cx:pt>
          <cx:pt idx="809">81</cx:pt>
          <cx:pt idx="810">80</cx:pt>
          <cx:pt idx="811">80</cx:pt>
          <cx:pt idx="812">80</cx:pt>
          <cx:pt idx="813">80</cx:pt>
          <cx:pt idx="814">80</cx:pt>
          <cx:pt idx="815">80</cx:pt>
          <cx:pt idx="816">80</cx:pt>
          <cx:pt idx="817">80</cx:pt>
          <cx:pt idx="818">82</cx:pt>
          <cx:pt idx="819">80</cx:pt>
          <cx:pt idx="820">80</cx:pt>
          <cx:pt idx="821">80</cx:pt>
          <cx:pt idx="822">80</cx:pt>
          <cx:pt idx="823">80</cx:pt>
          <cx:pt idx="824">80</cx:pt>
          <cx:pt idx="825">80</cx:pt>
          <cx:pt idx="826">81</cx:pt>
          <cx:pt idx="827">80</cx:pt>
          <cx:pt idx="828">80</cx:pt>
          <cx:pt idx="829">83</cx:pt>
          <cx:pt idx="830">80</cx:pt>
          <cx:pt idx="831">80</cx:pt>
          <cx:pt idx="832">81</cx:pt>
          <cx:pt idx="833">80</cx:pt>
          <cx:pt idx="834">80</cx:pt>
          <cx:pt idx="835">80</cx:pt>
          <cx:pt idx="836">80</cx:pt>
          <cx:pt idx="837">80</cx:pt>
          <cx:pt idx="838">80</cx:pt>
          <cx:pt idx="839">80</cx:pt>
          <cx:pt idx="840">80</cx:pt>
          <cx:pt idx="841">81</cx:pt>
          <cx:pt idx="842">82</cx:pt>
          <cx:pt idx="843">80</cx:pt>
          <cx:pt idx="844">80</cx:pt>
          <cx:pt idx="845">80</cx:pt>
          <cx:pt idx="846">80</cx:pt>
          <cx:pt idx="847">80</cx:pt>
          <cx:pt idx="848">80</cx:pt>
          <cx:pt idx="849">80</cx:pt>
          <cx:pt idx="850">80</cx:pt>
          <cx:pt idx="851">80</cx:pt>
          <cx:pt idx="852">80</cx:pt>
          <cx:pt idx="853">80</cx:pt>
          <cx:pt idx="854">82</cx:pt>
          <cx:pt idx="855">81</cx:pt>
          <cx:pt idx="856">81</cx:pt>
          <cx:pt idx="857">80</cx:pt>
          <cx:pt idx="858">81</cx:pt>
          <cx:pt idx="859">80</cx:pt>
          <cx:pt idx="860">80</cx:pt>
          <cx:pt idx="861">81</cx:pt>
          <cx:pt idx="862">80</cx:pt>
          <cx:pt idx="863">80</cx:pt>
          <cx:pt idx="864">80</cx:pt>
          <cx:pt idx="865">80</cx:pt>
          <cx:pt idx="866">81</cx:pt>
          <cx:pt idx="867">82</cx:pt>
          <cx:pt idx="868">80</cx:pt>
          <cx:pt idx="869">80</cx:pt>
          <cx:pt idx="870">80</cx:pt>
          <cx:pt idx="871">80</cx:pt>
          <cx:pt idx="872">80</cx:pt>
          <cx:pt idx="873">80</cx:pt>
          <cx:pt idx="874">80</cx:pt>
          <cx:pt idx="875">80</cx:pt>
          <cx:pt idx="876">81</cx:pt>
          <cx:pt idx="877">80</cx:pt>
          <cx:pt idx="878">80</cx:pt>
          <cx:pt idx="879">84</cx:pt>
          <cx:pt idx="880">80</cx:pt>
          <cx:pt idx="881">80</cx:pt>
          <cx:pt idx="882">80</cx:pt>
          <cx:pt idx="883">80</cx:pt>
          <cx:pt idx="884">80</cx:pt>
          <cx:pt idx="885">80</cx:pt>
          <cx:pt idx="886">80</cx:pt>
          <cx:pt idx="887">80</cx:pt>
          <cx:pt idx="888">80</cx:pt>
          <cx:pt idx="889">80</cx:pt>
          <cx:pt idx="890">80</cx:pt>
          <cx:pt idx="891">81</cx:pt>
          <cx:pt idx="892">82</cx:pt>
          <cx:pt idx="893">80</cx:pt>
          <cx:pt idx="894">81</cx:pt>
          <cx:pt idx="895">80</cx:pt>
          <cx:pt idx="896">80</cx:pt>
          <cx:pt idx="897">80</cx:pt>
          <cx:pt idx="898">80</cx:pt>
          <cx:pt idx="899">80</cx:pt>
          <cx:pt idx="900">80</cx:pt>
          <cx:pt idx="901">80</cx:pt>
          <cx:pt idx="902">80</cx:pt>
          <cx:pt idx="903">80</cx:pt>
          <cx:pt idx="904">84</cx:pt>
          <cx:pt idx="905">80</cx:pt>
          <cx:pt idx="906">81</cx:pt>
          <cx:pt idx="907">80</cx:pt>
          <cx:pt idx="908">80</cx:pt>
          <cx:pt idx="909">80</cx:pt>
          <cx:pt idx="910">80</cx:pt>
          <cx:pt idx="911">80</cx:pt>
          <cx:pt idx="912">80</cx:pt>
          <cx:pt idx="913">80</cx:pt>
          <cx:pt idx="914">80</cx:pt>
          <cx:pt idx="915">80</cx:pt>
          <cx:pt idx="916">83</cx:pt>
          <cx:pt idx="917">80</cx:pt>
          <cx:pt idx="918">80</cx:pt>
          <cx:pt idx="919">80</cx:pt>
          <cx:pt idx="920">80</cx:pt>
          <cx:pt idx="921">80</cx:pt>
          <cx:pt idx="922">81</cx:pt>
          <cx:pt idx="923">80</cx:pt>
          <cx:pt idx="924">80</cx:pt>
          <cx:pt idx="925">80</cx:pt>
          <cx:pt idx="926">80</cx:pt>
          <cx:pt idx="927">80</cx:pt>
          <cx:pt idx="928">80</cx:pt>
          <cx:pt idx="929">82</cx:pt>
          <cx:pt idx="930">81</cx:pt>
          <cx:pt idx="931">80</cx:pt>
          <cx:pt idx="932">80</cx:pt>
          <cx:pt idx="933">80</cx:pt>
          <cx:pt idx="934">80</cx:pt>
          <cx:pt idx="935">80</cx:pt>
          <cx:pt idx="936">80</cx:pt>
          <cx:pt idx="937">80</cx:pt>
          <cx:pt idx="938">80</cx:pt>
          <cx:pt idx="939">80</cx:pt>
          <cx:pt idx="940">80</cx:pt>
          <cx:pt idx="941">82</cx:pt>
          <cx:pt idx="942">80</cx:pt>
          <cx:pt idx="943">80</cx:pt>
          <cx:pt idx="944">80</cx:pt>
          <cx:pt idx="945">80</cx:pt>
          <cx:pt idx="946">80</cx:pt>
          <cx:pt idx="947">80</cx:pt>
          <cx:pt idx="948">80</cx:pt>
          <cx:pt idx="949">80</cx:pt>
          <cx:pt idx="950">80</cx:pt>
          <cx:pt idx="951">80</cx:pt>
          <cx:pt idx="952">80</cx:pt>
          <cx:pt idx="953">80</cx:pt>
          <cx:pt idx="954">80</cx:pt>
          <cx:pt idx="955">82</cx:pt>
          <cx:pt idx="956">80</cx:pt>
          <cx:pt idx="957">80</cx:pt>
          <cx:pt idx="958">80</cx:pt>
          <cx:pt idx="959">80</cx:pt>
          <cx:pt idx="960">80</cx:pt>
          <cx:pt idx="961">80</cx:pt>
          <cx:pt idx="962">80</cx:pt>
          <cx:pt idx="963">80</cx:pt>
          <cx:pt idx="964">80</cx:pt>
          <cx:pt idx="965">80</cx:pt>
          <cx:pt idx="966">82</cx:pt>
          <cx:pt idx="967">80</cx:pt>
          <cx:pt idx="968">80</cx:pt>
          <cx:pt idx="969">80</cx:pt>
          <cx:pt idx="970">80</cx:pt>
          <cx:pt idx="971">80</cx:pt>
          <cx:pt idx="972">80</cx:pt>
          <cx:pt idx="973">80</cx:pt>
          <cx:pt idx="974">81</cx:pt>
          <cx:pt idx="975">81</cx:pt>
          <cx:pt idx="976">80</cx:pt>
          <cx:pt idx="977">81</cx:pt>
          <cx:pt idx="978">81</cx:pt>
          <cx:pt idx="979">83</cx:pt>
          <cx:pt idx="980">81</cx:pt>
          <cx:pt idx="981">80</cx:pt>
          <cx:pt idx="982">80</cx:pt>
          <cx:pt idx="983">80</cx:pt>
          <cx:pt idx="984">80</cx:pt>
          <cx:pt idx="985">80</cx:pt>
          <cx:pt idx="986">80</cx:pt>
          <cx:pt idx="987">80</cx:pt>
          <cx:pt idx="988">80</cx:pt>
          <cx:pt idx="989">80</cx:pt>
          <cx:pt idx="990">80</cx:pt>
          <cx:pt idx="991">82</cx:pt>
          <cx:pt idx="992">80</cx:pt>
          <cx:pt idx="993">80</cx:pt>
          <cx:pt idx="994">80</cx:pt>
          <cx:pt idx="995">80</cx:pt>
          <cx:pt idx="996">81</cx:pt>
          <cx:pt idx="997">80</cx:pt>
          <cx:pt idx="998">80</cx:pt>
          <cx:pt idx="999">80</cx:pt>
          <cx:pt idx="1000">80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41BB9EC6-E46C-44AA-A354-6AB7FACF0AE8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release_timings1280x720dot5000iterations.csv!$B$1:$B$1001</cx:f>
        <cx:lvl ptCount="1001" formatCode="General">
          <cx:pt idx="0">562</cx:pt>
          <cx:pt idx="1">464</cx:pt>
          <cx:pt idx="2">456</cx:pt>
          <cx:pt idx="3">457</cx:pt>
          <cx:pt idx="4">462</cx:pt>
          <cx:pt idx="5">455</cx:pt>
          <cx:pt idx="6">453</cx:pt>
          <cx:pt idx="7">457</cx:pt>
          <cx:pt idx="8">460</cx:pt>
          <cx:pt idx="9">454</cx:pt>
          <cx:pt idx="10">453</cx:pt>
          <cx:pt idx="11">455</cx:pt>
          <cx:pt idx="12">453</cx:pt>
          <cx:pt idx="13">461</cx:pt>
          <cx:pt idx="14">455</cx:pt>
          <cx:pt idx="15">452</cx:pt>
          <cx:pt idx="16">456</cx:pt>
          <cx:pt idx="17">462</cx:pt>
          <cx:pt idx="18">456</cx:pt>
          <cx:pt idx="19">453</cx:pt>
          <cx:pt idx="20">456</cx:pt>
          <cx:pt idx="21">461</cx:pt>
          <cx:pt idx="22">452</cx:pt>
          <cx:pt idx="23">456</cx:pt>
          <cx:pt idx="24">453</cx:pt>
          <cx:pt idx="25">455</cx:pt>
          <cx:pt idx="26">462</cx:pt>
          <cx:pt idx="27">456</cx:pt>
          <cx:pt idx="28">454</cx:pt>
          <cx:pt idx="29">457</cx:pt>
          <cx:pt idx="30">461</cx:pt>
          <cx:pt idx="31">456</cx:pt>
          <cx:pt idx="32">452</cx:pt>
          <cx:pt idx="33">455</cx:pt>
          <cx:pt idx="34">459</cx:pt>
          <cx:pt idx="35">454</cx:pt>
          <cx:pt idx="36">457</cx:pt>
          <cx:pt idx="37">453</cx:pt>
          <cx:pt idx="38">457</cx:pt>
          <cx:pt idx="39">590</cx:pt>
          <cx:pt idx="40">456</cx:pt>
          <cx:pt idx="41">453</cx:pt>
          <cx:pt idx="42">456</cx:pt>
          <cx:pt idx="43">462</cx:pt>
          <cx:pt idx="44">456</cx:pt>
          <cx:pt idx="45">453</cx:pt>
          <cx:pt idx="46">456</cx:pt>
          <cx:pt idx="47">462</cx:pt>
          <cx:pt idx="48">453</cx:pt>
          <cx:pt idx="49">455</cx:pt>
          <cx:pt idx="50">453</cx:pt>
          <cx:pt idx="51">457</cx:pt>
          <cx:pt idx="52">461</cx:pt>
          <cx:pt idx="53">456</cx:pt>
          <cx:pt idx="54">453</cx:pt>
          <cx:pt idx="55">455</cx:pt>
          <cx:pt idx="56">463</cx:pt>
          <cx:pt idx="57">453</cx:pt>
          <cx:pt idx="58">453</cx:pt>
          <cx:pt idx="59">454</cx:pt>
          <cx:pt idx="60">463</cx:pt>
          <cx:pt idx="61">455</cx:pt>
          <cx:pt idx="62">456</cx:pt>
          <cx:pt idx="63">453</cx:pt>
          <cx:pt idx="64">456</cx:pt>
          <cx:pt idx="65">460</cx:pt>
          <cx:pt idx="66">456</cx:pt>
          <cx:pt idx="67">453</cx:pt>
          <cx:pt idx="68">453</cx:pt>
          <cx:pt idx="69">464</cx:pt>
          <cx:pt idx="70">453</cx:pt>
          <cx:pt idx="71">455</cx:pt>
          <cx:pt idx="72">453</cx:pt>
          <cx:pt idx="73">460</cx:pt>
          <cx:pt idx="74">457</cx:pt>
          <cx:pt idx="75">456</cx:pt>
          <cx:pt idx="76">453</cx:pt>
          <cx:pt idx="77">453</cx:pt>
          <cx:pt idx="78">462</cx:pt>
          <cx:pt idx="79">453</cx:pt>
          <cx:pt idx="80">455</cx:pt>
          <cx:pt idx="81">453</cx:pt>
          <cx:pt idx="82">462</cx:pt>
          <cx:pt idx="83">453</cx:pt>
          <cx:pt idx="84">455</cx:pt>
          <cx:pt idx="85">453</cx:pt>
          <cx:pt idx="86">455</cx:pt>
          <cx:pt idx="87">453</cx:pt>
          <cx:pt idx="88">456</cx:pt>
          <cx:pt idx="89">456</cx:pt>
          <cx:pt idx="90">453</cx:pt>
          <cx:pt idx="91">464</cx:pt>
          <cx:pt idx="92">455</cx:pt>
          <cx:pt idx="93">456</cx:pt>
          <cx:pt idx="94">453</cx:pt>
          <cx:pt idx="95">464</cx:pt>
          <cx:pt idx="96">454</cx:pt>
          <cx:pt idx="97">456</cx:pt>
          <cx:pt idx="98">453</cx:pt>
          <cx:pt idx="99">453</cx:pt>
          <cx:pt idx="100">560</cx:pt>
          <cx:pt idx="101">453</cx:pt>
          <cx:pt idx="102">457</cx:pt>
          <cx:pt idx="103">453</cx:pt>
          <cx:pt idx="104">464</cx:pt>
          <cx:pt idx="105">453</cx:pt>
          <cx:pt idx="106">456</cx:pt>
          <cx:pt idx="107">454</cx:pt>
          <cx:pt idx="108">464</cx:pt>
          <cx:pt idx="109">453</cx:pt>
          <cx:pt idx="110">458</cx:pt>
          <cx:pt idx="111">455</cx:pt>
          <cx:pt idx="112">453</cx:pt>
          <cx:pt idx="113">463</cx:pt>
          <cx:pt idx="114">453</cx:pt>
          <cx:pt idx="115">456</cx:pt>
          <cx:pt idx="116">453</cx:pt>
          <cx:pt idx="117">464</cx:pt>
          <cx:pt idx="118">453</cx:pt>
          <cx:pt idx="119">455</cx:pt>
          <cx:pt idx="120">453</cx:pt>
          <cx:pt idx="121">459</cx:pt>
          <cx:pt idx="122">456</cx:pt>
          <cx:pt idx="123">453</cx:pt>
          <cx:pt idx="124">455</cx:pt>
          <cx:pt idx="125">453</cx:pt>
          <cx:pt idx="126">463</cx:pt>
          <cx:pt idx="127">453</cx:pt>
          <cx:pt idx="128">455</cx:pt>
          <cx:pt idx="129">454</cx:pt>
          <cx:pt idx="130">464</cx:pt>
          <cx:pt idx="131">453</cx:pt>
          <cx:pt idx="132">453</cx:pt>
          <cx:pt idx="133">455</cx:pt>
          <cx:pt idx="134">456</cx:pt>
          <cx:pt idx="135">458</cx:pt>
          <cx:pt idx="136">453</cx:pt>
          <cx:pt idx="137">455</cx:pt>
          <cx:pt idx="138">453</cx:pt>
          <cx:pt idx="139">465</cx:pt>
          <cx:pt idx="140">453</cx:pt>
          <cx:pt idx="141">453</cx:pt>
          <cx:pt idx="142">457</cx:pt>
          <cx:pt idx="143">459</cx:pt>
          <cx:pt idx="144">456</cx:pt>
          <cx:pt idx="145">453</cx:pt>
          <cx:pt idx="146">456</cx:pt>
          <cx:pt idx="147">453</cx:pt>
          <cx:pt idx="148">453</cx:pt>
          <cx:pt idx="149">459</cx:pt>
          <cx:pt idx="150">456</cx:pt>
          <cx:pt idx="151">453</cx:pt>
          <cx:pt idx="152">461</cx:pt>
          <cx:pt idx="153">456</cx:pt>
          <cx:pt idx="154">454</cx:pt>
          <cx:pt idx="155">456</cx:pt>
          <cx:pt idx="156">459</cx:pt>
          <cx:pt idx="157">453</cx:pt>
          <cx:pt idx="158">455</cx:pt>
          <cx:pt idx="159">458</cx:pt>
          <cx:pt idx="160">454</cx:pt>
          <cx:pt idx="161">461</cx:pt>
          <cx:pt idx="162">456</cx:pt>
          <cx:pt idx="163">453</cx:pt>
          <cx:pt idx="164">456</cx:pt>
          <cx:pt idx="165">461</cx:pt>
          <cx:pt idx="166">456</cx:pt>
          <cx:pt idx="167">453</cx:pt>
          <cx:pt idx="168">455</cx:pt>
          <cx:pt idx="169">460</cx:pt>
          <cx:pt idx="170">458</cx:pt>
          <cx:pt idx="171">454</cx:pt>
          <cx:pt idx="172">453</cx:pt>
          <cx:pt idx="173">456</cx:pt>
          <cx:pt idx="174">462</cx:pt>
          <cx:pt idx="175">456</cx:pt>
          <cx:pt idx="176">453</cx:pt>
          <cx:pt idx="177">455</cx:pt>
          <cx:pt idx="178">462</cx:pt>
          <cx:pt idx="179">455</cx:pt>
          <cx:pt idx="180">453</cx:pt>
          <cx:pt idx="181">455</cx:pt>
          <cx:pt idx="182">453</cx:pt>
          <cx:pt idx="183">453</cx:pt>
          <cx:pt idx="184">456</cx:pt>
          <cx:pt idx="185">456</cx:pt>
          <cx:pt idx="186">456</cx:pt>
          <cx:pt idx="187">461</cx:pt>
          <cx:pt idx="188">456</cx:pt>
          <cx:pt idx="189">453</cx:pt>
          <cx:pt idx="190">456</cx:pt>
          <cx:pt idx="191">458</cx:pt>
          <cx:pt idx="192">455</cx:pt>
          <cx:pt idx="193">455</cx:pt>
          <cx:pt idx="194">453</cx:pt>
          <cx:pt idx="195">455</cx:pt>
          <cx:pt idx="196">461</cx:pt>
          <cx:pt idx="197">456</cx:pt>
          <cx:pt idx="198">453</cx:pt>
          <cx:pt idx="199">457</cx:pt>
          <cx:pt idx="200">461</cx:pt>
          <cx:pt idx="201">456</cx:pt>
          <cx:pt idx="202">453</cx:pt>
          <cx:pt idx="203">453</cx:pt>
          <cx:pt idx="204">461</cx:pt>
          <cx:pt idx="205">455</cx:pt>
          <cx:pt idx="206">455</cx:pt>
          <cx:pt idx="207">453</cx:pt>
          <cx:pt idx="208">456</cx:pt>
          <cx:pt idx="209">461</cx:pt>
          <cx:pt idx="210">456</cx:pt>
          <cx:pt idx="211">453</cx:pt>
          <cx:pt idx="212">453</cx:pt>
          <cx:pt idx="213">465</cx:pt>
          <cx:pt idx="214">453</cx:pt>
          <cx:pt idx="215">457</cx:pt>
          <cx:pt idx="216">453</cx:pt>
          <cx:pt idx="217">455</cx:pt>
          <cx:pt idx="218">460</cx:pt>
          <cx:pt idx="219">456</cx:pt>
          <cx:pt idx="220">453</cx:pt>
          <cx:pt idx="221">456</cx:pt>
          <cx:pt idx="222">462</cx:pt>
          <cx:pt idx="223">453</cx:pt>
          <cx:pt idx="224">457</cx:pt>
          <cx:pt idx="225">453</cx:pt>
          <cx:pt idx="226">462</cx:pt>
          <cx:pt idx="227">455</cx:pt>
          <cx:pt idx="228">457</cx:pt>
          <cx:pt idx="229">453</cx:pt>
          <cx:pt idx="230">456</cx:pt>
          <cx:pt idx="231">461</cx:pt>
          <cx:pt idx="232">456</cx:pt>
          <cx:pt idx="233">454</cx:pt>
          <cx:pt idx="234">453</cx:pt>
          <cx:pt idx="235">463</cx:pt>
          <cx:pt idx="236">455</cx:pt>
          <cx:pt idx="237">455</cx:pt>
          <cx:pt idx="238">455</cx:pt>
          <cx:pt idx="239">459</cx:pt>
          <cx:pt idx="240">454</cx:pt>
          <cx:pt idx="241">457</cx:pt>
          <cx:pt idx="242">454</cx:pt>
          <cx:pt idx="243">453</cx:pt>
          <cx:pt idx="244">453</cx:pt>
          <cx:pt idx="245">456</cx:pt>
          <cx:pt idx="246">457</cx:pt>
          <cx:pt idx="247">454</cx:pt>
          <cx:pt idx="248">458</cx:pt>
          <cx:pt idx="249">454</cx:pt>
          <cx:pt idx="250">456</cx:pt>
          <cx:pt idx="251">454</cx:pt>
          <cx:pt idx="252">456</cx:pt>
          <cx:pt idx="253">454</cx:pt>
          <cx:pt idx="254">454</cx:pt>
          <cx:pt idx="255">457</cx:pt>
          <cx:pt idx="256">454</cx:pt>
          <cx:pt idx="257">455</cx:pt>
          <cx:pt idx="258">455</cx:pt>
          <cx:pt idx="259">464</cx:pt>
          <cx:pt idx="260">456</cx:pt>
          <cx:pt idx="261">456</cx:pt>
          <cx:pt idx="262">454</cx:pt>
          <cx:pt idx="263">453</cx:pt>
          <cx:pt idx="264">459</cx:pt>
          <cx:pt idx="265">454</cx:pt>
          <cx:pt idx="266">457</cx:pt>
          <cx:pt idx="267">454</cx:pt>
          <cx:pt idx="268">456</cx:pt>
          <cx:pt idx="269">454</cx:pt>
          <cx:pt idx="270">457</cx:pt>
          <cx:pt idx="271">454</cx:pt>
          <cx:pt idx="272">458</cx:pt>
          <cx:pt idx="273">454</cx:pt>
          <cx:pt idx="274">453</cx:pt>
          <cx:pt idx="275">456</cx:pt>
          <cx:pt idx="276">455</cx:pt>
          <cx:pt idx="277">457</cx:pt>
          <cx:pt idx="278">454</cx:pt>
          <cx:pt idx="279">457</cx:pt>
          <cx:pt idx="280">454</cx:pt>
          <cx:pt idx="281">456</cx:pt>
          <cx:pt idx="282">456</cx:pt>
          <cx:pt idx="283">453</cx:pt>
          <cx:pt idx="284">458</cx:pt>
          <cx:pt idx="285">465</cx:pt>
          <cx:pt idx="286">458</cx:pt>
          <cx:pt idx="287">454</cx:pt>
          <cx:pt idx="288">459</cx:pt>
          <cx:pt idx="289">456</cx:pt>
          <cx:pt idx="290">460</cx:pt>
          <cx:pt idx="291">456</cx:pt>
          <cx:pt idx="292">458</cx:pt>
          <cx:pt idx="293">454</cx:pt>
          <cx:pt idx="294">453</cx:pt>
          <cx:pt idx="295">456</cx:pt>
          <cx:pt idx="296">454</cx:pt>
          <cx:pt idx="297">458</cx:pt>
          <cx:pt idx="298">454</cx:pt>
          <cx:pt idx="299">458</cx:pt>
          <cx:pt idx="300">456</cx:pt>
          <cx:pt idx="301">456</cx:pt>
          <cx:pt idx="302">455</cx:pt>
          <cx:pt idx="303">458</cx:pt>
          <cx:pt idx="304">454</cx:pt>
          <cx:pt idx="305">455</cx:pt>
          <cx:pt idx="306">455</cx:pt>
          <cx:pt idx="307">454</cx:pt>
          <cx:pt idx="308">456</cx:pt>
          <cx:pt idx="309">454</cx:pt>
          <cx:pt idx="310">457</cx:pt>
          <cx:pt idx="311">464</cx:pt>
          <cx:pt idx="312">459</cx:pt>
          <cx:pt idx="313">455</cx:pt>
          <cx:pt idx="314">453</cx:pt>
          <cx:pt idx="315">456</cx:pt>
          <cx:pt idx="316">454</cx:pt>
          <cx:pt idx="317">457</cx:pt>
          <cx:pt idx="318">455</cx:pt>
          <cx:pt idx="319">456</cx:pt>
          <cx:pt idx="320">454</cx:pt>
          <cx:pt idx="321">456</cx:pt>
          <cx:pt idx="322">454</cx:pt>
          <cx:pt idx="323">457</cx:pt>
          <cx:pt idx="324">454</cx:pt>
          <cx:pt idx="325">455</cx:pt>
          <cx:pt idx="326">456</cx:pt>
          <cx:pt idx="327">455</cx:pt>
          <cx:pt idx="328">456</cx:pt>
          <cx:pt idx="329">455</cx:pt>
          <cx:pt idx="330">457</cx:pt>
          <cx:pt idx="331">456</cx:pt>
          <cx:pt idx="332">457</cx:pt>
          <cx:pt idx="333">454</cx:pt>
          <cx:pt idx="334">453</cx:pt>
          <cx:pt idx="335">454</cx:pt>
          <cx:pt idx="336">455</cx:pt>
          <cx:pt idx="337">466</cx:pt>
          <cx:pt idx="338">457</cx:pt>
          <cx:pt idx="339">457</cx:pt>
          <cx:pt idx="340">454</cx:pt>
          <cx:pt idx="341">456</cx:pt>
          <cx:pt idx="342">454</cx:pt>
          <cx:pt idx="343">457</cx:pt>
          <cx:pt idx="344">454</cx:pt>
          <cx:pt idx="345">455</cx:pt>
          <cx:pt idx="346">456</cx:pt>
          <cx:pt idx="347">457</cx:pt>
          <cx:pt idx="348">458</cx:pt>
          <cx:pt idx="349">454</cx:pt>
          <cx:pt idx="350">457</cx:pt>
          <cx:pt idx="351">455</cx:pt>
          <cx:pt idx="352">456</cx:pt>
          <cx:pt idx="353">454</cx:pt>
          <cx:pt idx="354">453</cx:pt>
          <cx:pt idx="355">456</cx:pt>
          <cx:pt idx="356">454</cx:pt>
          <cx:pt idx="357">458</cx:pt>
          <cx:pt idx="358">455</cx:pt>
          <cx:pt idx="359">456</cx:pt>
          <cx:pt idx="360">455</cx:pt>
          <cx:pt idx="361">457</cx:pt>
          <cx:pt idx="362">454</cx:pt>
          <cx:pt idx="363">457</cx:pt>
          <cx:pt idx="364">456</cx:pt>
          <cx:pt idx="365">453</cx:pt>
          <cx:pt idx="366">456</cx:pt>
          <cx:pt idx="367">455</cx:pt>
          <cx:pt idx="368">456</cx:pt>
          <cx:pt idx="369">454</cx:pt>
          <cx:pt idx="370">460</cx:pt>
          <cx:pt idx="371">458</cx:pt>
          <cx:pt idx="372">457</cx:pt>
          <cx:pt idx="373">454</cx:pt>
          <cx:pt idx="374">456</cx:pt>
          <cx:pt idx="375">454</cx:pt>
          <cx:pt idx="376">453</cx:pt>
          <cx:pt idx="377">459</cx:pt>
          <cx:pt idx="378">454</cx:pt>
          <cx:pt idx="379">456</cx:pt>
          <cx:pt idx="380">455</cx:pt>
          <cx:pt idx="381">456</cx:pt>
          <cx:pt idx="382">454</cx:pt>
          <cx:pt idx="383">457</cx:pt>
          <cx:pt idx="384">455</cx:pt>
          <cx:pt idx="385">453</cx:pt>
          <cx:pt idx="386">456</cx:pt>
          <cx:pt idx="387">455</cx:pt>
          <cx:pt idx="388">456</cx:pt>
          <cx:pt idx="389">455</cx:pt>
          <cx:pt idx="390">458</cx:pt>
          <cx:pt idx="391">455</cx:pt>
          <cx:pt idx="392">457</cx:pt>
          <cx:pt idx="393">455</cx:pt>
          <cx:pt idx="394">457</cx:pt>
          <cx:pt idx="395">455</cx:pt>
          <cx:pt idx="396">453</cx:pt>
          <cx:pt idx="397">461</cx:pt>
          <cx:pt idx="398">454</cx:pt>
          <cx:pt idx="399">456</cx:pt>
          <cx:pt idx="400">454</cx:pt>
          <cx:pt idx="401">456</cx:pt>
          <cx:pt idx="402">455</cx:pt>
          <cx:pt idx="403">458</cx:pt>
          <cx:pt idx="404">456</cx:pt>
          <cx:pt idx="405">454</cx:pt>
          <cx:pt idx="406">457</cx:pt>
          <cx:pt idx="407">453</cx:pt>
          <cx:pt idx="408">456</cx:pt>
          <cx:pt idx="409">454</cx:pt>
          <cx:pt idx="410">459</cx:pt>
          <cx:pt idx="411">454</cx:pt>
          <cx:pt idx="412">456</cx:pt>
          <cx:pt idx="413">454</cx:pt>
          <cx:pt idx="414">460</cx:pt>
          <cx:pt idx="415">454</cx:pt>
          <cx:pt idx="416">455</cx:pt>
          <cx:pt idx="417">459</cx:pt>
          <cx:pt idx="418">455</cx:pt>
          <cx:pt idx="419">456</cx:pt>
          <cx:pt idx="420">456</cx:pt>
          <cx:pt idx="421">461</cx:pt>
          <cx:pt idx="422">454</cx:pt>
          <cx:pt idx="423">459</cx:pt>
          <cx:pt idx="424">454</cx:pt>
          <cx:pt idx="425">456</cx:pt>
          <cx:pt idx="426">454</cx:pt>
          <cx:pt idx="427">453</cx:pt>
          <cx:pt idx="428">456</cx:pt>
          <cx:pt idx="429">454</cx:pt>
          <cx:pt idx="430">459</cx:pt>
          <cx:pt idx="431">454</cx:pt>
          <cx:pt idx="432">457</cx:pt>
          <cx:pt idx="433">456</cx:pt>
          <cx:pt idx="434">456</cx:pt>
          <cx:pt idx="435">455</cx:pt>
          <cx:pt idx="436">455</cx:pt>
          <cx:pt idx="437">453</cx:pt>
          <cx:pt idx="438">456</cx:pt>
          <cx:pt idx="439">456</cx:pt>
          <cx:pt idx="440">454</cx:pt>
          <cx:pt idx="441">456</cx:pt>
          <cx:pt idx="442">454</cx:pt>
          <cx:pt idx="443">458</cx:pt>
          <cx:pt idx="444">454</cx:pt>
          <cx:pt idx="445">456</cx:pt>
          <cx:pt idx="446">454</cx:pt>
          <cx:pt idx="447">453</cx:pt>
          <cx:pt idx="448">456</cx:pt>
          <cx:pt idx="449">455</cx:pt>
          <cx:pt idx="450">459</cx:pt>
          <cx:pt idx="451">454</cx:pt>
          <cx:pt idx="452">456</cx:pt>
          <cx:pt idx="453">454</cx:pt>
          <cx:pt idx="454">458</cx:pt>
          <cx:pt idx="455">454</cx:pt>
          <cx:pt idx="456">455</cx:pt>
          <cx:pt idx="457">453</cx:pt>
          <cx:pt idx="458">456</cx:pt>
          <cx:pt idx="459">456</cx:pt>
          <cx:pt idx="460">456</cx:pt>
          <cx:pt idx="461">456</cx:pt>
          <cx:pt idx="462">454</cx:pt>
          <cx:pt idx="463">459</cx:pt>
          <cx:pt idx="464">455</cx:pt>
          <cx:pt idx="465">457</cx:pt>
          <cx:pt idx="466">454</cx:pt>
          <cx:pt idx="467">453</cx:pt>
          <cx:pt idx="468">456</cx:pt>
          <cx:pt idx="469">456</cx:pt>
          <cx:pt idx="470">460</cx:pt>
          <cx:pt idx="471">455</cx:pt>
          <cx:pt idx="472">456</cx:pt>
          <cx:pt idx="473">453</cx:pt>
          <cx:pt idx="474">456</cx:pt>
          <cx:pt idx="475">454</cx:pt>
          <cx:pt idx="476">455</cx:pt>
          <cx:pt idx="477">457</cx:pt>
          <cx:pt idx="478">453</cx:pt>
          <cx:pt idx="479">456</cx:pt>
          <cx:pt idx="480">454</cx:pt>
          <cx:pt idx="481">457</cx:pt>
          <cx:pt idx="482">454</cx:pt>
          <cx:pt idx="483">459</cx:pt>
          <cx:pt idx="484">454</cx:pt>
          <cx:pt idx="485">456</cx:pt>
          <cx:pt idx="486">454</cx:pt>
          <cx:pt idx="487">454</cx:pt>
          <cx:pt idx="488">456</cx:pt>
          <cx:pt idx="489">455</cx:pt>
          <cx:pt idx="490">457</cx:pt>
          <cx:pt idx="491">454</cx:pt>
          <cx:pt idx="492">456</cx:pt>
          <cx:pt idx="493">454</cx:pt>
          <cx:pt idx="494">456</cx:pt>
          <cx:pt idx="495">454</cx:pt>
          <cx:pt idx="496">455</cx:pt>
          <cx:pt idx="497">457</cx:pt>
          <cx:pt idx="498">453</cx:pt>
          <cx:pt idx="499">457</cx:pt>
          <cx:pt idx="500">454</cx:pt>
          <cx:pt idx="501">456</cx:pt>
          <cx:pt idx="502">457</cx:pt>
          <cx:pt idx="503">461</cx:pt>
          <cx:pt idx="504">454</cx:pt>
          <cx:pt idx="505">456</cx:pt>
          <cx:pt idx="506">454</cx:pt>
          <cx:pt idx="507">453</cx:pt>
          <cx:pt idx="508">457</cx:pt>
          <cx:pt idx="509">456</cx:pt>
          <cx:pt idx="510">457</cx:pt>
          <cx:pt idx="511">455</cx:pt>
          <cx:pt idx="512">456</cx:pt>
          <cx:pt idx="513">454</cx:pt>
          <cx:pt idx="514">456</cx:pt>
          <cx:pt idx="515">455</cx:pt>
          <cx:pt idx="516">454</cx:pt>
          <cx:pt idx="517">456</cx:pt>
          <cx:pt idx="518">454</cx:pt>
          <cx:pt idx="519">456</cx:pt>
          <cx:pt idx="520">454</cx:pt>
          <cx:pt idx="521">456</cx:pt>
          <cx:pt idx="522">455</cx:pt>
          <cx:pt idx="523">458</cx:pt>
          <cx:pt idx="524">455</cx:pt>
          <cx:pt idx="525">455</cx:pt>
          <cx:pt idx="526">454</cx:pt>
          <cx:pt idx="527">453</cx:pt>
          <cx:pt idx="528">456</cx:pt>
          <cx:pt idx="529">456</cx:pt>
          <cx:pt idx="530">457</cx:pt>
          <cx:pt idx="531">454</cx:pt>
          <cx:pt idx="532">456</cx:pt>
          <cx:pt idx="533">454</cx:pt>
          <cx:pt idx="534">456</cx:pt>
          <cx:pt idx="535">455</cx:pt>
          <cx:pt idx="536">453</cx:pt>
          <cx:pt idx="537">457</cx:pt>
          <cx:pt idx="538">453</cx:pt>
          <cx:pt idx="539">456</cx:pt>
          <cx:pt idx="540">454</cx:pt>
          <cx:pt idx="541">456</cx:pt>
          <cx:pt idx="542">456</cx:pt>
          <cx:pt idx="543">457</cx:pt>
          <cx:pt idx="544">454</cx:pt>
          <cx:pt idx="545">456</cx:pt>
          <cx:pt idx="546">453</cx:pt>
          <cx:pt idx="547">453</cx:pt>
          <cx:pt idx="548">457</cx:pt>
          <cx:pt idx="549">454</cx:pt>
          <cx:pt idx="550">458</cx:pt>
          <cx:pt idx="551">456</cx:pt>
          <cx:pt idx="552">456</cx:pt>
          <cx:pt idx="553">458</cx:pt>
          <cx:pt idx="554">458</cx:pt>
          <cx:pt idx="555">454</cx:pt>
          <cx:pt idx="556">455</cx:pt>
          <cx:pt idx="557">457</cx:pt>
          <cx:pt idx="558">453</cx:pt>
          <cx:pt idx="559">456</cx:pt>
          <cx:pt idx="560">454</cx:pt>
          <cx:pt idx="561">457</cx:pt>
          <cx:pt idx="562">454</cx:pt>
          <cx:pt idx="563">457</cx:pt>
          <cx:pt idx="564">456</cx:pt>
          <cx:pt idx="565">459</cx:pt>
          <cx:pt idx="566">454</cx:pt>
          <cx:pt idx="567">455</cx:pt>
          <cx:pt idx="568">457</cx:pt>
          <cx:pt idx="569">453</cx:pt>
          <cx:pt idx="570">456</cx:pt>
          <cx:pt idx="571">455</cx:pt>
          <cx:pt idx="572">456</cx:pt>
          <cx:pt idx="573">454</cx:pt>
          <cx:pt idx="574">456</cx:pt>
          <cx:pt idx="575">455</cx:pt>
          <cx:pt idx="576">454</cx:pt>
          <cx:pt idx="577">456</cx:pt>
          <cx:pt idx="578">453</cx:pt>
          <cx:pt idx="579">456</cx:pt>
          <cx:pt idx="580">455</cx:pt>
          <cx:pt idx="581">458</cx:pt>
          <cx:pt idx="582">454</cx:pt>
          <cx:pt idx="583">461</cx:pt>
          <cx:pt idx="584">454</cx:pt>
          <cx:pt idx="585">456</cx:pt>
          <cx:pt idx="586">454</cx:pt>
          <cx:pt idx="587">453</cx:pt>
          <cx:pt idx="588">457</cx:pt>
          <cx:pt idx="589">454</cx:pt>
          <cx:pt idx="590">457</cx:pt>
          <cx:pt idx="591">454</cx:pt>
          <cx:pt idx="592">456</cx:pt>
          <cx:pt idx="593">454</cx:pt>
          <cx:pt idx="594">457</cx:pt>
          <cx:pt idx="595">455</cx:pt>
          <cx:pt idx="596">455</cx:pt>
          <cx:pt idx="597">458</cx:pt>
          <cx:pt idx="598">453</cx:pt>
          <cx:pt idx="599">457</cx:pt>
          <cx:pt idx="600">454</cx:pt>
          <cx:pt idx="601">460</cx:pt>
          <cx:pt idx="602">454</cx:pt>
          <cx:pt idx="603">456</cx:pt>
          <cx:pt idx="604">454</cx:pt>
          <cx:pt idx="605">456</cx:pt>
          <cx:pt idx="606">455</cx:pt>
          <cx:pt idx="607">455</cx:pt>
          <cx:pt idx="608">456</cx:pt>
          <cx:pt idx="609">455</cx:pt>
          <cx:pt idx="610">455</cx:pt>
          <cx:pt idx="611">455</cx:pt>
          <cx:pt idx="612">456</cx:pt>
          <cx:pt idx="613">454</cx:pt>
          <cx:pt idx="614">458</cx:pt>
          <cx:pt idx="615">454</cx:pt>
          <cx:pt idx="616">455</cx:pt>
          <cx:pt idx="617">455</cx:pt>
          <cx:pt idx="618">453</cx:pt>
          <cx:pt idx="619">456</cx:pt>
          <cx:pt idx="620">454</cx:pt>
          <cx:pt idx="621">457</cx:pt>
          <cx:pt idx="622">454</cx:pt>
          <cx:pt idx="623">458</cx:pt>
          <cx:pt idx="624">454</cx:pt>
          <cx:pt idx="625">458</cx:pt>
          <cx:pt idx="626">455</cx:pt>
          <cx:pt idx="627">455</cx:pt>
          <cx:pt idx="628">458</cx:pt>
          <cx:pt idx="629">454</cx:pt>
          <cx:pt idx="630">458</cx:pt>
          <cx:pt idx="631">454</cx:pt>
          <cx:pt idx="632">456</cx:pt>
          <cx:pt idx="633">454</cx:pt>
          <cx:pt idx="634">457</cx:pt>
          <cx:pt idx="635">461</cx:pt>
          <cx:pt idx="636">459</cx:pt>
          <cx:pt idx="637">454</cx:pt>
          <cx:pt idx="638">453</cx:pt>
          <cx:pt idx="639">456</cx:pt>
          <cx:pt idx="640">456</cx:pt>
          <cx:pt idx="641">456</cx:pt>
          <cx:pt idx="642">454</cx:pt>
          <cx:pt idx="643">457</cx:pt>
          <cx:pt idx="644">458</cx:pt>
          <cx:pt idx="645">456</cx:pt>
          <cx:pt idx="646">454</cx:pt>
          <cx:pt idx="647">455</cx:pt>
          <cx:pt idx="648">456</cx:pt>
          <cx:pt idx="649">454</cx:pt>
          <cx:pt idx="650">457</cx:pt>
          <cx:pt idx="651">455</cx:pt>
          <cx:pt idx="652">456</cx:pt>
          <cx:pt idx="653">455</cx:pt>
          <cx:pt idx="654">456</cx:pt>
          <cx:pt idx="655">454</cx:pt>
          <cx:pt idx="656">460</cx:pt>
          <cx:pt idx="657">455</cx:pt>
          <cx:pt idx="658">454</cx:pt>
          <cx:pt idx="659">456</cx:pt>
          <cx:pt idx="660">456</cx:pt>
          <cx:pt idx="661">456</cx:pt>
          <cx:pt idx="662">454</cx:pt>
          <cx:pt idx="663">457</cx:pt>
          <cx:pt idx="664">454</cx:pt>
          <cx:pt idx="665">456</cx:pt>
          <cx:pt idx="666">454</cx:pt>
          <cx:pt idx="667">456</cx:pt>
          <cx:pt idx="668">456</cx:pt>
          <cx:pt idx="669">454</cx:pt>
          <cx:pt idx="670">458</cx:pt>
          <cx:pt idx="671">455</cx:pt>
          <cx:pt idx="672">458</cx:pt>
          <cx:pt idx="673">455</cx:pt>
          <cx:pt idx="674">456</cx:pt>
          <cx:pt idx="675">454</cx:pt>
          <cx:pt idx="676">460</cx:pt>
          <cx:pt idx="677">455</cx:pt>
          <cx:pt idx="678">453</cx:pt>
          <cx:pt idx="679">457</cx:pt>
          <cx:pt idx="680">455</cx:pt>
          <cx:pt idx="681">456</cx:pt>
          <cx:pt idx="682">455</cx:pt>
          <cx:pt idx="683">458</cx:pt>
          <cx:pt idx="684">455</cx:pt>
          <cx:pt idx="685">457</cx:pt>
          <cx:pt idx="686">456</cx:pt>
          <cx:pt idx="687">454</cx:pt>
          <cx:pt idx="688">457</cx:pt>
          <cx:pt idx="689">454</cx:pt>
          <cx:pt idx="690">457</cx:pt>
          <cx:pt idx="691">455</cx:pt>
          <cx:pt idx="692">457</cx:pt>
          <cx:pt idx="693">456</cx:pt>
          <cx:pt idx="694">456</cx:pt>
          <cx:pt idx="695">454</cx:pt>
          <cx:pt idx="696">458</cx:pt>
          <cx:pt idx="697">457</cx:pt>
          <cx:pt idx="698">454</cx:pt>
          <cx:pt idx="699">458</cx:pt>
          <cx:pt idx="700">454</cx:pt>
          <cx:pt idx="701">456</cx:pt>
          <cx:pt idx="702">454</cx:pt>
          <cx:pt idx="703">456</cx:pt>
          <cx:pt idx="704">453</cx:pt>
          <cx:pt idx="705">459</cx:pt>
          <cx:pt idx="706">455</cx:pt>
          <cx:pt idx="707">455</cx:pt>
          <cx:pt idx="708">457</cx:pt>
          <cx:pt idx="709">454</cx:pt>
          <cx:pt idx="710">457</cx:pt>
          <cx:pt idx="711">455</cx:pt>
          <cx:pt idx="712">456</cx:pt>
          <cx:pt idx="713">456</cx:pt>
          <cx:pt idx="714">456</cx:pt>
          <cx:pt idx="715">454</cx:pt>
          <cx:pt idx="716">457</cx:pt>
          <cx:pt idx="717">454</cx:pt>
          <cx:pt idx="718">454</cx:pt>
          <cx:pt idx="719">457</cx:pt>
          <cx:pt idx="720">454</cx:pt>
          <cx:pt idx="721">456</cx:pt>
          <cx:pt idx="722">454</cx:pt>
          <cx:pt idx="723">458</cx:pt>
          <cx:pt idx="724">454</cx:pt>
          <cx:pt idx="725">456</cx:pt>
          <cx:pt idx="726">455</cx:pt>
          <cx:pt idx="727">454</cx:pt>
          <cx:pt idx="728">456</cx:pt>
          <cx:pt idx="729">453</cx:pt>
          <cx:pt idx="730">457</cx:pt>
          <cx:pt idx="731">454</cx:pt>
          <cx:pt idx="732">460</cx:pt>
          <cx:pt idx="733">454</cx:pt>
          <cx:pt idx="734">457</cx:pt>
          <cx:pt idx="735">454</cx:pt>
          <cx:pt idx="736">457</cx:pt>
          <cx:pt idx="737">455</cx:pt>
          <cx:pt idx="738">453</cx:pt>
          <cx:pt idx="739">457</cx:pt>
          <cx:pt idx="740">455</cx:pt>
          <cx:pt idx="741">456</cx:pt>
          <cx:pt idx="742">455</cx:pt>
          <cx:pt idx="743">458</cx:pt>
          <cx:pt idx="744">454</cx:pt>
          <cx:pt idx="745">456</cx:pt>
          <cx:pt idx="746">456</cx:pt>
          <cx:pt idx="747">458</cx:pt>
          <cx:pt idx="748">454</cx:pt>
          <cx:pt idx="749">453</cx:pt>
          <cx:pt idx="750">456</cx:pt>
          <cx:pt idx="751">454</cx:pt>
          <cx:pt idx="752">458</cx:pt>
          <cx:pt idx="753">454</cx:pt>
          <cx:pt idx="754">456</cx:pt>
          <cx:pt idx="755">454</cx:pt>
          <cx:pt idx="756">457</cx:pt>
          <cx:pt idx="757">454</cx:pt>
          <cx:pt idx="758">453</cx:pt>
          <cx:pt idx="759">457</cx:pt>
          <cx:pt idx="760">454</cx:pt>
          <cx:pt idx="761">456</cx:pt>
          <cx:pt idx="762">454</cx:pt>
          <cx:pt idx="763">457</cx:pt>
          <cx:pt idx="764">454</cx:pt>
          <cx:pt idx="765">457</cx:pt>
          <cx:pt idx="766">456</cx:pt>
          <cx:pt idx="767">462</cx:pt>
          <cx:pt idx="768">454</cx:pt>
          <cx:pt idx="769">454</cx:pt>
          <cx:pt idx="770">458</cx:pt>
          <cx:pt idx="771">454</cx:pt>
          <cx:pt idx="772">458</cx:pt>
          <cx:pt idx="773">454</cx:pt>
          <cx:pt idx="774">457</cx:pt>
          <cx:pt idx="775">454</cx:pt>
          <cx:pt idx="776">458</cx:pt>
          <cx:pt idx="777">455</cx:pt>
          <cx:pt idx="778">455</cx:pt>
          <cx:pt idx="779">456</cx:pt>
          <cx:pt idx="780">454</cx:pt>
          <cx:pt idx="781">456</cx:pt>
          <cx:pt idx="782">454</cx:pt>
          <cx:pt idx="783">457</cx:pt>
          <cx:pt idx="784">454</cx:pt>
          <cx:pt idx="785">458</cx:pt>
          <cx:pt idx="786">455</cx:pt>
          <cx:pt idx="787">456</cx:pt>
          <cx:pt idx="788">455</cx:pt>
          <cx:pt idx="789">454</cx:pt>
          <cx:pt idx="790">457</cx:pt>
          <cx:pt idx="791">454</cx:pt>
          <cx:pt idx="792">458</cx:pt>
          <cx:pt idx="793">454</cx:pt>
          <cx:pt idx="794">455</cx:pt>
          <cx:pt idx="795">454</cx:pt>
          <cx:pt idx="796">457</cx:pt>
          <cx:pt idx="797">454</cx:pt>
          <cx:pt idx="798">455</cx:pt>
          <cx:pt idx="799">456</cx:pt>
          <cx:pt idx="800">454</cx:pt>
          <cx:pt idx="801">456</cx:pt>
          <cx:pt idx="802">454</cx:pt>
          <cx:pt idx="803">457</cx:pt>
          <cx:pt idx="804">454</cx:pt>
          <cx:pt idx="805">459</cx:pt>
          <cx:pt idx="806">456</cx:pt>
          <cx:pt idx="807">457</cx:pt>
          <cx:pt idx="808">455</cx:pt>
          <cx:pt idx="809">454</cx:pt>
          <cx:pt idx="810">457</cx:pt>
          <cx:pt idx="811">456</cx:pt>
          <cx:pt idx="812">456</cx:pt>
          <cx:pt idx="813">454</cx:pt>
          <cx:pt idx="814">458</cx:pt>
          <cx:pt idx="815">455</cx:pt>
          <cx:pt idx="816">460</cx:pt>
          <cx:pt idx="817">455</cx:pt>
          <cx:pt idx="818">456</cx:pt>
          <cx:pt idx="819">454</cx:pt>
          <cx:pt idx="820">458</cx:pt>
          <cx:pt idx="821">458</cx:pt>
          <cx:pt idx="822">455</cx:pt>
          <cx:pt idx="823">459</cx:pt>
          <cx:pt idx="824">455</cx:pt>
          <cx:pt idx="825">458</cx:pt>
          <cx:pt idx="826">455</cx:pt>
          <cx:pt idx="827">457</cx:pt>
          <cx:pt idx="828">454</cx:pt>
          <cx:pt idx="829">454</cx:pt>
          <cx:pt idx="830">460</cx:pt>
          <cx:pt idx="831">455</cx:pt>
          <cx:pt idx="832">458</cx:pt>
          <cx:pt idx="833">456</cx:pt>
          <cx:pt idx="834">457</cx:pt>
          <cx:pt idx="835">456</cx:pt>
          <cx:pt idx="836">459</cx:pt>
          <cx:pt idx="837">456</cx:pt>
          <cx:pt idx="838">458</cx:pt>
          <cx:pt idx="839">454</cx:pt>
          <cx:pt idx="840">454</cx:pt>
          <cx:pt idx="841">458</cx:pt>
          <cx:pt idx="842">455</cx:pt>
          <cx:pt idx="843">457</cx:pt>
          <cx:pt idx="844">455</cx:pt>
          <cx:pt idx="845">457</cx:pt>
          <cx:pt idx="846">455</cx:pt>
          <cx:pt idx="847">458</cx:pt>
          <cx:pt idx="848">455</cx:pt>
          <cx:pt idx="849">454</cx:pt>
          <cx:pt idx="850">455</cx:pt>
          <cx:pt idx="851">458</cx:pt>
          <cx:pt idx="852">458</cx:pt>
          <cx:pt idx="853">456</cx:pt>
          <cx:pt idx="854">457</cx:pt>
          <cx:pt idx="855">454</cx:pt>
          <cx:pt idx="856">458</cx:pt>
          <cx:pt idx="857">455</cx:pt>
          <cx:pt idx="858">456</cx:pt>
          <cx:pt idx="859">454</cx:pt>
          <cx:pt idx="860">454</cx:pt>
          <cx:pt idx="861">457</cx:pt>
          <cx:pt idx="862">454</cx:pt>
          <cx:pt idx="863">457</cx:pt>
          <cx:pt idx="864">454</cx:pt>
          <cx:pt idx="865">459</cx:pt>
          <cx:pt idx="866">453</cx:pt>
          <cx:pt idx="867">456</cx:pt>
          <cx:pt idx="868">453</cx:pt>
          <cx:pt idx="869">453</cx:pt>
          <cx:pt idx="870">456</cx:pt>
          <cx:pt idx="871">454</cx:pt>
          <cx:pt idx="872">456</cx:pt>
          <cx:pt idx="873">453</cx:pt>
          <cx:pt idx="874">456</cx:pt>
          <cx:pt idx="875">453</cx:pt>
          <cx:pt idx="876">458</cx:pt>
          <cx:pt idx="877">454</cx:pt>
          <cx:pt idx="878">456</cx:pt>
          <cx:pt idx="879">453</cx:pt>
          <cx:pt idx="880">453</cx:pt>
          <cx:pt idx="881">459</cx:pt>
          <cx:pt idx="882">452</cx:pt>
          <cx:pt idx="883">457</cx:pt>
          <cx:pt idx="884">454</cx:pt>
          <cx:pt idx="885">457</cx:pt>
          <cx:pt idx="886">455</cx:pt>
          <cx:pt idx="887">457</cx:pt>
          <cx:pt idx="888">454</cx:pt>
          <cx:pt idx="889">454</cx:pt>
          <cx:pt idx="890">453</cx:pt>
          <cx:pt idx="891">456</cx:pt>
          <cx:pt idx="892">456</cx:pt>
          <cx:pt idx="893">454</cx:pt>
          <cx:pt idx="894">456</cx:pt>
          <cx:pt idx="895">453</cx:pt>
          <cx:pt idx="896">457</cx:pt>
          <cx:pt idx="897">453</cx:pt>
          <cx:pt idx="898">455</cx:pt>
          <cx:pt idx="899">456</cx:pt>
          <cx:pt idx="900">453</cx:pt>
          <cx:pt idx="901">456</cx:pt>
          <cx:pt idx="902">453</cx:pt>
          <cx:pt idx="903">457</cx:pt>
          <cx:pt idx="904">454</cx:pt>
          <cx:pt idx="905">456</cx:pt>
          <cx:pt idx="906">453</cx:pt>
          <cx:pt idx="907">456</cx:pt>
          <cx:pt idx="908">453</cx:pt>
          <cx:pt idx="909">453</cx:pt>
          <cx:pt idx="910">454</cx:pt>
          <cx:pt idx="911">455</cx:pt>
          <cx:pt idx="912">456</cx:pt>
          <cx:pt idx="913">453</cx:pt>
          <cx:pt idx="914">456</cx:pt>
          <cx:pt idx="915">453</cx:pt>
          <cx:pt idx="916">457</cx:pt>
          <cx:pt idx="917">453</cx:pt>
          <cx:pt idx="918">455</cx:pt>
          <cx:pt idx="919">453</cx:pt>
          <cx:pt idx="920">453</cx:pt>
          <cx:pt idx="921">456</cx:pt>
          <cx:pt idx="922">454</cx:pt>
          <cx:pt idx="923">456</cx:pt>
          <cx:pt idx="924">453</cx:pt>
          <cx:pt idx="925">456</cx:pt>
          <cx:pt idx="926">454</cx:pt>
          <cx:pt idx="927">456</cx:pt>
          <cx:pt idx="928">453</cx:pt>
          <cx:pt idx="929">453</cx:pt>
          <cx:pt idx="930">458</cx:pt>
          <cx:pt idx="931">453</cx:pt>
          <cx:pt idx="932">456</cx:pt>
          <cx:pt idx="933">453</cx:pt>
          <cx:pt idx="934">457</cx:pt>
          <cx:pt idx="935">454</cx:pt>
          <cx:pt idx="936">458</cx:pt>
          <cx:pt idx="937">454</cx:pt>
          <cx:pt idx="938">454</cx:pt>
          <cx:pt idx="939">456</cx:pt>
          <cx:pt idx="940">454</cx:pt>
          <cx:pt idx="941">458</cx:pt>
          <cx:pt idx="942">454</cx:pt>
          <cx:pt idx="943">458</cx:pt>
          <cx:pt idx="944">453</cx:pt>
          <cx:pt idx="945">458</cx:pt>
          <cx:pt idx="946">454</cx:pt>
          <cx:pt idx="947">456</cx:pt>
          <cx:pt idx="948">455</cx:pt>
          <cx:pt idx="949">453</cx:pt>
          <cx:pt idx="950">456</cx:pt>
          <cx:pt idx="951">454</cx:pt>
          <cx:pt idx="952">456</cx:pt>
          <cx:pt idx="953">454</cx:pt>
          <cx:pt idx="954">456</cx:pt>
          <cx:pt idx="955">453</cx:pt>
          <cx:pt idx="956">457</cx:pt>
          <cx:pt idx="957">453</cx:pt>
          <cx:pt idx="958">454</cx:pt>
          <cx:pt idx="959">457</cx:pt>
          <cx:pt idx="960">452</cx:pt>
          <cx:pt idx="961">456</cx:pt>
          <cx:pt idx="962">453</cx:pt>
          <cx:pt idx="963">456</cx:pt>
          <cx:pt idx="964">453</cx:pt>
          <cx:pt idx="965">456</cx:pt>
          <cx:pt idx="966">453</cx:pt>
          <cx:pt idx="967">456</cx:pt>
          <cx:pt idx="968">453</cx:pt>
          <cx:pt idx="969">454</cx:pt>
          <cx:pt idx="970">457</cx:pt>
          <cx:pt idx="971">454</cx:pt>
          <cx:pt idx="972">456</cx:pt>
          <cx:pt idx="973">453</cx:pt>
          <cx:pt idx="974">456</cx:pt>
          <cx:pt idx="975">454</cx:pt>
          <cx:pt idx="976">458</cx:pt>
          <cx:pt idx="977">454</cx:pt>
          <cx:pt idx="978">453</cx:pt>
          <cx:pt idx="979">453</cx:pt>
          <cx:pt idx="980">454</cx:pt>
          <cx:pt idx="981">457</cx:pt>
          <cx:pt idx="982">454</cx:pt>
          <cx:pt idx="983">458</cx:pt>
          <cx:pt idx="984">454</cx:pt>
          <cx:pt idx="985">457</cx:pt>
          <cx:pt idx="986">454</cx:pt>
          <cx:pt idx="987">456</cx:pt>
          <cx:pt idx="988">453</cx:pt>
          <cx:pt idx="989">453</cx:pt>
          <cx:pt idx="990">456</cx:pt>
          <cx:pt idx="991">454</cx:pt>
          <cx:pt idx="992">456</cx:pt>
          <cx:pt idx="993">453</cx:pt>
          <cx:pt idx="994">456</cx:pt>
          <cx:pt idx="995">453</cx:pt>
          <cx:pt idx="996">458</cx:pt>
          <cx:pt idx="997">453</cx:pt>
          <cx:pt idx="998">453</cx:pt>
          <cx:pt idx="999">456</cx:pt>
          <cx:pt idx="1000">453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79EB2640-7877-4D5B-AE51-AA57BD0B1357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  <cx:clrMapOvr bg1="dk1" tx1="lt1" bg2="dk2" tx2="lt2" accent1="accent1" accent2="accent2" accent3="accent3" accent4="accent4" accent5="accent5" accent6="accent6" hlink="hlink" folHlink="folHlink"/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'E:\WinPython-64bit-3.5.4.1Qt5\settings\.spyder-py3\[release_timings640x480dot5000iterations.csv]release_timings640x480dot5000it'!$B$1:$B$1001</cx:f>
        <cx:lvl ptCount="1001" formatCode="General">
          <cx:pt idx="0">281</cx:pt>
          <cx:pt idx="1">163</cx:pt>
          <cx:pt idx="2">169</cx:pt>
          <cx:pt idx="3">163</cx:pt>
          <cx:pt idx="4">162</cx:pt>
          <cx:pt idx="5">158</cx:pt>
          <cx:pt idx="6">157</cx:pt>
          <cx:pt idx="7">157</cx:pt>
          <cx:pt idx="8">158</cx:pt>
          <cx:pt idx="9">160</cx:pt>
          <cx:pt idx="10">161</cx:pt>
          <cx:pt idx="11">158</cx:pt>
          <cx:pt idx="12">157</cx:pt>
          <cx:pt idx="13">157</cx:pt>
          <cx:pt idx="14">157</cx:pt>
          <cx:pt idx="15">157</cx:pt>
          <cx:pt idx="16">160</cx:pt>
          <cx:pt idx="17">158</cx:pt>
          <cx:pt idx="18">158</cx:pt>
          <cx:pt idx="19">164</cx:pt>
          <cx:pt idx="20">158</cx:pt>
          <cx:pt idx="21">158</cx:pt>
          <cx:pt idx="22">161</cx:pt>
          <cx:pt idx="23">158</cx:pt>
          <cx:pt idx="24">158</cx:pt>
          <cx:pt idx="25">158</cx:pt>
          <cx:pt idx="26">158</cx:pt>
          <cx:pt idx="27">157</cx:pt>
          <cx:pt idx="28">157</cx:pt>
          <cx:pt idx="29">160</cx:pt>
          <cx:pt idx="30">158</cx:pt>
          <cx:pt idx="31">158</cx:pt>
          <cx:pt idx="32">164</cx:pt>
          <cx:pt idx="33">157</cx:pt>
          <cx:pt idx="34">159</cx:pt>
          <cx:pt idx="35">157</cx:pt>
          <cx:pt idx="36">157</cx:pt>
          <cx:pt idx="37">158</cx:pt>
          <cx:pt idx="38">158</cx:pt>
          <cx:pt idx="39">158</cx:pt>
          <cx:pt idx="40">159</cx:pt>
          <cx:pt idx="41">157</cx:pt>
          <cx:pt idx="42">159</cx:pt>
          <cx:pt idx="43">159</cx:pt>
          <cx:pt idx="44">165</cx:pt>
          <cx:pt idx="45">159</cx:pt>
          <cx:pt idx="46">157</cx:pt>
          <cx:pt idx="47">157</cx:pt>
          <cx:pt idx="48">159</cx:pt>
          <cx:pt idx="49">157</cx:pt>
          <cx:pt idx="50">157</cx:pt>
          <cx:pt idx="51">157</cx:pt>
          <cx:pt idx="52">157</cx:pt>
          <cx:pt idx="53">159</cx:pt>
          <cx:pt idx="54">158</cx:pt>
          <cx:pt idx="55">159</cx:pt>
          <cx:pt idx="56">157</cx:pt>
          <cx:pt idx="57">164</cx:pt>
          <cx:pt idx="58">157</cx:pt>
          <cx:pt idx="59">160</cx:pt>
          <cx:pt idx="60">158</cx:pt>
          <cx:pt idx="61">158</cx:pt>
          <cx:pt idx="62">157</cx:pt>
          <cx:pt idx="63">157</cx:pt>
          <cx:pt idx="64">157</cx:pt>
          <cx:pt idx="65">157</cx:pt>
          <cx:pt idx="66">159</cx:pt>
          <cx:pt idx="67">158</cx:pt>
          <cx:pt idx="68">157</cx:pt>
          <cx:pt idx="69">162</cx:pt>
          <cx:pt idx="70">157</cx:pt>
          <cx:pt idx="71">159</cx:pt>
          <cx:pt idx="72">160</cx:pt>
          <cx:pt idx="73">158</cx:pt>
          <cx:pt idx="74">157</cx:pt>
          <cx:pt idx="75">157</cx:pt>
          <cx:pt idx="76">158</cx:pt>
          <cx:pt idx="77">157</cx:pt>
          <cx:pt idx="78">160</cx:pt>
          <cx:pt idx="79">158</cx:pt>
          <cx:pt idx="80">157</cx:pt>
          <cx:pt idx="81">157</cx:pt>
          <cx:pt idx="82">163</cx:pt>
          <cx:pt idx="83">158</cx:pt>
          <cx:pt idx="84">158</cx:pt>
          <cx:pt idx="85">160</cx:pt>
          <cx:pt idx="86">158</cx:pt>
          <cx:pt idx="87">157</cx:pt>
          <cx:pt idx="88">158</cx:pt>
          <cx:pt idx="89">157</cx:pt>
          <cx:pt idx="90">157</cx:pt>
          <cx:pt idx="91">158</cx:pt>
          <cx:pt idx="92">159</cx:pt>
          <cx:pt idx="93">158</cx:pt>
          <cx:pt idx="94">159</cx:pt>
          <cx:pt idx="95">161</cx:pt>
          <cx:pt idx="96">157</cx:pt>
          <cx:pt idx="97">157</cx:pt>
          <cx:pt idx="98">160</cx:pt>
          <cx:pt idx="99">157</cx:pt>
          <cx:pt idx="100">157</cx:pt>
          <cx:pt idx="101">157</cx:pt>
          <cx:pt idx="102">158</cx:pt>
          <cx:pt idx="103">157</cx:pt>
          <cx:pt idx="104">159</cx:pt>
          <cx:pt idx="105">158</cx:pt>
          <cx:pt idx="106">157</cx:pt>
          <cx:pt idx="107">163</cx:pt>
          <cx:pt idx="108">159</cx:pt>
          <cx:pt idx="109">157</cx:pt>
          <cx:pt idx="110">160</cx:pt>
          <cx:pt idx="111">158</cx:pt>
          <cx:pt idx="112">157</cx:pt>
          <cx:pt idx="113">157</cx:pt>
          <cx:pt idx="114">157</cx:pt>
          <cx:pt idx="115">157</cx:pt>
          <cx:pt idx="116">157</cx:pt>
          <cx:pt idx="117">157</cx:pt>
          <cx:pt idx="118">160</cx:pt>
          <cx:pt idx="119">159</cx:pt>
          <cx:pt idx="120">157</cx:pt>
          <cx:pt idx="121">160</cx:pt>
          <cx:pt idx="122">157</cx:pt>
          <cx:pt idx="123">159</cx:pt>
          <cx:pt idx="124">157</cx:pt>
          <cx:pt idx="125">158</cx:pt>
          <cx:pt idx="126">157</cx:pt>
          <cx:pt idx="127">158</cx:pt>
          <cx:pt idx="128">158</cx:pt>
          <cx:pt idx="129">159</cx:pt>
          <cx:pt idx="130">158</cx:pt>
          <cx:pt idx="131">157</cx:pt>
          <cx:pt idx="132">164</cx:pt>
          <cx:pt idx="133">158</cx:pt>
          <cx:pt idx="134">159</cx:pt>
          <cx:pt idx="135">157</cx:pt>
          <cx:pt idx="136">159</cx:pt>
          <cx:pt idx="137">157</cx:pt>
          <cx:pt idx="138">157</cx:pt>
          <cx:pt idx="139">157</cx:pt>
          <cx:pt idx="140">157</cx:pt>
          <cx:pt idx="141">157</cx:pt>
          <cx:pt idx="142">160</cx:pt>
          <cx:pt idx="143">158</cx:pt>
          <cx:pt idx="144">158</cx:pt>
          <cx:pt idx="145">165</cx:pt>
          <cx:pt idx="146">158</cx:pt>
          <cx:pt idx="147">157</cx:pt>
          <cx:pt idx="148">159</cx:pt>
          <cx:pt idx="149">158</cx:pt>
          <cx:pt idx="150">157</cx:pt>
          <cx:pt idx="151">158</cx:pt>
          <cx:pt idx="152">157</cx:pt>
          <cx:pt idx="153">157</cx:pt>
          <cx:pt idx="154">157</cx:pt>
          <cx:pt idx="155">160</cx:pt>
          <cx:pt idx="156">157</cx:pt>
          <cx:pt idx="157">162</cx:pt>
          <cx:pt idx="158">159</cx:pt>
          <cx:pt idx="159">158</cx:pt>
          <cx:pt idx="160">157</cx:pt>
          <cx:pt idx="161">160</cx:pt>
          <cx:pt idx="162">157</cx:pt>
          <cx:pt idx="163">157</cx:pt>
          <cx:pt idx="164">157</cx:pt>
          <cx:pt idx="165">158</cx:pt>
          <cx:pt idx="166">157</cx:pt>
          <cx:pt idx="167">158</cx:pt>
          <cx:pt idx="168">159</cx:pt>
          <cx:pt idx="169">157</cx:pt>
          <cx:pt idx="170">164</cx:pt>
          <cx:pt idx="171">158</cx:pt>
          <cx:pt idx="172">159</cx:pt>
          <cx:pt idx="173">157</cx:pt>
          <cx:pt idx="174">160</cx:pt>
          <cx:pt idx="175">158</cx:pt>
          <cx:pt idx="176">157</cx:pt>
          <cx:pt idx="177">157</cx:pt>
          <cx:pt idx="178">157</cx:pt>
          <cx:pt idx="179">157</cx:pt>
          <cx:pt idx="180">160</cx:pt>
          <cx:pt idx="181">157</cx:pt>
          <cx:pt idx="182">162</cx:pt>
          <cx:pt idx="183">159</cx:pt>
          <cx:pt idx="184">157</cx:pt>
          <cx:pt idx="185">157</cx:pt>
          <cx:pt idx="186">158</cx:pt>
          <cx:pt idx="187">158</cx:pt>
          <cx:pt idx="188">159</cx:pt>
          <cx:pt idx="189">157</cx:pt>
          <cx:pt idx="190">157</cx:pt>
          <cx:pt idx="191">157</cx:pt>
          <cx:pt idx="192">157</cx:pt>
          <cx:pt idx="193">159</cx:pt>
          <cx:pt idx="194">157</cx:pt>
          <cx:pt idx="195">163</cx:pt>
          <cx:pt idx="196">157</cx:pt>
          <cx:pt idx="197">158</cx:pt>
          <cx:pt idx="198">158</cx:pt>
          <cx:pt idx="199">160</cx:pt>
          <cx:pt idx="200">158</cx:pt>
          <cx:pt idx="201">157</cx:pt>
          <cx:pt idx="202">158</cx:pt>
          <cx:pt idx="203">158</cx:pt>
          <cx:pt idx="204">157</cx:pt>
          <cx:pt idx="205">157</cx:pt>
          <cx:pt idx="206">160</cx:pt>
          <cx:pt idx="207">161</cx:pt>
          <cx:pt idx="208">162</cx:pt>
          <cx:pt idx="209">158</cx:pt>
          <cx:pt idx="210">158</cx:pt>
          <cx:pt idx="211">157</cx:pt>
          <cx:pt idx="212">159</cx:pt>
          <cx:pt idx="213">158</cx:pt>
          <cx:pt idx="214">157</cx:pt>
          <cx:pt idx="215">157</cx:pt>
          <cx:pt idx="216">158</cx:pt>
          <cx:pt idx="217">157</cx:pt>
          <cx:pt idx="218">159</cx:pt>
          <cx:pt idx="219">158</cx:pt>
          <cx:pt idx="220">163</cx:pt>
          <cx:pt idx="221">158</cx:pt>
          <cx:pt idx="222">157</cx:pt>
          <cx:pt idx="223">158</cx:pt>
          <cx:pt idx="224">157</cx:pt>
          <cx:pt idx="225">160</cx:pt>
          <cx:pt idx="226">158</cx:pt>
          <cx:pt idx="227">157</cx:pt>
          <cx:pt idx="228">157</cx:pt>
          <cx:pt idx="229">157</cx:pt>
          <cx:pt idx="230">157</cx:pt>
          <cx:pt idx="231">160</cx:pt>
          <cx:pt idx="232">160</cx:pt>
          <cx:pt idx="233">162</cx:pt>
          <cx:pt idx="234">158</cx:pt>
          <cx:pt idx="235">158</cx:pt>
          <cx:pt idx="236">157</cx:pt>
          <cx:pt idx="237">160</cx:pt>
          <cx:pt idx="238">158</cx:pt>
          <cx:pt idx="239">157</cx:pt>
          <cx:pt idx="240">157</cx:pt>
          <cx:pt idx="241">157</cx:pt>
          <cx:pt idx="242">157</cx:pt>
          <cx:pt idx="243">158</cx:pt>
          <cx:pt idx="244">159</cx:pt>
          <cx:pt idx="245">163</cx:pt>
          <cx:pt idx="246">159</cx:pt>
          <cx:pt idx="247">157</cx:pt>
          <cx:pt idx="248">157</cx:pt>
          <cx:pt idx="249">157</cx:pt>
          <cx:pt idx="250">160</cx:pt>
          <cx:pt idx="251">158</cx:pt>
          <cx:pt idx="252">157</cx:pt>
          <cx:pt idx="253">157</cx:pt>
          <cx:pt idx="254">157</cx:pt>
          <cx:pt idx="255">157</cx:pt>
          <cx:pt idx="256">158</cx:pt>
          <cx:pt idx="257">159</cx:pt>
          <cx:pt idx="258">157</cx:pt>
          <cx:pt idx="259">157</cx:pt>
          <cx:pt idx="260">158</cx:pt>
          <cx:pt idx="261">157</cx:pt>
          <cx:pt idx="262">157</cx:pt>
          <cx:pt idx="263">160</cx:pt>
          <cx:pt idx="264">157</cx:pt>
          <cx:pt idx="265">157</cx:pt>
          <cx:pt idx="266">157</cx:pt>
          <cx:pt idx="267">157</cx:pt>
          <cx:pt idx="268">157</cx:pt>
          <cx:pt idx="269">160</cx:pt>
          <cx:pt idx="270">158</cx:pt>
          <cx:pt idx="271">157</cx:pt>
          <cx:pt idx="272">157</cx:pt>
          <cx:pt idx="273">157</cx:pt>
          <cx:pt idx="274">158</cx:pt>
          <cx:pt idx="275">157</cx:pt>
          <cx:pt idx="276">157</cx:pt>
          <cx:pt idx="277">159</cx:pt>
          <cx:pt idx="278">158</cx:pt>
          <cx:pt idx="279">157</cx:pt>
          <cx:pt idx="280">157</cx:pt>
          <cx:pt idx="281">157</cx:pt>
          <cx:pt idx="282">158</cx:pt>
          <cx:pt idx="283">158</cx:pt>
          <cx:pt idx="284">158</cx:pt>
          <cx:pt idx="285">158</cx:pt>
          <cx:pt idx="286">157</cx:pt>
          <cx:pt idx="287">157</cx:pt>
          <cx:pt idx="288">159</cx:pt>
          <cx:pt idx="289">157</cx:pt>
          <cx:pt idx="290">157</cx:pt>
          <cx:pt idx="291">157</cx:pt>
          <cx:pt idx="292">157</cx:pt>
          <cx:pt idx="293">157</cx:pt>
          <cx:pt idx="294">157</cx:pt>
          <cx:pt idx="295">160</cx:pt>
          <cx:pt idx="296">159</cx:pt>
          <cx:pt idx="297">157</cx:pt>
          <cx:pt idx="298">157</cx:pt>
          <cx:pt idx="299">158</cx:pt>
          <cx:pt idx="300">158</cx:pt>
          <cx:pt idx="301">160</cx:pt>
          <cx:pt idx="302">159</cx:pt>
          <cx:pt idx="303">157</cx:pt>
          <cx:pt idx="304">157</cx:pt>
          <cx:pt idx="305">157</cx:pt>
          <cx:pt idx="306">157</cx:pt>
          <cx:pt idx="307">157</cx:pt>
          <cx:pt idx="308">157</cx:pt>
          <cx:pt idx="309">159</cx:pt>
          <cx:pt idx="310">157</cx:pt>
          <cx:pt idx="311">157</cx:pt>
          <cx:pt idx="312">157</cx:pt>
          <cx:pt idx="313">157</cx:pt>
          <cx:pt idx="314">160</cx:pt>
          <cx:pt idx="315">157</cx:pt>
          <cx:pt idx="316">157</cx:pt>
          <cx:pt idx="317">157</cx:pt>
          <cx:pt idx="318">157</cx:pt>
          <cx:pt idx="319">159</cx:pt>
          <cx:pt idx="320">160</cx:pt>
          <cx:pt idx="321">158</cx:pt>
          <cx:pt idx="322">158</cx:pt>
          <cx:pt idx="323">157</cx:pt>
          <cx:pt idx="324">160</cx:pt>
          <cx:pt idx="325">161</cx:pt>
          <cx:pt idx="326">158</cx:pt>
          <cx:pt idx="327">160</cx:pt>
          <cx:pt idx="328">158</cx:pt>
          <cx:pt idx="329">158</cx:pt>
          <cx:pt idx="330">158</cx:pt>
          <cx:pt idx="331">158</cx:pt>
          <cx:pt idx="332">157</cx:pt>
          <cx:pt idx="333">160</cx:pt>
          <cx:pt idx="334">158</cx:pt>
          <cx:pt idx="335">157</cx:pt>
          <cx:pt idx="336">157</cx:pt>
          <cx:pt idx="337">158</cx:pt>
          <cx:pt idx="338">157</cx:pt>
          <cx:pt idx="339">159</cx:pt>
          <cx:pt idx="340">158</cx:pt>
          <cx:pt idx="341">157</cx:pt>
          <cx:pt idx="342">157</cx:pt>
          <cx:pt idx="343">157</cx:pt>
          <cx:pt idx="344">157</cx:pt>
          <cx:pt idx="345">157</cx:pt>
          <cx:pt idx="346">159</cx:pt>
          <cx:pt idx="347">157</cx:pt>
          <cx:pt idx="348">157</cx:pt>
          <cx:pt idx="349">157</cx:pt>
          <cx:pt idx="350">158</cx:pt>
          <cx:pt idx="351">157</cx:pt>
          <cx:pt idx="352">160</cx:pt>
          <cx:pt idx="353">157</cx:pt>
          <cx:pt idx="354">157</cx:pt>
          <cx:pt idx="355">157</cx:pt>
          <cx:pt idx="356">157</cx:pt>
          <cx:pt idx="357">157</cx:pt>
          <cx:pt idx="358">157</cx:pt>
          <cx:pt idx="359">157</cx:pt>
          <cx:pt idx="360">159</cx:pt>
          <cx:pt idx="361">157</cx:pt>
          <cx:pt idx="362">157</cx:pt>
          <cx:pt idx="363">158</cx:pt>
          <cx:pt idx="364">158</cx:pt>
          <cx:pt idx="365">160</cx:pt>
          <cx:pt idx="366">157</cx:pt>
          <cx:pt idx="367">157</cx:pt>
          <cx:pt idx="368">157</cx:pt>
          <cx:pt idx="369">157</cx:pt>
          <cx:pt idx="370">157</cx:pt>
          <cx:pt idx="371">160</cx:pt>
          <cx:pt idx="372">158</cx:pt>
          <cx:pt idx="373">157</cx:pt>
          <cx:pt idx="374">157</cx:pt>
          <cx:pt idx="375">157</cx:pt>
          <cx:pt idx="376">157</cx:pt>
          <cx:pt idx="377">158</cx:pt>
          <cx:pt idx="378">160</cx:pt>
          <cx:pt idx="379">158</cx:pt>
          <cx:pt idx="380">157</cx:pt>
          <cx:pt idx="381">157</cx:pt>
          <cx:pt idx="382">158</cx:pt>
          <cx:pt idx="383">157</cx:pt>
          <cx:pt idx="384">159</cx:pt>
          <cx:pt idx="385">157</cx:pt>
          <cx:pt idx="386">157</cx:pt>
          <cx:pt idx="387">157</cx:pt>
          <cx:pt idx="388">158</cx:pt>
          <cx:pt idx="389">158</cx:pt>
          <cx:pt idx="390">157</cx:pt>
          <cx:pt idx="391">157</cx:pt>
          <cx:pt idx="392">159</cx:pt>
          <cx:pt idx="393">158</cx:pt>
          <cx:pt idx="394">157</cx:pt>
          <cx:pt idx="395">157</cx:pt>
          <cx:pt idx="396">157</cx:pt>
          <cx:pt idx="397">161</cx:pt>
          <cx:pt idx="398">157</cx:pt>
          <cx:pt idx="399">157</cx:pt>
          <cx:pt idx="400">157</cx:pt>
          <cx:pt idx="401">157</cx:pt>
          <cx:pt idx="402">157</cx:pt>
          <cx:pt idx="403">160</cx:pt>
          <cx:pt idx="404">157</cx:pt>
          <cx:pt idx="405">158</cx:pt>
          <cx:pt idx="406">157</cx:pt>
          <cx:pt idx="407">158</cx:pt>
          <cx:pt idx="408">158</cx:pt>
          <cx:pt idx="409">157</cx:pt>
          <cx:pt idx="410">159</cx:pt>
          <cx:pt idx="411">157</cx:pt>
          <cx:pt idx="412">157</cx:pt>
          <cx:pt idx="413">157</cx:pt>
          <cx:pt idx="414">157</cx:pt>
          <cx:pt idx="415">157</cx:pt>
          <cx:pt idx="416">160</cx:pt>
          <cx:pt idx="417">158</cx:pt>
          <cx:pt idx="418">157</cx:pt>
          <cx:pt idx="419">157</cx:pt>
          <cx:pt idx="420">157</cx:pt>
          <cx:pt idx="421">157</cx:pt>
          <cx:pt idx="422">158</cx:pt>
          <cx:pt idx="423">159</cx:pt>
          <cx:pt idx="424">157</cx:pt>
          <cx:pt idx="425">157</cx:pt>
          <cx:pt idx="426">157</cx:pt>
          <cx:pt idx="427">157</cx:pt>
          <cx:pt idx="428">157</cx:pt>
          <cx:pt idx="429">160</cx:pt>
          <cx:pt idx="430">158</cx:pt>
          <cx:pt idx="431">157</cx:pt>
          <cx:pt idx="432">157</cx:pt>
          <cx:pt idx="433">158</cx:pt>
          <cx:pt idx="434">157</cx:pt>
          <cx:pt idx="435">159</cx:pt>
          <cx:pt idx="436">158</cx:pt>
          <cx:pt idx="437">157</cx:pt>
          <cx:pt idx="438">157</cx:pt>
          <cx:pt idx="439">162</cx:pt>
          <cx:pt idx="440">157</cx:pt>
          <cx:pt idx="441">157</cx:pt>
          <cx:pt idx="442">157</cx:pt>
          <cx:pt idx="443">158</cx:pt>
          <cx:pt idx="444">157</cx:pt>
          <cx:pt idx="445">158</cx:pt>
          <cx:pt idx="446">158</cx:pt>
          <cx:pt idx="447">157</cx:pt>
          <cx:pt idx="448">160</cx:pt>
          <cx:pt idx="449">158</cx:pt>
          <cx:pt idx="450">157</cx:pt>
          <cx:pt idx="451">158</cx:pt>
          <cx:pt idx="452">157</cx:pt>
          <cx:pt idx="453">157</cx:pt>
          <cx:pt idx="454">160</cx:pt>
          <cx:pt idx="455">158</cx:pt>
          <cx:pt idx="456">157</cx:pt>
          <cx:pt idx="457">158</cx:pt>
          <cx:pt idx="458">158</cx:pt>
          <cx:pt idx="459">157</cx:pt>
          <cx:pt idx="460">157</cx:pt>
          <cx:pt idx="461">160</cx:pt>
          <cx:pt idx="462">157</cx:pt>
          <cx:pt idx="463">158</cx:pt>
          <cx:pt idx="464">158</cx:pt>
          <cx:pt idx="465">157</cx:pt>
          <cx:pt idx="466">158</cx:pt>
          <cx:pt idx="467">159</cx:pt>
          <cx:pt idx="468">157</cx:pt>
          <cx:pt idx="469">158</cx:pt>
          <cx:pt idx="470">158</cx:pt>
          <cx:pt idx="471">158</cx:pt>
          <cx:pt idx="472">157</cx:pt>
          <cx:pt idx="473">158</cx:pt>
          <cx:pt idx="474">157</cx:pt>
          <cx:pt idx="475">159</cx:pt>
          <cx:pt idx="476">157</cx:pt>
          <cx:pt idx="477">157</cx:pt>
          <cx:pt idx="478">157</cx:pt>
          <cx:pt idx="479">158</cx:pt>
          <cx:pt idx="480">160</cx:pt>
          <cx:pt idx="481">158</cx:pt>
          <cx:pt idx="482">157</cx:pt>
          <cx:pt idx="483">157</cx:pt>
          <cx:pt idx="484">157</cx:pt>
          <cx:pt idx="485">158</cx:pt>
          <cx:pt idx="486">160</cx:pt>
          <cx:pt idx="487">158</cx:pt>
          <cx:pt idx="488">157</cx:pt>
          <cx:pt idx="489">158</cx:pt>
          <cx:pt idx="490">158</cx:pt>
          <cx:pt idx="491">157</cx:pt>
          <cx:pt idx="492">157</cx:pt>
          <cx:pt idx="493">160</cx:pt>
          <cx:pt idx="494">158</cx:pt>
          <cx:pt idx="495">158</cx:pt>
          <cx:pt idx="496">157</cx:pt>
          <cx:pt idx="497">157</cx:pt>
          <cx:pt idx="498">157</cx:pt>
          <cx:pt idx="499">159</cx:pt>
          <cx:pt idx="500">158</cx:pt>
          <cx:pt idx="501">157</cx:pt>
          <cx:pt idx="502">157</cx:pt>
          <cx:pt idx="503">157</cx:pt>
          <cx:pt idx="504">157</cx:pt>
          <cx:pt idx="505">158</cx:pt>
          <cx:pt idx="506">159</cx:pt>
          <cx:pt idx="507">157</cx:pt>
          <cx:pt idx="508">157</cx:pt>
          <cx:pt idx="509">158</cx:pt>
          <cx:pt idx="510">158</cx:pt>
          <cx:pt idx="511">158</cx:pt>
          <cx:pt idx="512">162</cx:pt>
          <cx:pt idx="513">158</cx:pt>
          <cx:pt idx="514">158</cx:pt>
          <cx:pt idx="515">157</cx:pt>
          <cx:pt idx="516">157</cx:pt>
          <cx:pt idx="517">157</cx:pt>
          <cx:pt idx="518">160</cx:pt>
          <cx:pt idx="519">158</cx:pt>
          <cx:pt idx="520">157</cx:pt>
          <cx:pt idx="521">157</cx:pt>
          <cx:pt idx="522">157</cx:pt>
          <cx:pt idx="523">157</cx:pt>
          <cx:pt idx="524">157</cx:pt>
          <cx:pt idx="525">159</cx:pt>
          <cx:pt idx="526">157</cx:pt>
          <cx:pt idx="527">158</cx:pt>
          <cx:pt idx="528">157</cx:pt>
          <cx:pt idx="529">157</cx:pt>
          <cx:pt idx="530">158</cx:pt>
          <cx:pt idx="531">158</cx:pt>
          <cx:pt idx="532">159</cx:pt>
          <cx:pt idx="533">157</cx:pt>
          <cx:pt idx="534">157</cx:pt>
          <cx:pt idx="535">157</cx:pt>
          <cx:pt idx="536">158</cx:pt>
          <cx:pt idx="537">159</cx:pt>
          <cx:pt idx="538">157</cx:pt>
          <cx:pt idx="539">158</cx:pt>
          <cx:pt idx="540">157</cx:pt>
          <cx:pt idx="541">157</cx:pt>
          <cx:pt idx="542">157</cx:pt>
          <cx:pt idx="543">157</cx:pt>
          <cx:pt idx="544">159</cx:pt>
          <cx:pt idx="545">158</cx:pt>
          <cx:pt idx="546">157</cx:pt>
          <cx:pt idx="547">157</cx:pt>
          <cx:pt idx="548">157</cx:pt>
          <cx:pt idx="549">157</cx:pt>
          <cx:pt idx="550">159</cx:pt>
          <cx:pt idx="551">157</cx:pt>
          <cx:pt idx="552">157</cx:pt>
          <cx:pt idx="553">157</cx:pt>
          <cx:pt idx="554">158</cx:pt>
          <cx:pt idx="555">158</cx:pt>
          <cx:pt idx="556">157</cx:pt>
          <cx:pt idx="557">157</cx:pt>
          <cx:pt idx="558">159</cx:pt>
          <cx:pt idx="559">157</cx:pt>
          <cx:pt idx="560">157</cx:pt>
          <cx:pt idx="561">157</cx:pt>
          <cx:pt idx="562">157</cx:pt>
          <cx:pt idx="563">159</cx:pt>
          <cx:pt idx="564">158</cx:pt>
          <cx:pt idx="565">157</cx:pt>
          <cx:pt idx="566">157</cx:pt>
          <cx:pt idx="567">158</cx:pt>
          <cx:pt idx="568">157</cx:pt>
          <cx:pt idx="569">160</cx:pt>
          <cx:pt idx="570">158</cx:pt>
          <cx:pt idx="571">157</cx:pt>
          <cx:pt idx="572">157</cx:pt>
          <cx:pt idx="573">157</cx:pt>
          <cx:pt idx="574">157</cx:pt>
          <cx:pt idx="575">157</cx:pt>
          <cx:pt idx="576">159</cx:pt>
          <cx:pt idx="577">157</cx:pt>
          <cx:pt idx="578">157</cx:pt>
          <cx:pt idx="579">157</cx:pt>
          <cx:pt idx="580">157</cx:pt>
          <cx:pt idx="581">157</cx:pt>
          <cx:pt idx="582">160</cx:pt>
          <cx:pt idx="583">158</cx:pt>
          <cx:pt idx="584">157</cx:pt>
          <cx:pt idx="585">157</cx:pt>
          <cx:pt idx="586">157</cx:pt>
          <cx:pt idx="587">157</cx:pt>
          <cx:pt idx="588">159</cx:pt>
          <cx:pt idx="589">159</cx:pt>
          <cx:pt idx="590">158</cx:pt>
          <cx:pt idx="591">157</cx:pt>
          <cx:pt idx="592">157</cx:pt>
          <cx:pt idx="593">158</cx:pt>
          <cx:pt idx="594">157</cx:pt>
          <cx:pt idx="595">160</cx:pt>
          <cx:pt idx="596">157</cx:pt>
          <cx:pt idx="597">158</cx:pt>
          <cx:pt idx="598">157</cx:pt>
          <cx:pt idx="599">157</cx:pt>
          <cx:pt idx="600">157</cx:pt>
          <cx:pt idx="601">160</cx:pt>
          <cx:pt idx="602">157</cx:pt>
          <cx:pt idx="603">157</cx:pt>
          <cx:pt idx="604">157</cx:pt>
          <cx:pt idx="605">157</cx:pt>
          <cx:pt idx="606">157</cx:pt>
          <cx:pt idx="607">157</cx:pt>
          <cx:pt idx="608">160</cx:pt>
          <cx:pt idx="609">157</cx:pt>
          <cx:pt idx="610">158</cx:pt>
          <cx:pt idx="611">157</cx:pt>
          <cx:pt idx="612">157</cx:pt>
          <cx:pt idx="613">157</cx:pt>
          <cx:pt idx="614">159</cx:pt>
          <cx:pt idx="615">158</cx:pt>
          <cx:pt idx="616">157</cx:pt>
          <cx:pt idx="617">157</cx:pt>
          <cx:pt idx="618">157</cx:pt>
          <cx:pt idx="619">157</cx:pt>
          <cx:pt idx="620">158</cx:pt>
          <cx:pt idx="621">159</cx:pt>
          <cx:pt idx="622">157</cx:pt>
          <cx:pt idx="623">158</cx:pt>
          <cx:pt idx="624">157</cx:pt>
          <cx:pt idx="625">157</cx:pt>
          <cx:pt idx="626">157</cx:pt>
          <cx:pt idx="627">158</cx:pt>
          <cx:pt idx="628">159</cx:pt>
          <cx:pt idx="629">157</cx:pt>
          <cx:pt idx="630">157</cx:pt>
          <cx:pt idx="631">157</cx:pt>
          <cx:pt idx="632">157</cx:pt>
          <cx:pt idx="633">160</cx:pt>
          <cx:pt idx="634">157</cx:pt>
          <cx:pt idx="635">157</cx:pt>
          <cx:pt idx="636">157</cx:pt>
          <cx:pt idx="637">157</cx:pt>
          <cx:pt idx="638">157</cx:pt>
          <cx:pt idx="639">157</cx:pt>
          <cx:pt idx="640">159</cx:pt>
          <cx:pt idx="641">157</cx:pt>
          <cx:pt idx="642">157</cx:pt>
          <cx:pt idx="643">157</cx:pt>
          <cx:pt idx="644">157</cx:pt>
          <cx:pt idx="645">157</cx:pt>
          <cx:pt idx="646">161</cx:pt>
          <cx:pt idx="647">157</cx:pt>
          <cx:pt idx="648">157</cx:pt>
          <cx:pt idx="649">157</cx:pt>
          <cx:pt idx="650">157</cx:pt>
          <cx:pt idx="651">157</cx:pt>
          <cx:pt idx="652">159</cx:pt>
          <cx:pt idx="653">158</cx:pt>
          <cx:pt idx="654">157</cx:pt>
          <cx:pt idx="655">158</cx:pt>
          <cx:pt idx="656">158</cx:pt>
          <cx:pt idx="657">157</cx:pt>
          <cx:pt idx="658">157</cx:pt>
          <cx:pt idx="659">160</cx:pt>
          <cx:pt idx="660">157</cx:pt>
          <cx:pt idx="661">157</cx:pt>
          <cx:pt idx="662">157</cx:pt>
          <cx:pt idx="663">157</cx:pt>
          <cx:pt idx="664">157</cx:pt>
          <cx:pt idx="665">160</cx:pt>
          <cx:pt idx="666">157</cx:pt>
          <cx:pt idx="667">157</cx:pt>
          <cx:pt idx="668">157</cx:pt>
          <cx:pt idx="669">157</cx:pt>
          <cx:pt idx="670">157</cx:pt>
          <cx:pt idx="671">157</cx:pt>
          <cx:pt idx="672">157</cx:pt>
          <cx:pt idx="673">159</cx:pt>
          <cx:pt idx="674">157</cx:pt>
          <cx:pt idx="675">157</cx:pt>
          <cx:pt idx="676">157</cx:pt>
          <cx:pt idx="677">157</cx:pt>
          <cx:pt idx="678">160</cx:pt>
          <cx:pt idx="679">159</cx:pt>
          <cx:pt idx="680">159</cx:pt>
          <cx:pt idx="681">158</cx:pt>
          <cx:pt idx="682">157</cx:pt>
          <cx:pt idx="683">157</cx:pt>
          <cx:pt idx="684">159</cx:pt>
          <cx:pt idx="685">158</cx:pt>
          <cx:pt idx="686">157</cx:pt>
          <cx:pt idx="687">157</cx:pt>
          <cx:pt idx="688">157</cx:pt>
          <cx:pt idx="689">158</cx:pt>
          <cx:pt idx="690">158</cx:pt>
          <cx:pt idx="691">160</cx:pt>
          <cx:pt idx="692">158</cx:pt>
          <cx:pt idx="693">158</cx:pt>
          <cx:pt idx="694">157</cx:pt>
          <cx:pt idx="695">158</cx:pt>
          <cx:pt idx="696">158</cx:pt>
          <cx:pt idx="697">161</cx:pt>
          <cx:pt idx="698">159</cx:pt>
          <cx:pt idx="699">158</cx:pt>
          <cx:pt idx="700">158</cx:pt>
          <cx:pt idx="701">157</cx:pt>
          <cx:pt idx="702">158</cx:pt>
          <cx:pt idx="703">158</cx:pt>
          <cx:pt idx="704">160</cx:pt>
          <cx:pt idx="705">159</cx:pt>
          <cx:pt idx="706">158</cx:pt>
          <cx:pt idx="707">158</cx:pt>
          <cx:pt idx="708">158</cx:pt>
          <cx:pt idx="709">158</cx:pt>
          <cx:pt idx="710">159</cx:pt>
          <cx:pt idx="711">158</cx:pt>
          <cx:pt idx="712">159</cx:pt>
          <cx:pt idx="713">158</cx:pt>
          <cx:pt idx="714">158</cx:pt>
          <cx:pt idx="715">157</cx:pt>
          <cx:pt idx="716">160</cx:pt>
          <cx:pt idx="717">158</cx:pt>
          <cx:pt idx="718">157</cx:pt>
          <cx:pt idx="719">157</cx:pt>
          <cx:pt idx="720">157</cx:pt>
          <cx:pt idx="721">158</cx:pt>
          <cx:pt idx="722">158</cx:pt>
          <cx:pt idx="723">158</cx:pt>
          <cx:pt idx="724">158</cx:pt>
          <cx:pt idx="725">157</cx:pt>
          <cx:pt idx="726">157</cx:pt>
          <cx:pt idx="727">157</cx:pt>
          <cx:pt idx="728">157</cx:pt>
          <cx:pt idx="729">160</cx:pt>
          <cx:pt idx="730">157</cx:pt>
          <cx:pt idx="731">157</cx:pt>
          <cx:pt idx="732">157</cx:pt>
          <cx:pt idx="733">157</cx:pt>
          <cx:pt idx="734">157</cx:pt>
          <cx:pt idx="735">159</cx:pt>
          <cx:pt idx="736">157</cx:pt>
          <cx:pt idx="737">157</cx:pt>
          <cx:pt idx="738">157</cx:pt>
          <cx:pt idx="739">157</cx:pt>
          <cx:pt idx="740">157</cx:pt>
          <cx:pt idx="741">158</cx:pt>
          <cx:pt idx="742">159</cx:pt>
          <cx:pt idx="743">157</cx:pt>
          <cx:pt idx="744">157</cx:pt>
          <cx:pt idx="745">157</cx:pt>
          <cx:pt idx="746">157</cx:pt>
          <cx:pt idx="747">158</cx:pt>
          <cx:pt idx="748">160</cx:pt>
          <cx:pt idx="749">158</cx:pt>
          <cx:pt idx="750">157</cx:pt>
          <cx:pt idx="751">157</cx:pt>
          <cx:pt idx="752">157</cx:pt>
          <cx:pt idx="753">157</cx:pt>
          <cx:pt idx="754">158</cx:pt>
          <cx:pt idx="755">159</cx:pt>
          <cx:pt idx="756">157</cx:pt>
          <cx:pt idx="757">158</cx:pt>
          <cx:pt idx="758">157</cx:pt>
          <cx:pt idx="759">157</cx:pt>
          <cx:pt idx="760">158</cx:pt>
          <cx:pt idx="761">158</cx:pt>
          <cx:pt idx="762">159</cx:pt>
          <cx:pt idx="763">158</cx:pt>
          <cx:pt idx="764">157</cx:pt>
          <cx:pt idx="765">158</cx:pt>
          <cx:pt idx="766">157</cx:pt>
          <cx:pt idx="767">160</cx:pt>
          <cx:pt idx="768">157</cx:pt>
          <cx:pt idx="769">159</cx:pt>
          <cx:pt idx="770">158</cx:pt>
          <cx:pt idx="771">157</cx:pt>
          <cx:pt idx="772">157</cx:pt>
          <cx:pt idx="773">157</cx:pt>
          <cx:pt idx="774">160</cx:pt>
          <cx:pt idx="775">158</cx:pt>
          <cx:pt idx="776">158</cx:pt>
          <cx:pt idx="777">158</cx:pt>
          <cx:pt idx="778">157</cx:pt>
          <cx:pt idx="779">157</cx:pt>
          <cx:pt idx="780">160</cx:pt>
          <cx:pt idx="781">157</cx:pt>
          <cx:pt idx="782">157</cx:pt>
          <cx:pt idx="783">157</cx:pt>
          <cx:pt idx="784">157</cx:pt>
          <cx:pt idx="785">157</cx:pt>
          <cx:pt idx="786">159</cx:pt>
          <cx:pt idx="787">157</cx:pt>
          <cx:pt idx="788">157</cx:pt>
          <cx:pt idx="789">157</cx:pt>
          <cx:pt idx="790">157</cx:pt>
          <cx:pt idx="791">157</cx:pt>
          <cx:pt idx="792">157</cx:pt>
          <cx:pt idx="793">159</cx:pt>
          <cx:pt idx="794">158</cx:pt>
          <cx:pt idx="795">157</cx:pt>
          <cx:pt idx="796">157</cx:pt>
          <cx:pt idx="797">157</cx:pt>
          <cx:pt idx="798">157</cx:pt>
          <cx:pt idx="799">160</cx:pt>
          <cx:pt idx="800">157</cx:pt>
          <cx:pt idx="801">157</cx:pt>
          <cx:pt idx="802">157</cx:pt>
          <cx:pt idx="803">157</cx:pt>
          <cx:pt idx="804">157</cx:pt>
          <cx:pt idx="805">157</cx:pt>
          <cx:pt idx="806">160</cx:pt>
          <cx:pt idx="807">158</cx:pt>
          <cx:pt idx="808">157</cx:pt>
          <cx:pt idx="809">157</cx:pt>
          <cx:pt idx="810">157</cx:pt>
          <cx:pt idx="811">157</cx:pt>
          <cx:pt idx="812">159</cx:pt>
          <cx:pt idx="813">158</cx:pt>
          <cx:pt idx="814">157</cx:pt>
          <cx:pt idx="815">157</cx:pt>
          <cx:pt idx="816">157</cx:pt>
          <cx:pt idx="817">157</cx:pt>
          <cx:pt idx="818">158</cx:pt>
          <cx:pt idx="819">159</cx:pt>
          <cx:pt idx="820">157</cx:pt>
          <cx:pt idx="821">157</cx:pt>
          <cx:pt idx="822">157</cx:pt>
          <cx:pt idx="823">158</cx:pt>
          <cx:pt idx="824">157</cx:pt>
          <cx:pt idx="825">160</cx:pt>
          <cx:pt idx="826">157</cx:pt>
          <cx:pt idx="827">157</cx:pt>
          <cx:pt idx="828">157</cx:pt>
          <cx:pt idx="829">157</cx:pt>
          <cx:pt idx="830">157</cx:pt>
          <cx:pt idx="831">160</cx:pt>
          <cx:pt idx="832">158</cx:pt>
          <cx:pt idx="833">157</cx:pt>
          <cx:pt idx="834">157</cx:pt>
          <cx:pt idx="835">157</cx:pt>
          <cx:pt idx="836">157</cx:pt>
          <cx:pt idx="837">157</cx:pt>
          <cx:pt idx="838">157</cx:pt>
          <cx:pt idx="839">159</cx:pt>
          <cx:pt idx="840">158</cx:pt>
          <cx:pt idx="841">157</cx:pt>
          <cx:pt idx="842">158</cx:pt>
          <cx:pt idx="843">157</cx:pt>
          <cx:pt idx="844">159</cx:pt>
          <cx:pt idx="845">157</cx:pt>
          <cx:pt idx="846">157</cx:pt>
          <cx:pt idx="847">157</cx:pt>
          <cx:pt idx="848">157</cx:pt>
          <cx:pt idx="849">157</cx:pt>
          <cx:pt idx="850">160</cx:pt>
          <cx:pt idx="851">158</cx:pt>
          <cx:pt idx="852">157</cx:pt>
          <cx:pt idx="853">157</cx:pt>
          <cx:pt idx="854">157</cx:pt>
          <cx:pt idx="855">157</cx:pt>
          <cx:pt idx="856">157</cx:pt>
          <cx:pt idx="857">160</cx:pt>
          <cx:pt idx="858">157</cx:pt>
          <cx:pt idx="859">157</cx:pt>
          <cx:pt idx="860">157</cx:pt>
          <cx:pt idx="861">157</cx:pt>
          <cx:pt idx="862">157</cx:pt>
          <cx:pt idx="863">160</cx:pt>
          <cx:pt idx="864">158</cx:pt>
          <cx:pt idx="865">157</cx:pt>
          <cx:pt idx="866">157</cx:pt>
          <cx:pt idx="867">157</cx:pt>
          <cx:pt idx="868">157</cx:pt>
          <cx:pt idx="869">158</cx:pt>
          <cx:pt idx="870">159</cx:pt>
          <cx:pt idx="871">157</cx:pt>
          <cx:pt idx="872">157</cx:pt>
          <cx:pt idx="873">157</cx:pt>
          <cx:pt idx="874">157</cx:pt>
          <cx:pt idx="875">157</cx:pt>
          <cx:pt idx="876">159</cx:pt>
          <cx:pt idx="877">157</cx:pt>
          <cx:pt idx="878">157</cx:pt>
          <cx:pt idx="879">158</cx:pt>
          <cx:pt idx="880">157</cx:pt>
          <cx:pt idx="881">157</cx:pt>
          <cx:pt idx="882">160</cx:pt>
          <cx:pt idx="883">157</cx:pt>
          <cx:pt idx="884">157</cx:pt>
          <cx:pt idx="885">157</cx:pt>
          <cx:pt idx="886">157</cx:pt>
          <cx:pt idx="887">157</cx:pt>
          <cx:pt idx="888">158</cx:pt>
          <cx:pt idx="889">160</cx:pt>
          <cx:pt idx="890">158</cx:pt>
          <cx:pt idx="891">158</cx:pt>
          <cx:pt idx="892">157</cx:pt>
          <cx:pt idx="893">158</cx:pt>
          <cx:pt idx="894">157</cx:pt>
          <cx:pt idx="895">159</cx:pt>
          <cx:pt idx="896">157</cx:pt>
          <cx:pt idx="897">157</cx:pt>
          <cx:pt idx="898">157</cx:pt>
          <cx:pt idx="899">158</cx:pt>
          <cx:pt idx="900">157</cx:pt>
          <cx:pt idx="901">158</cx:pt>
          <cx:pt idx="902">159</cx:pt>
          <cx:pt idx="903">157</cx:pt>
          <cx:pt idx="904">157</cx:pt>
          <cx:pt idx="905">157</cx:pt>
          <cx:pt idx="906">157</cx:pt>
          <cx:pt idx="907">157</cx:pt>
          <cx:pt idx="908">160</cx:pt>
          <cx:pt idx="909">157</cx:pt>
          <cx:pt idx="910">157</cx:pt>
          <cx:pt idx="911">157</cx:pt>
          <cx:pt idx="912">158</cx:pt>
          <cx:pt idx="913">158</cx:pt>
          <cx:pt idx="914">160</cx:pt>
          <cx:pt idx="915">157</cx:pt>
          <cx:pt idx="916">158</cx:pt>
          <cx:pt idx="917">158</cx:pt>
          <cx:pt idx="918">157</cx:pt>
          <cx:pt idx="919">157</cx:pt>
          <cx:pt idx="920">157</cx:pt>
          <cx:pt idx="921">157</cx:pt>
          <cx:pt idx="922">158</cx:pt>
          <cx:pt idx="923">157</cx:pt>
          <cx:pt idx="924">157</cx:pt>
          <cx:pt idx="925">157</cx:pt>
          <cx:pt idx="926">157</cx:pt>
          <cx:pt idx="927">159</cx:pt>
          <cx:pt idx="928">157</cx:pt>
          <cx:pt idx="929">157</cx:pt>
          <cx:pt idx="930">157</cx:pt>
          <cx:pt idx="931">157</cx:pt>
          <cx:pt idx="932">157</cx:pt>
          <cx:pt idx="933">158</cx:pt>
          <cx:pt idx="934">157</cx:pt>
          <cx:pt idx="935">158</cx:pt>
          <cx:pt idx="936">157</cx:pt>
          <cx:pt idx="937">157</cx:pt>
          <cx:pt idx="938">158</cx:pt>
          <cx:pt idx="939">157</cx:pt>
          <cx:pt idx="940">159</cx:pt>
          <cx:pt idx="941">158</cx:pt>
          <cx:pt idx="942">157</cx:pt>
          <cx:pt idx="943">158</cx:pt>
          <cx:pt idx="944">157</cx:pt>
          <cx:pt idx="945">157</cx:pt>
          <cx:pt idx="946">160</cx:pt>
          <cx:pt idx="947">157</cx:pt>
          <cx:pt idx="948">157</cx:pt>
          <cx:pt idx="949">158</cx:pt>
          <cx:pt idx="950">157</cx:pt>
          <cx:pt idx="951">157</cx:pt>
          <cx:pt idx="952">157</cx:pt>
          <cx:pt idx="953">159</cx:pt>
          <cx:pt idx="954">158</cx:pt>
          <cx:pt idx="955">158</cx:pt>
          <cx:pt idx="956">157</cx:pt>
          <cx:pt idx="957">158</cx:pt>
          <cx:pt idx="958">157</cx:pt>
          <cx:pt idx="959">160</cx:pt>
          <cx:pt idx="960">158</cx:pt>
          <cx:pt idx="961">157</cx:pt>
          <cx:pt idx="962">157</cx:pt>
          <cx:pt idx="963">157</cx:pt>
          <cx:pt idx="964">157</cx:pt>
          <cx:pt idx="965">160</cx:pt>
          <cx:pt idx="966">158</cx:pt>
          <cx:pt idx="967">158</cx:pt>
          <cx:pt idx="968">157</cx:pt>
          <cx:pt idx="969">157</cx:pt>
          <cx:pt idx="970">158</cx:pt>
          <cx:pt idx="971">157</cx:pt>
          <cx:pt idx="972">158</cx:pt>
          <cx:pt idx="973">160</cx:pt>
          <cx:pt idx="974">157</cx:pt>
          <cx:pt idx="975">157</cx:pt>
          <cx:pt idx="976">157</cx:pt>
          <cx:pt idx="977">158</cx:pt>
          <cx:pt idx="978">159</cx:pt>
          <cx:pt idx="979">158</cx:pt>
          <cx:pt idx="980">157</cx:pt>
          <cx:pt idx="981">157</cx:pt>
          <cx:pt idx="982">158</cx:pt>
          <cx:pt idx="983">157</cx:pt>
          <cx:pt idx="984">157</cx:pt>
          <cx:pt idx="985">157</cx:pt>
          <cx:pt idx="986">158</cx:pt>
          <cx:pt idx="987">157</cx:pt>
          <cx:pt idx="988">158</cx:pt>
          <cx:pt idx="989">157</cx:pt>
          <cx:pt idx="990">157</cx:pt>
          <cx:pt idx="991">160</cx:pt>
          <cx:pt idx="992">158</cx:pt>
          <cx:pt idx="993">158</cx:pt>
          <cx:pt idx="994">157</cx:pt>
          <cx:pt idx="995">157</cx:pt>
          <cx:pt idx="996">157</cx:pt>
          <cx:pt idx="997">159</cx:pt>
          <cx:pt idx="998">158</cx:pt>
          <cx:pt idx="999">157</cx:pt>
          <cx:pt idx="1000">157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Times</a:t>
            </a:r>
          </a:p>
        </cx:rich>
      </cx:tx>
    </cx:title>
    <cx:plotArea>
      <cx:plotAreaRegion>
        <cx:series layoutId="boxWhisker" uniqueId="{2E115E44-1625-40BA-9E97-8EBCD8F80E8B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amp_mandelbrot_timings640x480do!$C$1:$C$1001</cx:f>
        <cx:lvl ptCount="1001" formatCode="General">
          <cx:pt idx="0">52</cx:pt>
          <cx:pt idx="1">42</cx:pt>
          <cx:pt idx="2">45</cx:pt>
          <cx:pt idx="3">35</cx:pt>
          <cx:pt idx="4">32</cx:pt>
          <cx:pt idx="5">32</cx:pt>
          <cx:pt idx="6">31</cx:pt>
          <cx:pt idx="7">31</cx:pt>
          <cx:pt idx="8">30</cx:pt>
          <cx:pt idx="9">30</cx:pt>
          <cx:pt idx="10">26</cx:pt>
          <cx:pt idx="11">25</cx:pt>
          <cx:pt idx="12">26</cx:pt>
          <cx:pt idx="13">25</cx:pt>
          <cx:pt idx="14">25</cx:pt>
          <cx:pt idx="15">25</cx:pt>
          <cx:pt idx="16">22</cx:pt>
          <cx:pt idx="17">22</cx:pt>
          <cx:pt idx="18">21</cx:pt>
          <cx:pt idx="19">21</cx:pt>
          <cx:pt idx="20">22</cx:pt>
          <cx:pt idx="21">21</cx:pt>
          <cx:pt idx="22">21</cx:pt>
          <cx:pt idx="23">21</cx:pt>
          <cx:pt idx="24">19</cx:pt>
          <cx:pt idx="25">18</cx:pt>
          <cx:pt idx="26">18</cx:pt>
          <cx:pt idx="27">18</cx:pt>
          <cx:pt idx="28">18</cx:pt>
          <cx:pt idx="29">19</cx:pt>
          <cx:pt idx="30">18</cx:pt>
          <cx:pt idx="31">19</cx:pt>
          <cx:pt idx="32">19</cx:pt>
          <cx:pt idx="33">18</cx:pt>
          <cx:pt idx="34">18</cx:pt>
          <cx:pt idx="35">18</cx:pt>
          <cx:pt idx="36">18</cx:pt>
          <cx:pt idx="37">18</cx:pt>
          <cx:pt idx="38">18</cx:pt>
          <cx:pt idx="39">18</cx:pt>
          <cx:pt idx="40">18</cx:pt>
          <cx:pt idx="41">18</cx:pt>
          <cx:pt idx="42">18</cx:pt>
          <cx:pt idx="43">18</cx:pt>
          <cx:pt idx="44">19</cx:pt>
          <cx:pt idx="45">20</cx:pt>
          <cx:pt idx="46">18</cx:pt>
          <cx:pt idx="47">18</cx:pt>
          <cx:pt idx="48">18</cx:pt>
          <cx:pt idx="49">18</cx:pt>
          <cx:pt idx="50">18</cx:pt>
          <cx:pt idx="51">18</cx:pt>
          <cx:pt idx="52">18</cx:pt>
          <cx:pt idx="53">18</cx:pt>
          <cx:pt idx="54">18</cx:pt>
          <cx:pt idx="55">20</cx:pt>
          <cx:pt idx="56">23</cx:pt>
          <cx:pt idx="57">19</cx:pt>
          <cx:pt idx="58">19</cx:pt>
          <cx:pt idx="59">19</cx:pt>
          <cx:pt idx="60">19</cx:pt>
          <cx:pt idx="61">19</cx:pt>
          <cx:pt idx="62">18</cx:pt>
          <cx:pt idx="63">18</cx:pt>
          <cx:pt idx="64">18</cx:pt>
          <cx:pt idx="65">18</cx:pt>
          <cx:pt idx="66">19</cx:pt>
          <cx:pt idx="67">19</cx:pt>
          <cx:pt idx="68">19</cx:pt>
          <cx:pt idx="69">18</cx:pt>
          <cx:pt idx="70">18</cx:pt>
          <cx:pt idx="71">18</cx:pt>
          <cx:pt idx="72">19</cx:pt>
          <cx:pt idx="73">18</cx:pt>
          <cx:pt idx="74">17</cx:pt>
          <cx:pt idx="75">18</cx:pt>
          <cx:pt idx="76">18</cx:pt>
          <cx:pt idx="77">18</cx:pt>
          <cx:pt idx="78">18</cx:pt>
          <cx:pt idx="79">18</cx:pt>
          <cx:pt idx="80">18</cx:pt>
          <cx:pt idx="81">20</cx:pt>
          <cx:pt idx="82">19</cx:pt>
          <cx:pt idx="83">18</cx:pt>
          <cx:pt idx="84">18</cx:pt>
          <cx:pt idx="85">18</cx:pt>
          <cx:pt idx="86">18</cx:pt>
          <cx:pt idx="87">18</cx:pt>
          <cx:pt idx="88">18</cx:pt>
          <cx:pt idx="89">18</cx:pt>
          <cx:pt idx="90">18</cx:pt>
          <cx:pt idx="91">18</cx:pt>
          <cx:pt idx="92">18</cx:pt>
          <cx:pt idx="93">18</cx:pt>
          <cx:pt idx="94">19</cx:pt>
          <cx:pt idx="95">18</cx:pt>
          <cx:pt idx="96">18</cx:pt>
          <cx:pt idx="97">21</cx:pt>
          <cx:pt idx="98">18</cx:pt>
          <cx:pt idx="99">19</cx:pt>
          <cx:pt idx="100">18</cx:pt>
          <cx:pt idx="101">18</cx:pt>
          <cx:pt idx="102">18</cx:pt>
          <cx:pt idx="103">18</cx:pt>
          <cx:pt idx="104">18</cx:pt>
          <cx:pt idx="105">19</cx:pt>
          <cx:pt idx="106">18</cx:pt>
          <cx:pt idx="107">18</cx:pt>
          <cx:pt idx="108">18</cx:pt>
          <cx:pt idx="109">18</cx:pt>
          <cx:pt idx="110">18</cx:pt>
          <cx:pt idx="111">18</cx:pt>
          <cx:pt idx="112">18</cx:pt>
          <cx:pt idx="113">18</cx:pt>
          <cx:pt idx="114">18</cx:pt>
          <cx:pt idx="115">18</cx:pt>
          <cx:pt idx="116">18</cx:pt>
          <cx:pt idx="117">19</cx:pt>
          <cx:pt idx="118">18</cx:pt>
          <cx:pt idx="119">18</cx:pt>
          <cx:pt idx="120">18</cx:pt>
          <cx:pt idx="121">18</cx:pt>
          <cx:pt idx="122">18</cx:pt>
          <cx:pt idx="123">18</cx:pt>
          <cx:pt idx="124">18</cx:pt>
          <cx:pt idx="125">18</cx:pt>
          <cx:pt idx="126">19</cx:pt>
          <cx:pt idx="127">18</cx:pt>
          <cx:pt idx="128">18</cx:pt>
          <cx:pt idx="129">18</cx:pt>
          <cx:pt idx="130">18</cx:pt>
          <cx:pt idx="131">18</cx:pt>
          <cx:pt idx="132">18</cx:pt>
          <cx:pt idx="133">18</cx:pt>
          <cx:pt idx="134">18</cx:pt>
          <cx:pt idx="135">18</cx:pt>
          <cx:pt idx="136">18</cx:pt>
          <cx:pt idx="137">18</cx:pt>
          <cx:pt idx="138">18</cx:pt>
          <cx:pt idx="139">18</cx:pt>
          <cx:pt idx="140">18</cx:pt>
          <cx:pt idx="141">18</cx:pt>
          <cx:pt idx="142">18</cx:pt>
          <cx:pt idx="143">18</cx:pt>
          <cx:pt idx="144">18</cx:pt>
          <cx:pt idx="145">18</cx:pt>
          <cx:pt idx="146">18</cx:pt>
          <cx:pt idx="147">18</cx:pt>
          <cx:pt idx="148">18</cx:pt>
          <cx:pt idx="149">19</cx:pt>
          <cx:pt idx="150">18</cx:pt>
          <cx:pt idx="151">18</cx:pt>
          <cx:pt idx="152">18</cx:pt>
          <cx:pt idx="153">18</cx:pt>
          <cx:pt idx="154">19</cx:pt>
          <cx:pt idx="155">18</cx:pt>
          <cx:pt idx="156">18</cx:pt>
          <cx:pt idx="157">18</cx:pt>
          <cx:pt idx="158">19</cx:pt>
          <cx:pt idx="159">19</cx:pt>
          <cx:pt idx="160">18</cx:pt>
          <cx:pt idx="161">19</cx:pt>
          <cx:pt idx="162">18</cx:pt>
          <cx:pt idx="163">18</cx:pt>
          <cx:pt idx="164">18</cx:pt>
          <cx:pt idx="165">19</cx:pt>
          <cx:pt idx="166">18</cx:pt>
          <cx:pt idx="167">18</cx:pt>
          <cx:pt idx="168">18</cx:pt>
          <cx:pt idx="169">18</cx:pt>
          <cx:pt idx="170">18</cx:pt>
          <cx:pt idx="171">18</cx:pt>
          <cx:pt idx="172">18</cx:pt>
          <cx:pt idx="173">18</cx:pt>
          <cx:pt idx="174">18</cx:pt>
          <cx:pt idx="175">18</cx:pt>
          <cx:pt idx="176">18</cx:pt>
          <cx:pt idx="177">18</cx:pt>
          <cx:pt idx="178">18</cx:pt>
          <cx:pt idx="179">18</cx:pt>
          <cx:pt idx="180">18</cx:pt>
          <cx:pt idx="181">18</cx:pt>
          <cx:pt idx="182">18</cx:pt>
          <cx:pt idx="183">18</cx:pt>
          <cx:pt idx="184">19</cx:pt>
          <cx:pt idx="185">18</cx:pt>
          <cx:pt idx="186">18</cx:pt>
          <cx:pt idx="187">18</cx:pt>
          <cx:pt idx="188">18</cx:pt>
          <cx:pt idx="189">18</cx:pt>
          <cx:pt idx="190">18</cx:pt>
          <cx:pt idx="191">18</cx:pt>
          <cx:pt idx="192">18</cx:pt>
          <cx:pt idx="193">18</cx:pt>
          <cx:pt idx="194">18</cx:pt>
          <cx:pt idx="195">18</cx:pt>
          <cx:pt idx="196">18</cx:pt>
          <cx:pt idx="197">18</cx:pt>
          <cx:pt idx="198">18</cx:pt>
          <cx:pt idx="199">18</cx:pt>
          <cx:pt idx="200">18</cx:pt>
          <cx:pt idx="201">18</cx:pt>
          <cx:pt idx="202">18</cx:pt>
          <cx:pt idx="203">20</cx:pt>
          <cx:pt idx="204">18</cx:pt>
          <cx:pt idx="205">18</cx:pt>
          <cx:pt idx="206">18</cx:pt>
          <cx:pt idx="207">18</cx:pt>
          <cx:pt idx="208">18</cx:pt>
          <cx:pt idx="209">18</cx:pt>
          <cx:pt idx="210">18</cx:pt>
          <cx:pt idx="211">19</cx:pt>
          <cx:pt idx="212">18</cx:pt>
          <cx:pt idx="213">18</cx:pt>
          <cx:pt idx="214">18</cx:pt>
          <cx:pt idx="215">18</cx:pt>
          <cx:pt idx="216">18</cx:pt>
          <cx:pt idx="217">18</cx:pt>
          <cx:pt idx="218">18</cx:pt>
          <cx:pt idx="219">18</cx:pt>
          <cx:pt idx="220">18</cx:pt>
          <cx:pt idx="221">18</cx:pt>
          <cx:pt idx="222">18</cx:pt>
          <cx:pt idx="223">18</cx:pt>
          <cx:pt idx="224">18</cx:pt>
          <cx:pt idx="225">18</cx:pt>
          <cx:pt idx="226">18</cx:pt>
          <cx:pt idx="227">18</cx:pt>
          <cx:pt idx="228">18</cx:pt>
          <cx:pt idx="229">18</cx:pt>
          <cx:pt idx="230">18</cx:pt>
          <cx:pt idx="231">18</cx:pt>
          <cx:pt idx="232">18</cx:pt>
          <cx:pt idx="233">18</cx:pt>
          <cx:pt idx="234">18</cx:pt>
          <cx:pt idx="235">18</cx:pt>
          <cx:pt idx="236">18</cx:pt>
          <cx:pt idx="237">18</cx:pt>
          <cx:pt idx="238">19</cx:pt>
          <cx:pt idx="239">18</cx:pt>
          <cx:pt idx="240">18</cx:pt>
          <cx:pt idx="241">18</cx:pt>
          <cx:pt idx="242">18</cx:pt>
          <cx:pt idx="243">18</cx:pt>
          <cx:pt idx="244">18</cx:pt>
          <cx:pt idx="245">18</cx:pt>
          <cx:pt idx="246">18</cx:pt>
          <cx:pt idx="247">18</cx:pt>
          <cx:pt idx="248">18</cx:pt>
          <cx:pt idx="249">18</cx:pt>
          <cx:pt idx="250">19</cx:pt>
          <cx:pt idx="251">20</cx:pt>
          <cx:pt idx="252">18</cx:pt>
          <cx:pt idx="253">18</cx:pt>
          <cx:pt idx="254">18</cx:pt>
          <cx:pt idx="255">18</cx:pt>
          <cx:pt idx="256">18</cx:pt>
          <cx:pt idx="257">18</cx:pt>
          <cx:pt idx="258">18</cx:pt>
          <cx:pt idx="259">18</cx:pt>
          <cx:pt idx="260">18</cx:pt>
          <cx:pt idx="261">18</cx:pt>
          <cx:pt idx="262">18</cx:pt>
          <cx:pt idx="263">18</cx:pt>
          <cx:pt idx="264">18</cx:pt>
          <cx:pt idx="265">18</cx:pt>
          <cx:pt idx="266">18</cx:pt>
          <cx:pt idx="267">18</cx:pt>
          <cx:pt idx="268">18</cx:pt>
          <cx:pt idx="269">18</cx:pt>
          <cx:pt idx="270">18</cx:pt>
          <cx:pt idx="271">18</cx:pt>
          <cx:pt idx="272">18</cx:pt>
          <cx:pt idx="273">18</cx:pt>
          <cx:pt idx="274">18</cx:pt>
          <cx:pt idx="275">18</cx:pt>
          <cx:pt idx="276">18</cx:pt>
          <cx:pt idx="277">18</cx:pt>
          <cx:pt idx="278">18</cx:pt>
          <cx:pt idx="279">18</cx:pt>
          <cx:pt idx="280">18</cx:pt>
          <cx:pt idx="281">19</cx:pt>
          <cx:pt idx="282">18</cx:pt>
          <cx:pt idx="283">18</cx:pt>
          <cx:pt idx="284">18</cx:pt>
          <cx:pt idx="285">18</cx:pt>
          <cx:pt idx="286">18</cx:pt>
          <cx:pt idx="287">18</cx:pt>
          <cx:pt idx="288">18</cx:pt>
          <cx:pt idx="289">18</cx:pt>
          <cx:pt idx="290">18</cx:pt>
          <cx:pt idx="291">18</cx:pt>
          <cx:pt idx="292">18</cx:pt>
          <cx:pt idx="293">18</cx:pt>
          <cx:pt idx="294">18</cx:pt>
          <cx:pt idx="295">18</cx:pt>
          <cx:pt idx="296">18</cx:pt>
          <cx:pt idx="297">18</cx:pt>
          <cx:pt idx="298">20</cx:pt>
          <cx:pt idx="299">20</cx:pt>
          <cx:pt idx="300">18</cx:pt>
          <cx:pt idx="301">19</cx:pt>
          <cx:pt idx="302">18</cx:pt>
          <cx:pt idx="303">18</cx:pt>
          <cx:pt idx="304">18</cx:pt>
          <cx:pt idx="305">18</cx:pt>
          <cx:pt idx="306">18</cx:pt>
          <cx:pt idx="307">18</cx:pt>
          <cx:pt idx="308">18</cx:pt>
          <cx:pt idx="309">18</cx:pt>
          <cx:pt idx="310">18</cx:pt>
          <cx:pt idx="311">18</cx:pt>
          <cx:pt idx="312">18</cx:pt>
          <cx:pt idx="313">18</cx:pt>
          <cx:pt idx="314">18</cx:pt>
          <cx:pt idx="315">18</cx:pt>
          <cx:pt idx="316">18</cx:pt>
          <cx:pt idx="317">19</cx:pt>
          <cx:pt idx="318">18</cx:pt>
          <cx:pt idx="319">18</cx:pt>
          <cx:pt idx="320">20</cx:pt>
          <cx:pt idx="321">19</cx:pt>
          <cx:pt idx="322">19</cx:pt>
          <cx:pt idx="323">19</cx:pt>
          <cx:pt idx="324">18</cx:pt>
          <cx:pt idx="325">18</cx:pt>
          <cx:pt idx="326">18</cx:pt>
          <cx:pt idx="327">18</cx:pt>
          <cx:pt idx="328">18</cx:pt>
          <cx:pt idx="329">19</cx:pt>
          <cx:pt idx="330">18</cx:pt>
          <cx:pt idx="331">18</cx:pt>
          <cx:pt idx="332">18</cx:pt>
          <cx:pt idx="333">18</cx:pt>
          <cx:pt idx="334">18</cx:pt>
          <cx:pt idx="335">18</cx:pt>
          <cx:pt idx="336">18</cx:pt>
          <cx:pt idx="337">18</cx:pt>
          <cx:pt idx="338">18</cx:pt>
          <cx:pt idx="339">18</cx:pt>
          <cx:pt idx="340">18</cx:pt>
          <cx:pt idx="341">18</cx:pt>
          <cx:pt idx="342">19</cx:pt>
          <cx:pt idx="343">18</cx:pt>
          <cx:pt idx="344">18</cx:pt>
          <cx:pt idx="345">18</cx:pt>
          <cx:pt idx="346">18</cx:pt>
          <cx:pt idx="347">18</cx:pt>
          <cx:pt idx="348">18</cx:pt>
          <cx:pt idx="349">18</cx:pt>
          <cx:pt idx="350">18</cx:pt>
          <cx:pt idx="351">19</cx:pt>
          <cx:pt idx="352">19</cx:pt>
          <cx:pt idx="353">20</cx:pt>
          <cx:pt idx="354">18</cx:pt>
          <cx:pt idx="355">19</cx:pt>
          <cx:pt idx="356">18</cx:pt>
          <cx:pt idx="357">18</cx:pt>
          <cx:pt idx="358">18</cx:pt>
          <cx:pt idx="359">18</cx:pt>
          <cx:pt idx="360">18</cx:pt>
          <cx:pt idx="361">18</cx:pt>
          <cx:pt idx="362">18</cx:pt>
          <cx:pt idx="363">18</cx:pt>
          <cx:pt idx="364">18</cx:pt>
          <cx:pt idx="365">18</cx:pt>
          <cx:pt idx="366">18</cx:pt>
          <cx:pt idx="367">18</cx:pt>
          <cx:pt idx="368">18</cx:pt>
          <cx:pt idx="369">18</cx:pt>
          <cx:pt idx="370">18</cx:pt>
          <cx:pt idx="371">18</cx:pt>
          <cx:pt idx="372">18</cx:pt>
          <cx:pt idx="373">18</cx:pt>
          <cx:pt idx="374">18</cx:pt>
          <cx:pt idx="375">18</cx:pt>
          <cx:pt idx="376">18</cx:pt>
          <cx:pt idx="377">19</cx:pt>
          <cx:pt idx="378">18</cx:pt>
          <cx:pt idx="379">18</cx:pt>
          <cx:pt idx="380">18</cx:pt>
          <cx:pt idx="381">18</cx:pt>
          <cx:pt idx="382">18</cx:pt>
          <cx:pt idx="383">18</cx:pt>
          <cx:pt idx="384">18</cx:pt>
          <cx:pt idx="385">18</cx:pt>
          <cx:pt idx="386">18</cx:pt>
          <cx:pt idx="387">18</cx:pt>
          <cx:pt idx="388">18</cx:pt>
          <cx:pt idx="389">18</cx:pt>
          <cx:pt idx="390">18</cx:pt>
          <cx:pt idx="391">18</cx:pt>
          <cx:pt idx="392">18</cx:pt>
          <cx:pt idx="393">18</cx:pt>
          <cx:pt idx="394">18</cx:pt>
          <cx:pt idx="395">18</cx:pt>
          <cx:pt idx="396">18</cx:pt>
          <cx:pt idx="397">18</cx:pt>
          <cx:pt idx="398">18</cx:pt>
          <cx:pt idx="399">18</cx:pt>
          <cx:pt idx="400">18</cx:pt>
          <cx:pt idx="401">18</cx:pt>
          <cx:pt idx="402">18</cx:pt>
          <cx:pt idx="403">19</cx:pt>
          <cx:pt idx="404">18</cx:pt>
          <cx:pt idx="405">20</cx:pt>
          <cx:pt idx="406">18</cx:pt>
          <cx:pt idx="407">19</cx:pt>
          <cx:pt idx="408">18</cx:pt>
          <cx:pt idx="409">18</cx:pt>
          <cx:pt idx="410">18</cx:pt>
          <cx:pt idx="411">18</cx:pt>
          <cx:pt idx="412">18</cx:pt>
          <cx:pt idx="413">18</cx:pt>
          <cx:pt idx="414">18</cx:pt>
          <cx:pt idx="415">18</cx:pt>
          <cx:pt idx="416">18</cx:pt>
          <cx:pt idx="417">18</cx:pt>
          <cx:pt idx="418">18</cx:pt>
          <cx:pt idx="419">18</cx:pt>
          <cx:pt idx="420">18</cx:pt>
          <cx:pt idx="421">18</cx:pt>
          <cx:pt idx="422">18</cx:pt>
          <cx:pt idx="423">18</cx:pt>
          <cx:pt idx="424">18</cx:pt>
          <cx:pt idx="425">18</cx:pt>
          <cx:pt idx="426">18</cx:pt>
          <cx:pt idx="427">18</cx:pt>
          <cx:pt idx="428">18</cx:pt>
          <cx:pt idx="429">18</cx:pt>
          <cx:pt idx="430">18</cx:pt>
          <cx:pt idx="431">18</cx:pt>
          <cx:pt idx="432">18</cx:pt>
          <cx:pt idx="433">18</cx:pt>
          <cx:pt idx="434">18</cx:pt>
          <cx:pt idx="435">18</cx:pt>
          <cx:pt idx="436">18</cx:pt>
          <cx:pt idx="437">18</cx:pt>
          <cx:pt idx="438">18</cx:pt>
          <cx:pt idx="439">19</cx:pt>
          <cx:pt idx="440">18</cx:pt>
          <cx:pt idx="441">18</cx:pt>
          <cx:pt idx="442">18</cx:pt>
          <cx:pt idx="443">18</cx:pt>
          <cx:pt idx="444">18</cx:pt>
          <cx:pt idx="445">18</cx:pt>
          <cx:pt idx="446">18</cx:pt>
          <cx:pt idx="447">18</cx:pt>
          <cx:pt idx="448">18</cx:pt>
          <cx:pt idx="449">18</cx:pt>
          <cx:pt idx="450">18</cx:pt>
          <cx:pt idx="451">18</cx:pt>
          <cx:pt idx="452">18</cx:pt>
          <cx:pt idx="453">18</cx:pt>
          <cx:pt idx="454">18</cx:pt>
          <cx:pt idx="455">18</cx:pt>
          <cx:pt idx="456">19</cx:pt>
          <cx:pt idx="457">19</cx:pt>
          <cx:pt idx="458">20</cx:pt>
          <cx:pt idx="459">18</cx:pt>
          <cx:pt idx="460">18</cx:pt>
          <cx:pt idx="461">18</cx:pt>
          <cx:pt idx="462">18</cx:pt>
          <cx:pt idx="463">18</cx:pt>
          <cx:pt idx="464">18</cx:pt>
          <cx:pt idx="465">18</cx:pt>
          <cx:pt idx="466">18</cx:pt>
          <cx:pt idx="467">18</cx:pt>
          <cx:pt idx="468">18</cx:pt>
          <cx:pt idx="469">18</cx:pt>
          <cx:pt idx="470">18</cx:pt>
          <cx:pt idx="471">18</cx:pt>
          <cx:pt idx="472">18</cx:pt>
          <cx:pt idx="473">18</cx:pt>
          <cx:pt idx="474">18</cx:pt>
          <cx:pt idx="475">18</cx:pt>
          <cx:pt idx="476">18</cx:pt>
          <cx:pt idx="477">18</cx:pt>
          <cx:pt idx="478">19</cx:pt>
          <cx:pt idx="479">19</cx:pt>
          <cx:pt idx="480">18</cx:pt>
          <cx:pt idx="481">18</cx:pt>
          <cx:pt idx="482">18</cx:pt>
          <cx:pt idx="483">18</cx:pt>
          <cx:pt idx="484">18</cx:pt>
          <cx:pt idx="485">19</cx:pt>
          <cx:pt idx="486">18</cx:pt>
          <cx:pt idx="487">18</cx:pt>
          <cx:pt idx="488">18</cx:pt>
          <cx:pt idx="489">18</cx:pt>
          <cx:pt idx="490">18</cx:pt>
          <cx:pt idx="491">19</cx:pt>
          <cx:pt idx="492">18</cx:pt>
          <cx:pt idx="493">18</cx:pt>
          <cx:pt idx="494">18</cx:pt>
          <cx:pt idx="495">18</cx:pt>
          <cx:pt idx="496">18</cx:pt>
          <cx:pt idx="497">18</cx:pt>
          <cx:pt idx="498">18</cx:pt>
          <cx:pt idx="499">18</cx:pt>
          <cx:pt idx="500">18</cx:pt>
          <cx:pt idx="501">18</cx:pt>
          <cx:pt idx="502">18</cx:pt>
          <cx:pt idx="503">18</cx:pt>
          <cx:pt idx="504">19</cx:pt>
          <cx:pt idx="505">21</cx:pt>
          <cx:pt idx="506">19</cx:pt>
          <cx:pt idx="507">19</cx:pt>
          <cx:pt idx="508">19</cx:pt>
          <cx:pt idx="509">19</cx:pt>
          <cx:pt idx="510">20</cx:pt>
          <cx:pt idx="511">18</cx:pt>
          <cx:pt idx="512">19</cx:pt>
          <cx:pt idx="513">18</cx:pt>
          <cx:pt idx="514">19</cx:pt>
          <cx:pt idx="515">18</cx:pt>
          <cx:pt idx="516">19</cx:pt>
          <cx:pt idx="517">18</cx:pt>
          <cx:pt idx="518">18</cx:pt>
          <cx:pt idx="519">18</cx:pt>
          <cx:pt idx="520">18</cx:pt>
          <cx:pt idx="521">18</cx:pt>
          <cx:pt idx="522">18</cx:pt>
          <cx:pt idx="523">18</cx:pt>
          <cx:pt idx="524">18</cx:pt>
          <cx:pt idx="525">18</cx:pt>
          <cx:pt idx="526">18</cx:pt>
          <cx:pt idx="527">18</cx:pt>
          <cx:pt idx="528">18</cx:pt>
          <cx:pt idx="529">18</cx:pt>
          <cx:pt idx="530">18</cx:pt>
          <cx:pt idx="531">18</cx:pt>
          <cx:pt idx="532">18</cx:pt>
          <cx:pt idx="533">18</cx:pt>
          <cx:pt idx="534">18</cx:pt>
          <cx:pt idx="535">18</cx:pt>
          <cx:pt idx="536">18</cx:pt>
          <cx:pt idx="537">20</cx:pt>
          <cx:pt idx="538">19</cx:pt>
          <cx:pt idx="539">19</cx:pt>
          <cx:pt idx="540">18</cx:pt>
          <cx:pt idx="541">18</cx:pt>
          <cx:pt idx="542">18</cx:pt>
          <cx:pt idx="543">18</cx:pt>
          <cx:pt idx="544">18</cx:pt>
          <cx:pt idx="545">18</cx:pt>
          <cx:pt idx="546">18</cx:pt>
          <cx:pt idx="547">18</cx:pt>
          <cx:pt idx="548">19</cx:pt>
          <cx:pt idx="549">18</cx:pt>
          <cx:pt idx="550">18</cx:pt>
          <cx:pt idx="551">18</cx:pt>
          <cx:pt idx="552">18</cx:pt>
          <cx:pt idx="553">18</cx:pt>
          <cx:pt idx="554">18</cx:pt>
          <cx:pt idx="555">18</cx:pt>
          <cx:pt idx="556">18</cx:pt>
          <cx:pt idx="557">18</cx:pt>
          <cx:pt idx="558">18</cx:pt>
          <cx:pt idx="559">18</cx:pt>
          <cx:pt idx="560">18</cx:pt>
          <cx:pt idx="561">19</cx:pt>
          <cx:pt idx="562">20</cx:pt>
          <cx:pt idx="563">19</cx:pt>
          <cx:pt idx="564">18</cx:pt>
          <cx:pt idx="565">18</cx:pt>
          <cx:pt idx="566">18</cx:pt>
          <cx:pt idx="567">18</cx:pt>
          <cx:pt idx="568">18</cx:pt>
          <cx:pt idx="569">18</cx:pt>
          <cx:pt idx="570">18</cx:pt>
          <cx:pt idx="571">18</cx:pt>
          <cx:pt idx="572">18</cx:pt>
          <cx:pt idx="573">18</cx:pt>
          <cx:pt idx="574">18</cx:pt>
          <cx:pt idx="575">18</cx:pt>
          <cx:pt idx="576">18</cx:pt>
          <cx:pt idx="577">18</cx:pt>
          <cx:pt idx="578">18</cx:pt>
          <cx:pt idx="579">18</cx:pt>
          <cx:pt idx="580">18</cx:pt>
          <cx:pt idx="581">19</cx:pt>
          <cx:pt idx="582">18</cx:pt>
          <cx:pt idx="583">18</cx:pt>
          <cx:pt idx="584">18</cx:pt>
          <cx:pt idx="585">18</cx:pt>
          <cx:pt idx="586">18</cx:pt>
          <cx:pt idx="587">18</cx:pt>
          <cx:pt idx="588">18</cx:pt>
          <cx:pt idx="589">19</cx:pt>
          <cx:pt idx="590">18</cx:pt>
          <cx:pt idx="591">18</cx:pt>
          <cx:pt idx="592">18</cx:pt>
          <cx:pt idx="593">19</cx:pt>
          <cx:pt idx="594">18</cx:pt>
          <cx:pt idx="595">18</cx:pt>
          <cx:pt idx="596">18</cx:pt>
          <cx:pt idx="597">18</cx:pt>
          <cx:pt idx="598">18</cx:pt>
          <cx:pt idx="599">18</cx:pt>
          <cx:pt idx="600">18</cx:pt>
          <cx:pt idx="601">18</cx:pt>
          <cx:pt idx="602">18</cx:pt>
          <cx:pt idx="603">18</cx:pt>
          <cx:pt idx="604">18</cx:pt>
          <cx:pt idx="605">18</cx:pt>
          <cx:pt idx="606">18</cx:pt>
          <cx:pt idx="607">18</cx:pt>
          <cx:pt idx="608">18</cx:pt>
          <cx:pt idx="609">18</cx:pt>
          <cx:pt idx="610">18</cx:pt>
          <cx:pt idx="611">18</cx:pt>
          <cx:pt idx="612">18</cx:pt>
          <cx:pt idx="613">18</cx:pt>
          <cx:pt idx="614">19</cx:pt>
          <cx:pt idx="615">20</cx:pt>
          <cx:pt idx="616">18</cx:pt>
          <cx:pt idx="617">18</cx:pt>
          <cx:pt idx="618">18</cx:pt>
          <cx:pt idx="619">18</cx:pt>
          <cx:pt idx="620">18</cx:pt>
          <cx:pt idx="621">18</cx:pt>
          <cx:pt idx="622">18</cx:pt>
          <cx:pt idx="623">18</cx:pt>
          <cx:pt idx="624">18</cx:pt>
          <cx:pt idx="625">18</cx:pt>
          <cx:pt idx="626">18</cx:pt>
          <cx:pt idx="627">18</cx:pt>
          <cx:pt idx="628">18</cx:pt>
          <cx:pt idx="629">18</cx:pt>
          <cx:pt idx="630">18</cx:pt>
          <cx:pt idx="631">19</cx:pt>
          <cx:pt idx="632">18</cx:pt>
          <cx:pt idx="633">18</cx:pt>
          <cx:pt idx="634">18</cx:pt>
          <cx:pt idx="635">18</cx:pt>
          <cx:pt idx="636">18</cx:pt>
          <cx:pt idx="637">18</cx:pt>
          <cx:pt idx="638">18</cx:pt>
          <cx:pt idx="639">18</cx:pt>
          <cx:pt idx="640">18</cx:pt>
          <cx:pt idx="641">18</cx:pt>
          <cx:pt idx="642">19</cx:pt>
          <cx:pt idx="643">18</cx:pt>
          <cx:pt idx="644">18</cx:pt>
          <cx:pt idx="645">18</cx:pt>
          <cx:pt idx="646">18</cx:pt>
          <cx:pt idx="647">18</cx:pt>
          <cx:pt idx="648">18</cx:pt>
          <cx:pt idx="649">18</cx:pt>
          <cx:pt idx="650">18</cx:pt>
          <cx:pt idx="651">18</cx:pt>
          <cx:pt idx="652">18</cx:pt>
          <cx:pt idx="653">18</cx:pt>
          <cx:pt idx="654">18</cx:pt>
          <cx:pt idx="655">18</cx:pt>
          <cx:pt idx="656">18</cx:pt>
          <cx:pt idx="657">18</cx:pt>
          <cx:pt idx="658">18</cx:pt>
          <cx:pt idx="659">18</cx:pt>
          <cx:pt idx="660">18</cx:pt>
          <cx:pt idx="661">18</cx:pt>
          <cx:pt idx="662">19</cx:pt>
          <cx:pt idx="663">18</cx:pt>
          <cx:pt idx="664">18</cx:pt>
          <cx:pt idx="665">18</cx:pt>
          <cx:pt idx="666">18</cx:pt>
          <cx:pt idx="667">18</cx:pt>
          <cx:pt idx="668">18</cx:pt>
          <cx:pt idx="669">20</cx:pt>
          <cx:pt idx="670">18</cx:pt>
          <cx:pt idx="671">18</cx:pt>
          <cx:pt idx="672">18</cx:pt>
          <cx:pt idx="673">18</cx:pt>
          <cx:pt idx="674">18</cx:pt>
          <cx:pt idx="675">18</cx:pt>
          <cx:pt idx="676">18</cx:pt>
          <cx:pt idx="677">18</cx:pt>
          <cx:pt idx="678">18</cx:pt>
          <cx:pt idx="679">18</cx:pt>
          <cx:pt idx="680">18</cx:pt>
          <cx:pt idx="681">18</cx:pt>
          <cx:pt idx="682">18</cx:pt>
          <cx:pt idx="683">18</cx:pt>
          <cx:pt idx="684">18</cx:pt>
          <cx:pt idx="685">18</cx:pt>
          <cx:pt idx="686">18</cx:pt>
          <cx:pt idx="687">19</cx:pt>
          <cx:pt idx="688">18</cx:pt>
          <cx:pt idx="689">18</cx:pt>
          <cx:pt idx="690">18</cx:pt>
          <cx:pt idx="691">18</cx:pt>
          <cx:pt idx="692">18</cx:pt>
          <cx:pt idx="693">18</cx:pt>
          <cx:pt idx="694">18</cx:pt>
          <cx:pt idx="695">18</cx:pt>
          <cx:pt idx="696">18</cx:pt>
          <cx:pt idx="697">18</cx:pt>
          <cx:pt idx="698">18</cx:pt>
          <cx:pt idx="699">18</cx:pt>
          <cx:pt idx="700">18</cx:pt>
          <cx:pt idx="701">18</cx:pt>
          <cx:pt idx="702">18</cx:pt>
          <cx:pt idx="703">18</cx:pt>
          <cx:pt idx="704">18</cx:pt>
          <cx:pt idx="705">18</cx:pt>
          <cx:pt idx="706">18</cx:pt>
          <cx:pt idx="707">19</cx:pt>
          <cx:pt idx="708">18</cx:pt>
          <cx:pt idx="709">18</cx:pt>
          <cx:pt idx="710">18</cx:pt>
          <cx:pt idx="711">18</cx:pt>
          <cx:pt idx="712">18</cx:pt>
          <cx:pt idx="713">18</cx:pt>
          <cx:pt idx="714">18</cx:pt>
          <cx:pt idx="715">18</cx:pt>
          <cx:pt idx="716">18</cx:pt>
          <cx:pt idx="717">18</cx:pt>
          <cx:pt idx="718">18</cx:pt>
          <cx:pt idx="719">18</cx:pt>
          <cx:pt idx="720">18</cx:pt>
          <cx:pt idx="721">18</cx:pt>
          <cx:pt idx="722">20</cx:pt>
          <cx:pt idx="723">19</cx:pt>
          <cx:pt idx="724">19</cx:pt>
          <cx:pt idx="725">18</cx:pt>
          <cx:pt idx="726">18</cx:pt>
          <cx:pt idx="727">18</cx:pt>
          <cx:pt idx="728">18</cx:pt>
          <cx:pt idx="729">18</cx:pt>
          <cx:pt idx="730">18</cx:pt>
          <cx:pt idx="731">18</cx:pt>
          <cx:pt idx="732">18</cx:pt>
          <cx:pt idx="733">18</cx:pt>
          <cx:pt idx="734">18</cx:pt>
          <cx:pt idx="735">18</cx:pt>
          <cx:pt idx="736">19</cx:pt>
          <cx:pt idx="737">18</cx:pt>
          <cx:pt idx="738">18</cx:pt>
          <cx:pt idx="739">18</cx:pt>
          <cx:pt idx="740">18</cx:pt>
          <cx:pt idx="741">18</cx:pt>
          <cx:pt idx="742">18</cx:pt>
          <cx:pt idx="743">19</cx:pt>
          <cx:pt idx="744">18</cx:pt>
          <cx:pt idx="745">19</cx:pt>
          <cx:pt idx="746">19</cx:pt>
          <cx:pt idx="747">19</cx:pt>
          <cx:pt idx="748">19</cx:pt>
          <cx:pt idx="749">19</cx:pt>
          <cx:pt idx="750">19</cx:pt>
          <cx:pt idx="751">18</cx:pt>
          <cx:pt idx="752">18</cx:pt>
          <cx:pt idx="753">18</cx:pt>
          <cx:pt idx="754">18</cx:pt>
          <cx:pt idx="755">18</cx:pt>
          <cx:pt idx="756">18</cx:pt>
          <cx:pt idx="757">18</cx:pt>
          <cx:pt idx="758">18</cx:pt>
          <cx:pt idx="759">18</cx:pt>
          <cx:pt idx="760">18</cx:pt>
          <cx:pt idx="761">18</cx:pt>
          <cx:pt idx="762">18</cx:pt>
          <cx:pt idx="763">18</cx:pt>
          <cx:pt idx="764">18</cx:pt>
          <cx:pt idx="765">18</cx:pt>
          <cx:pt idx="766">18</cx:pt>
          <cx:pt idx="767">18</cx:pt>
          <cx:pt idx="768">18</cx:pt>
          <cx:pt idx="769">18</cx:pt>
          <cx:pt idx="770">18</cx:pt>
          <cx:pt idx="771">18</cx:pt>
          <cx:pt idx="772">19</cx:pt>
          <cx:pt idx="773">18</cx:pt>
          <cx:pt idx="774">19</cx:pt>
          <cx:pt idx="775">20</cx:pt>
          <cx:pt idx="776">18</cx:pt>
          <cx:pt idx="777">19</cx:pt>
          <cx:pt idx="778">18</cx:pt>
          <cx:pt idx="779">18</cx:pt>
          <cx:pt idx="780">18</cx:pt>
          <cx:pt idx="781">18</cx:pt>
          <cx:pt idx="782">18</cx:pt>
          <cx:pt idx="783">19</cx:pt>
          <cx:pt idx="784">18</cx:pt>
          <cx:pt idx="785">18</cx:pt>
          <cx:pt idx="786">18</cx:pt>
          <cx:pt idx="787">18</cx:pt>
          <cx:pt idx="788">18</cx:pt>
          <cx:pt idx="789">18</cx:pt>
          <cx:pt idx="790">18</cx:pt>
          <cx:pt idx="791">18</cx:pt>
          <cx:pt idx="792">18</cx:pt>
          <cx:pt idx="793">18</cx:pt>
          <cx:pt idx="794">18</cx:pt>
          <cx:pt idx="795">18</cx:pt>
          <cx:pt idx="796">18</cx:pt>
          <cx:pt idx="797">18</cx:pt>
          <cx:pt idx="798">18</cx:pt>
          <cx:pt idx="799">18</cx:pt>
          <cx:pt idx="800">18</cx:pt>
          <cx:pt idx="801">18</cx:pt>
          <cx:pt idx="802">18</cx:pt>
          <cx:pt idx="803">18</cx:pt>
          <cx:pt idx="804">18</cx:pt>
          <cx:pt idx="805">18</cx:pt>
          <cx:pt idx="806">18</cx:pt>
          <cx:pt idx="807">18</cx:pt>
          <cx:pt idx="808">18</cx:pt>
          <cx:pt idx="809">18</cx:pt>
          <cx:pt idx="810">18</cx:pt>
          <cx:pt idx="811">18</cx:pt>
          <cx:pt idx="812">18</cx:pt>
          <cx:pt idx="813">18</cx:pt>
          <cx:pt idx="814">18</cx:pt>
          <cx:pt idx="815">18</cx:pt>
          <cx:pt idx="816">18</cx:pt>
          <cx:pt idx="817">18</cx:pt>
          <cx:pt idx="818">18</cx:pt>
          <cx:pt idx="819">18</cx:pt>
          <cx:pt idx="820">18</cx:pt>
          <cx:pt idx="821">18</cx:pt>
          <cx:pt idx="822">18</cx:pt>
          <cx:pt idx="823">18</cx:pt>
          <cx:pt idx="824">19</cx:pt>
          <cx:pt idx="825">18</cx:pt>
          <cx:pt idx="826">19</cx:pt>
          <cx:pt idx="827">19</cx:pt>
          <cx:pt idx="828">20</cx:pt>
          <cx:pt idx="829">18</cx:pt>
          <cx:pt idx="830">18</cx:pt>
          <cx:pt idx="831">18</cx:pt>
          <cx:pt idx="832">18</cx:pt>
          <cx:pt idx="833">18</cx:pt>
          <cx:pt idx="834">18</cx:pt>
          <cx:pt idx="835">18</cx:pt>
          <cx:pt idx="836">18</cx:pt>
          <cx:pt idx="837">18</cx:pt>
          <cx:pt idx="838">18</cx:pt>
          <cx:pt idx="839">18</cx:pt>
          <cx:pt idx="840">18</cx:pt>
          <cx:pt idx="841">18</cx:pt>
          <cx:pt idx="842">18</cx:pt>
          <cx:pt idx="843">18</cx:pt>
          <cx:pt idx="844">18</cx:pt>
          <cx:pt idx="845">18</cx:pt>
          <cx:pt idx="846">18</cx:pt>
          <cx:pt idx="847">18</cx:pt>
          <cx:pt idx="848">18</cx:pt>
          <cx:pt idx="849">18</cx:pt>
          <cx:pt idx="850">19</cx:pt>
          <cx:pt idx="851">19</cx:pt>
          <cx:pt idx="852">19</cx:pt>
          <cx:pt idx="853">18</cx:pt>
          <cx:pt idx="854">18</cx:pt>
          <cx:pt idx="855">18</cx:pt>
          <cx:pt idx="856">18</cx:pt>
          <cx:pt idx="857">18</cx:pt>
          <cx:pt idx="858">18</cx:pt>
          <cx:pt idx="859">18</cx:pt>
          <cx:pt idx="860">18</cx:pt>
          <cx:pt idx="861">18</cx:pt>
          <cx:pt idx="862">18</cx:pt>
          <cx:pt idx="863">19</cx:pt>
          <cx:pt idx="864">18</cx:pt>
          <cx:pt idx="865">18</cx:pt>
          <cx:pt idx="866">18</cx:pt>
          <cx:pt idx="867">18</cx:pt>
          <cx:pt idx="868">18</cx:pt>
          <cx:pt idx="869">18</cx:pt>
          <cx:pt idx="870">18</cx:pt>
          <cx:pt idx="871">18</cx:pt>
          <cx:pt idx="872">18</cx:pt>
          <cx:pt idx="873">18</cx:pt>
          <cx:pt idx="874">18</cx:pt>
          <cx:pt idx="875">18</cx:pt>
          <cx:pt idx="876">18</cx:pt>
          <cx:pt idx="877">19</cx:pt>
          <cx:pt idx="878">18</cx:pt>
          <cx:pt idx="879">18</cx:pt>
          <cx:pt idx="880">20</cx:pt>
          <cx:pt idx="881">19</cx:pt>
          <cx:pt idx="882">18</cx:pt>
          <cx:pt idx="883">18</cx:pt>
          <cx:pt idx="884">18</cx:pt>
          <cx:pt idx="885">18</cx:pt>
          <cx:pt idx="886">18</cx:pt>
          <cx:pt idx="887">18</cx:pt>
          <cx:pt idx="888">18</cx:pt>
          <cx:pt idx="889">18</cx:pt>
          <cx:pt idx="890">18</cx:pt>
          <cx:pt idx="891">18</cx:pt>
          <cx:pt idx="892">18</cx:pt>
          <cx:pt idx="893">18</cx:pt>
          <cx:pt idx="894">18</cx:pt>
          <cx:pt idx="895">18</cx:pt>
          <cx:pt idx="896">18</cx:pt>
          <cx:pt idx="897">18</cx:pt>
          <cx:pt idx="898">18</cx:pt>
          <cx:pt idx="899">18</cx:pt>
          <cx:pt idx="900">18</cx:pt>
          <cx:pt idx="901">18</cx:pt>
          <cx:pt idx="902">18</cx:pt>
          <cx:pt idx="903">18</cx:pt>
          <cx:pt idx="904">18</cx:pt>
          <cx:pt idx="905">18</cx:pt>
          <cx:pt idx="906">18</cx:pt>
          <cx:pt idx="907">19</cx:pt>
          <cx:pt idx="908">18</cx:pt>
          <cx:pt idx="909">18</cx:pt>
          <cx:pt idx="910">18</cx:pt>
          <cx:pt idx="911">18</cx:pt>
          <cx:pt idx="912">18</cx:pt>
          <cx:pt idx="913">18</cx:pt>
          <cx:pt idx="914">18</cx:pt>
          <cx:pt idx="915">19</cx:pt>
          <cx:pt idx="916">18</cx:pt>
          <cx:pt idx="917">18</cx:pt>
          <cx:pt idx="918">18</cx:pt>
          <cx:pt idx="919">18</cx:pt>
          <cx:pt idx="920">18</cx:pt>
          <cx:pt idx="921">18</cx:pt>
          <cx:pt idx="922">18</cx:pt>
          <cx:pt idx="923">18</cx:pt>
          <cx:pt idx="924">19</cx:pt>
          <cx:pt idx="925">18</cx:pt>
          <cx:pt idx="926">18</cx:pt>
          <cx:pt idx="927">18</cx:pt>
          <cx:pt idx="928">18</cx:pt>
          <cx:pt idx="929">18</cx:pt>
          <cx:pt idx="930">18</cx:pt>
          <cx:pt idx="931">18</cx:pt>
          <cx:pt idx="932">18</cx:pt>
          <cx:pt idx="933">20</cx:pt>
          <cx:pt idx="934">18</cx:pt>
          <cx:pt idx="935">18</cx:pt>
          <cx:pt idx="936">18</cx:pt>
          <cx:pt idx="937">19</cx:pt>
          <cx:pt idx="938">18</cx:pt>
          <cx:pt idx="939">18</cx:pt>
          <cx:pt idx="940">18</cx:pt>
          <cx:pt idx="941">18</cx:pt>
          <cx:pt idx="942">18</cx:pt>
          <cx:pt idx="943">18</cx:pt>
          <cx:pt idx="944">18</cx:pt>
          <cx:pt idx="945">18</cx:pt>
          <cx:pt idx="946">18</cx:pt>
          <cx:pt idx="947">18</cx:pt>
          <cx:pt idx="948">18</cx:pt>
          <cx:pt idx="949">18</cx:pt>
          <cx:pt idx="950">18</cx:pt>
          <cx:pt idx="951">19</cx:pt>
          <cx:pt idx="952">18</cx:pt>
          <cx:pt idx="953">18</cx:pt>
          <cx:pt idx="954">18</cx:pt>
          <cx:pt idx="955">18</cx:pt>
          <cx:pt idx="956">18</cx:pt>
          <cx:pt idx="957">18</cx:pt>
          <cx:pt idx="958">18</cx:pt>
          <cx:pt idx="959">18</cx:pt>
          <cx:pt idx="960">18</cx:pt>
          <cx:pt idx="961">18</cx:pt>
          <cx:pt idx="962">18</cx:pt>
          <cx:pt idx="963">18</cx:pt>
          <cx:pt idx="964">18</cx:pt>
          <cx:pt idx="965">18</cx:pt>
          <cx:pt idx="966">18</cx:pt>
          <cx:pt idx="967">19</cx:pt>
          <cx:pt idx="968">19</cx:pt>
          <cx:pt idx="969">18</cx:pt>
          <cx:pt idx="970">18</cx:pt>
          <cx:pt idx="971">18</cx:pt>
          <cx:pt idx="972">18</cx:pt>
          <cx:pt idx="973">18</cx:pt>
          <cx:pt idx="974">18</cx:pt>
          <cx:pt idx="975">18</cx:pt>
          <cx:pt idx="976">18</cx:pt>
          <cx:pt idx="977">18</cx:pt>
          <cx:pt idx="978">18</cx:pt>
          <cx:pt idx="979">18</cx:pt>
          <cx:pt idx="980">18</cx:pt>
          <cx:pt idx="981">18</cx:pt>
          <cx:pt idx="982">18</cx:pt>
          <cx:pt idx="983">18</cx:pt>
          <cx:pt idx="984">18</cx:pt>
          <cx:pt idx="985">19</cx:pt>
          <cx:pt idx="986">20</cx:pt>
          <cx:pt idx="987">20</cx:pt>
          <cx:pt idx="988">18</cx:pt>
          <cx:pt idx="989">18</cx:pt>
          <cx:pt idx="990">18</cx:pt>
          <cx:pt idx="991">18</cx:pt>
          <cx:pt idx="992">18</cx:pt>
          <cx:pt idx="993">18</cx:pt>
          <cx:pt idx="994">18</cx:pt>
          <cx:pt idx="995">18</cx:pt>
          <cx:pt idx="996">18</cx:pt>
          <cx:pt idx="997">18</cx:pt>
          <cx:pt idx="998">18</cx:pt>
          <cx:pt idx="999">18</cx:pt>
          <cx:pt idx="1000">18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571B3CD2-22A7-4A99-BE81-A2A4F7F52328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amp_mandelbrot_timings640x480do!$B$1:$B$1001</cx:f>
        <cx:lvl ptCount="1001" formatCode="General">
          <cx:pt idx="0">455</cx:pt>
          <cx:pt idx="1">308</cx:pt>
          <cx:pt idx="2">296</cx:pt>
          <cx:pt idx="3">299</cx:pt>
          <cx:pt idx="4">297</cx:pt>
          <cx:pt idx="5">293</cx:pt>
          <cx:pt idx="6">293</cx:pt>
          <cx:pt idx="7">297</cx:pt>
          <cx:pt idx="8">294</cx:pt>
          <cx:pt idx="9">299</cx:pt>
          <cx:pt idx="10">293</cx:pt>
          <cx:pt idx="11">298</cx:pt>
          <cx:pt idx="12">293</cx:pt>
          <cx:pt idx="13">296</cx:pt>
          <cx:pt idx="14">297</cx:pt>
          <cx:pt idx="15">301</cx:pt>
          <cx:pt idx="16">293</cx:pt>
          <cx:pt idx="17">295</cx:pt>
          <cx:pt idx="18">293</cx:pt>
          <cx:pt idx="19">292</cx:pt>
          <cx:pt idx="20">295</cx:pt>
          <cx:pt idx="21">293</cx:pt>
          <cx:pt idx="22">300</cx:pt>
          <cx:pt idx="23">292</cx:pt>
          <cx:pt idx="24">296</cx:pt>
          <cx:pt idx="25">294</cx:pt>
          <cx:pt idx="26">293</cx:pt>
          <cx:pt idx="27">297</cx:pt>
          <cx:pt idx="28">293</cx:pt>
          <cx:pt idx="29">300</cx:pt>
          <cx:pt idx="30">293</cx:pt>
          <cx:pt idx="31">296</cx:pt>
          <cx:pt idx="32">293</cx:pt>
          <cx:pt idx="33">293</cx:pt>
          <cx:pt idx="34">296</cx:pt>
          <cx:pt idx="35">294</cx:pt>
          <cx:pt idx="36">300</cx:pt>
          <cx:pt idx="37">297</cx:pt>
          <cx:pt idx="38">293</cx:pt>
          <cx:pt idx="39">293</cx:pt>
          <cx:pt idx="40">293</cx:pt>
          <cx:pt idx="41">295</cx:pt>
          <cx:pt idx="42">299</cx:pt>
          <cx:pt idx="43">293</cx:pt>
          <cx:pt idx="44">296</cx:pt>
          <cx:pt idx="45">294</cx:pt>
          <cx:pt idx="46">293</cx:pt>
          <cx:pt idx="47">293</cx:pt>
          <cx:pt idx="48">297</cx:pt>
          <cx:pt idx="49">301</cx:pt>
          <cx:pt idx="50">293</cx:pt>
          <cx:pt idx="51">296</cx:pt>
          <cx:pt idx="52">293</cx:pt>
          <cx:pt idx="53">293</cx:pt>
          <cx:pt idx="54">294</cx:pt>
          <cx:pt idx="55">293</cx:pt>
          <cx:pt idx="56">302</cx:pt>
          <cx:pt idx="57">293</cx:pt>
          <cx:pt idx="58">296</cx:pt>
          <cx:pt idx="59">293</cx:pt>
          <cx:pt idx="60">293</cx:pt>
          <cx:pt idx="61">295</cx:pt>
          <cx:pt idx="62">293</cx:pt>
          <cx:pt idx="63">293</cx:pt>
          <cx:pt idx="64">296</cx:pt>
          <cx:pt idx="65">297</cx:pt>
          <cx:pt idx="66">293</cx:pt>
          <cx:pt idx="67">292</cx:pt>
          <cx:pt idx="68">296</cx:pt>
          <cx:pt idx="69">300</cx:pt>
          <cx:pt idx="70">294</cx:pt>
          <cx:pt idx="71">294</cx:pt>
          <cx:pt idx="72">297</cx:pt>
          <cx:pt idx="73">293</cx:pt>
          <cx:pt idx="74">293</cx:pt>
          <cx:pt idx="75">298</cx:pt>
          <cx:pt idx="76">301</cx:pt>
          <cx:pt idx="77">293</cx:pt>
          <cx:pt idx="78">294</cx:pt>
          <cx:pt idx="79">294</cx:pt>
          <cx:pt idx="80">293</cx:pt>
          <cx:pt idx="81">292</cx:pt>
          <cx:pt idx="82">296</cx:pt>
          <cx:pt idx="83">301</cx:pt>
          <cx:pt idx="84">293</cx:pt>
          <cx:pt idx="85">295</cx:pt>
          <cx:pt idx="86">293</cx:pt>
          <cx:pt idx="87">293</cx:pt>
          <cx:pt idx="88">292</cx:pt>
          <cx:pt idx="89">296</cx:pt>
          <cx:pt idx="90">293</cx:pt>
          <cx:pt idx="91">294</cx:pt>
          <cx:pt idx="92">297</cx:pt>
          <cx:pt idx="93">293</cx:pt>
          <cx:pt idx="94">293</cx:pt>
          <cx:pt idx="95">293</cx:pt>
          <cx:pt idx="96">303</cx:pt>
          <cx:pt idx="97">292</cx:pt>
          <cx:pt idx="98">293</cx:pt>
          <cx:pt idx="99">297</cx:pt>
          <cx:pt idx="100">293</cx:pt>
          <cx:pt idx="101">293</cx:pt>
          <cx:pt idx="102">294</cx:pt>
          <cx:pt idx="103">299</cx:pt>
          <cx:pt idx="104">292</cx:pt>
          <cx:pt idx="105">292</cx:pt>
          <cx:pt idx="106">296</cx:pt>
          <cx:pt idx="107">292</cx:pt>
          <cx:pt idx="108">292</cx:pt>
          <cx:pt idx="109">295</cx:pt>
          <cx:pt idx="110">302</cx:pt>
          <cx:pt idx="111">293</cx:pt>
          <cx:pt idx="112">292</cx:pt>
          <cx:pt idx="113">296</cx:pt>
          <cx:pt idx="114">293</cx:pt>
          <cx:pt idx="115">293</cx:pt>
          <cx:pt idx="116">297</cx:pt>
          <cx:pt idx="117">293</cx:pt>
          <cx:pt idx="118">296</cx:pt>
          <cx:pt idx="119">292</cx:pt>
          <cx:pt idx="120">297</cx:pt>
          <cx:pt idx="121">292</cx:pt>
          <cx:pt idx="122">292</cx:pt>
          <cx:pt idx="123">303</cx:pt>
          <cx:pt idx="124">294</cx:pt>
          <cx:pt idx="125">293</cx:pt>
          <cx:pt idx="126">296</cx:pt>
          <cx:pt idx="127">293</cx:pt>
          <cx:pt idx="128">293</cx:pt>
          <cx:pt idx="129">292</cx:pt>
          <cx:pt idx="130">302</cx:pt>
          <cx:pt idx="131">293</cx:pt>
          <cx:pt idx="132">293</cx:pt>
          <cx:pt idx="133">296</cx:pt>
          <cx:pt idx="134">293</cx:pt>
          <cx:pt idx="135">293</cx:pt>
          <cx:pt idx="136">293</cx:pt>
          <cx:pt idx="137">302</cx:pt>
          <cx:pt idx="138">293</cx:pt>
          <cx:pt idx="139">292</cx:pt>
          <cx:pt idx="140">297</cx:pt>
          <cx:pt idx="141">292</cx:pt>
          <cx:pt idx="142">293</cx:pt>
          <cx:pt idx="143">292</cx:pt>
          <cx:pt idx="144">300</cx:pt>
          <cx:pt idx="145">293</cx:pt>
          <cx:pt idx="146">293</cx:pt>
          <cx:pt idx="147">297</cx:pt>
          <cx:pt idx="148">293</cx:pt>
          <cx:pt idx="149">292</cx:pt>
          <cx:pt idx="150">300</cx:pt>
          <cx:pt idx="151">292</cx:pt>
          <cx:pt idx="152">292</cx:pt>
          <cx:pt idx="153">293</cx:pt>
          <cx:pt idx="154">294</cx:pt>
          <cx:pt idx="155">295</cx:pt>
          <cx:pt idx="156">292</cx:pt>
          <cx:pt idx="157">302</cx:pt>
          <cx:pt idx="158">294</cx:pt>
          <cx:pt idx="159">293</cx:pt>
          <cx:pt idx="160">293</cx:pt>
          <cx:pt idx="161">295</cx:pt>
          <cx:pt idx="162">293</cx:pt>
          <cx:pt idx="163">292</cx:pt>
          <cx:pt idx="164">305</cx:pt>
          <cx:pt idx="165">295</cx:pt>
          <cx:pt idx="166">293</cx:pt>
          <cx:pt idx="167">293</cx:pt>
          <cx:pt idx="168">297</cx:pt>
          <cx:pt idx="169">293</cx:pt>
          <cx:pt idx="170">293</cx:pt>
          <cx:pt idx="171">303</cx:pt>
          <cx:pt idx="172">293</cx:pt>
          <cx:pt idx="173">293</cx:pt>
          <cx:pt idx="174">296</cx:pt>
          <cx:pt idx="175">293</cx:pt>
          <cx:pt idx="176">292</cx:pt>
          <cx:pt idx="177">296</cx:pt>
          <cx:pt idx="178">299</cx:pt>
          <cx:pt idx="179">293</cx:pt>
          <cx:pt idx="180">293</cx:pt>
          <cx:pt idx="181">296</cx:pt>
          <cx:pt idx="182">293</cx:pt>
          <cx:pt idx="183">293</cx:pt>
          <cx:pt idx="184">300</cx:pt>
          <cx:pt idx="185">298</cx:pt>
          <cx:pt idx="186">293</cx:pt>
          <cx:pt idx="187">293</cx:pt>
          <cx:pt idx="188">299</cx:pt>
          <cx:pt idx="189">293</cx:pt>
          <cx:pt idx="190">293</cx:pt>
          <cx:pt idx="191">300</cx:pt>
          <cx:pt idx="192">296</cx:pt>
          <cx:pt idx="193">293</cx:pt>
          <cx:pt idx="194">293</cx:pt>
          <cx:pt idx="195">296</cx:pt>
          <cx:pt idx="196">293</cx:pt>
          <cx:pt idx="197">293</cx:pt>
          <cx:pt idx="198">304</cx:pt>
          <cx:pt idx="199">293</cx:pt>
          <cx:pt idx="200">292</cx:pt>
          <cx:pt idx="201">292</cx:pt>
          <cx:pt idx="202">296</cx:pt>
          <cx:pt idx="203">292</cx:pt>
          <cx:pt idx="204">295</cx:pt>
          <cx:pt idx="205">300</cx:pt>
          <cx:pt idx="206">293</cx:pt>
          <cx:pt idx="207">293</cx:pt>
          <cx:pt idx="208">293</cx:pt>
          <cx:pt idx="209">297</cx:pt>
          <cx:pt idx="210">293</cx:pt>
          <cx:pt idx="211">300</cx:pt>
          <cx:pt idx="212">298</cx:pt>
          <cx:pt idx="213">293</cx:pt>
          <cx:pt idx="214">292</cx:pt>
          <cx:pt idx="215">294</cx:pt>
          <cx:pt idx="216">297</cx:pt>
          <cx:pt idx="217">293</cx:pt>
          <cx:pt idx="218">301</cx:pt>
          <cx:pt idx="219">297</cx:pt>
          <cx:pt idx="220">293</cx:pt>
          <cx:pt idx="221">293</cx:pt>
          <cx:pt idx="222">296</cx:pt>
          <cx:pt idx="223">293</cx:pt>
          <cx:pt idx="224">292</cx:pt>
          <cx:pt idx="225">292</cx:pt>
          <cx:pt idx="226">296</cx:pt>
          <cx:pt idx="227">293</cx:pt>
          <cx:pt idx="228">292</cx:pt>
          <cx:pt idx="229">298</cx:pt>
          <cx:pt idx="230">292</cx:pt>
          <cx:pt idx="231">293</cx:pt>
          <cx:pt idx="232">293</cx:pt>
          <cx:pt idx="233">298</cx:pt>
          <cx:pt idx="234">293</cx:pt>
          <cx:pt idx="235">293</cx:pt>
          <cx:pt idx="236">296</cx:pt>
          <cx:pt idx="237">293</cx:pt>
          <cx:pt idx="238">292</cx:pt>
          <cx:pt idx="239">292</cx:pt>
          <cx:pt idx="240">293</cx:pt>
          <cx:pt idx="241">295</cx:pt>
          <cx:pt idx="242">293</cx:pt>
          <cx:pt idx="243">295</cx:pt>
          <cx:pt idx="244">293</cx:pt>
          <cx:pt idx="245">293</cx:pt>
          <cx:pt idx="246">297</cx:pt>
          <cx:pt idx="247">293</cx:pt>
          <cx:pt idx="248">293</cx:pt>
          <cx:pt idx="249">293</cx:pt>
          <cx:pt idx="250">296</cx:pt>
          <cx:pt idx="251">292</cx:pt>
          <cx:pt idx="252">292</cx:pt>
          <cx:pt idx="253">296</cx:pt>
          <cx:pt idx="254">293</cx:pt>
          <cx:pt idx="255">292</cx:pt>
          <cx:pt idx="256">292</cx:pt>
          <cx:pt idx="257">297</cx:pt>
          <cx:pt idx="258">293</cx:pt>
          <cx:pt idx="259">292</cx:pt>
          <cx:pt idx="260">296</cx:pt>
          <cx:pt idx="261">293</cx:pt>
          <cx:pt idx="262">292</cx:pt>
          <cx:pt idx="263">293</cx:pt>
          <cx:pt idx="264">296</cx:pt>
          <cx:pt idx="265">292</cx:pt>
          <cx:pt idx="266">293</cx:pt>
          <cx:pt idx="267">294</cx:pt>
          <cx:pt idx="268">295</cx:pt>
          <cx:pt idx="269">293</cx:pt>
          <cx:pt idx="270">293</cx:pt>
          <cx:pt idx="271">297</cx:pt>
          <cx:pt idx="272">295</cx:pt>
          <cx:pt idx="273">293</cx:pt>
          <cx:pt idx="274">299</cx:pt>
          <cx:pt idx="275">294</cx:pt>
          <cx:pt idx="276">293</cx:pt>
          <cx:pt idx="277">297</cx:pt>
          <cx:pt idx="278">295</cx:pt>
          <cx:pt idx="279">293</cx:pt>
          <cx:pt idx="280">293</cx:pt>
          <cx:pt idx="281">297</cx:pt>
          <cx:pt idx="282">292</cx:pt>
          <cx:pt idx="283">292</cx:pt>
          <cx:pt idx="284">294</cx:pt>
          <cx:pt idx="285">294</cx:pt>
          <cx:pt idx="286">292</cx:pt>
          <cx:pt idx="287">292</cx:pt>
          <cx:pt idx="288">296</cx:pt>
          <cx:pt idx="289">293</cx:pt>
          <cx:pt idx="290">293</cx:pt>
          <cx:pt idx="291">296</cx:pt>
          <cx:pt idx="292">293</cx:pt>
          <cx:pt idx="293">292</cx:pt>
          <cx:pt idx="294">293</cx:pt>
          <cx:pt idx="295">293</cx:pt>
          <cx:pt idx="296">295</cx:pt>
          <cx:pt idx="297">292</cx:pt>
          <cx:pt idx="298">295</cx:pt>
          <cx:pt idx="299">292</cx:pt>
          <cx:pt idx="300">292</cx:pt>
          <cx:pt idx="301">295</cx:pt>
          <cx:pt idx="302">293</cx:pt>
          <cx:pt idx="303">292</cx:pt>
          <cx:pt idx="304">292</cx:pt>
          <cx:pt idx="305">294</cx:pt>
          <cx:pt idx="306">294</cx:pt>
          <cx:pt idx="307">292</cx:pt>
          <cx:pt idx="308">296</cx:pt>
          <cx:pt idx="309">293</cx:pt>
          <cx:pt idx="310">293</cx:pt>
          <cx:pt idx="311">293</cx:pt>
          <cx:pt idx="312">296</cx:pt>
          <cx:pt idx="313">293</cx:pt>
          <cx:pt idx="314">293</cx:pt>
          <cx:pt idx="315">296</cx:pt>
          <cx:pt idx="316">293</cx:pt>
          <cx:pt idx="317">293</cx:pt>
          <cx:pt idx="318">293</cx:pt>
          <cx:pt idx="319">296</cx:pt>
          <cx:pt idx="320">293</cx:pt>
          <cx:pt idx="321">293</cx:pt>
          <cx:pt idx="322">294</cx:pt>
          <cx:pt idx="323">294</cx:pt>
          <cx:pt idx="324">293</cx:pt>
          <cx:pt idx="325">293</cx:pt>
          <cx:pt idx="326">295</cx:pt>
          <cx:pt idx="327">292</cx:pt>
          <cx:pt idx="328">292</cx:pt>
          <cx:pt idx="329">296</cx:pt>
          <cx:pt idx="330">293</cx:pt>
          <cx:pt idx="331">293</cx:pt>
          <cx:pt idx="332">295</cx:pt>
          <cx:pt idx="333">293</cx:pt>
          <cx:pt idx="334">293</cx:pt>
          <cx:pt idx="335">292</cx:pt>
          <cx:pt idx="336">296</cx:pt>
          <cx:pt idx="337">292</cx:pt>
          <cx:pt idx="338">292</cx:pt>
          <cx:pt idx="339">295</cx:pt>
          <cx:pt idx="340">293</cx:pt>
          <cx:pt idx="341">292</cx:pt>
          <cx:pt idx="342">292</cx:pt>
          <cx:pt idx="343">296</cx:pt>
          <cx:pt idx="344">293</cx:pt>
          <cx:pt idx="345">292</cx:pt>
          <cx:pt idx="346">296</cx:pt>
          <cx:pt idx="347">292</cx:pt>
          <cx:pt idx="348">292</cx:pt>
          <cx:pt idx="349">292</cx:pt>
          <cx:pt idx="350">296</cx:pt>
          <cx:pt idx="351">292</cx:pt>
          <cx:pt idx="352">293</cx:pt>
          <cx:pt idx="353">296</cx:pt>
          <cx:pt idx="354">293</cx:pt>
          <cx:pt idx="355">292</cx:pt>
          <cx:pt idx="356">294</cx:pt>
          <cx:pt idx="357">294</cx:pt>
          <cx:pt idx="358">293</cx:pt>
          <cx:pt idx="359">293</cx:pt>
          <cx:pt idx="360">296</cx:pt>
          <cx:pt idx="361">292</cx:pt>
          <cx:pt idx="362">293</cx:pt>
          <cx:pt idx="363">294</cx:pt>
          <cx:pt idx="364">295</cx:pt>
          <cx:pt idx="365">292</cx:pt>
          <cx:pt idx="366">293</cx:pt>
          <cx:pt idx="367">295</cx:pt>
          <cx:pt idx="368">292</cx:pt>
          <cx:pt idx="369">292</cx:pt>
          <cx:pt idx="370">297</cx:pt>
          <cx:pt idx="371">293</cx:pt>
          <cx:pt idx="372">293</cx:pt>
          <cx:pt idx="373">292</cx:pt>
          <cx:pt idx="374">296</cx:pt>
          <cx:pt idx="375">292</cx:pt>
          <cx:pt idx="376">293</cx:pt>
          <cx:pt idx="377">296</cx:pt>
          <cx:pt idx="378">293</cx:pt>
          <cx:pt idx="379">292</cx:pt>
          <cx:pt idx="380">293</cx:pt>
          <cx:pt idx="381">293</cx:pt>
          <cx:pt idx="382">294</cx:pt>
          <cx:pt idx="383">292</cx:pt>
          <cx:pt idx="384">296</cx:pt>
          <cx:pt idx="385">293</cx:pt>
          <cx:pt idx="386">293</cx:pt>
          <cx:pt idx="387">294</cx:pt>
          <cx:pt idx="388">294</cx:pt>
          <cx:pt idx="389">292</cx:pt>
          <cx:pt idx="390">292</cx:pt>
          <cx:pt idx="391">296</cx:pt>
          <cx:pt idx="392">293</cx:pt>
          <cx:pt idx="393">293</cx:pt>
          <cx:pt idx="394">297</cx:pt>
          <cx:pt idx="395">293</cx:pt>
          <cx:pt idx="396">293</cx:pt>
          <cx:pt idx="397">292</cx:pt>
          <cx:pt idx="398">296</cx:pt>
          <cx:pt idx="399">292</cx:pt>
          <cx:pt idx="400">292</cx:pt>
          <cx:pt idx="401">294</cx:pt>
          <cx:pt idx="402">294</cx:pt>
          <cx:pt idx="403">292</cx:pt>
          <cx:pt idx="404">292</cx:pt>
          <cx:pt idx="405">295</cx:pt>
          <cx:pt idx="406">292</cx:pt>
          <cx:pt idx="407">293</cx:pt>
          <cx:pt idx="408">295</cx:pt>
          <cx:pt idx="409">293</cx:pt>
          <cx:pt idx="410">292</cx:pt>
          <cx:pt idx="411">293</cx:pt>
          <cx:pt idx="412">296</cx:pt>
          <cx:pt idx="413">293</cx:pt>
          <cx:pt idx="414">292</cx:pt>
          <cx:pt idx="415">296</cx:pt>
          <cx:pt idx="416">293</cx:pt>
          <cx:pt idx="417">294</cx:pt>
          <cx:pt idx="418">295</cx:pt>
          <cx:pt idx="419">293</cx:pt>
          <cx:pt idx="420">295</cx:pt>
          <cx:pt idx="421">293</cx:pt>
          <cx:pt idx="422">294</cx:pt>
          <cx:pt idx="423">295</cx:pt>
          <cx:pt idx="424">293</cx:pt>
          <cx:pt idx="425">296</cx:pt>
          <cx:pt idx="426">293</cx:pt>
          <cx:pt idx="427">293</cx:pt>
          <cx:pt idx="428">293</cx:pt>
          <cx:pt idx="429">295</cx:pt>
          <cx:pt idx="430">293</cx:pt>
          <cx:pt idx="431">293</cx:pt>
          <cx:pt idx="432">296</cx:pt>
          <cx:pt idx="433">293</cx:pt>
          <cx:pt idx="434">293</cx:pt>
          <cx:pt idx="435">292</cx:pt>
          <cx:pt idx="436">296</cx:pt>
          <cx:pt idx="437">293</cx:pt>
          <cx:pt idx="438">293</cx:pt>
          <cx:pt idx="439">294</cx:pt>
          <cx:pt idx="440">295</cx:pt>
          <cx:pt idx="441">292</cx:pt>
          <cx:pt idx="442">294</cx:pt>
          <cx:pt idx="443">293</cx:pt>
          <cx:pt idx="444">294</cx:pt>
          <cx:pt idx="445">293</cx:pt>
          <cx:pt idx="446">297</cx:pt>
          <cx:pt idx="447">292</cx:pt>
          <cx:pt idx="448">293</cx:pt>
          <cx:pt idx="449">296</cx:pt>
          <cx:pt idx="450">293</cx:pt>
          <cx:pt idx="451">292</cx:pt>
          <cx:pt idx="452">292</cx:pt>
          <cx:pt idx="453">296</cx:pt>
          <cx:pt idx="454">293</cx:pt>
          <cx:pt idx="455">292</cx:pt>
          <cx:pt idx="456">296</cx:pt>
          <cx:pt idx="457">292</cx:pt>
          <cx:pt idx="458">292</cx:pt>
          <cx:pt idx="459">292</cx:pt>
          <cx:pt idx="460">297</cx:pt>
          <cx:pt idx="461">292</cx:pt>
          <cx:pt idx="462">293</cx:pt>
          <cx:pt idx="463">296</cx:pt>
          <cx:pt idx="464">293</cx:pt>
          <cx:pt idx="465">293</cx:pt>
          <cx:pt idx="466">293</cx:pt>
          <cx:pt idx="467">296</cx:pt>
          <cx:pt idx="468">292</cx:pt>
          <cx:pt idx="469">292</cx:pt>
          <cx:pt idx="470">296</cx:pt>
          <cx:pt idx="471">292</cx:pt>
          <cx:pt idx="472">293</cx:pt>
          <cx:pt idx="473">294</cx:pt>
          <cx:pt idx="474">295</cx:pt>
          <cx:pt idx="475">292</cx:pt>
          <cx:pt idx="476">294</cx:pt>
          <cx:pt idx="477">296</cx:pt>
          <cx:pt idx="478">293</cx:pt>
          <cx:pt idx="479">294</cx:pt>
          <cx:pt idx="480">297</cx:pt>
          <cx:pt idx="481">296</cx:pt>
          <cx:pt idx="482">293</cx:pt>
          <cx:pt idx="483">293</cx:pt>
          <cx:pt idx="484">297</cx:pt>
          <cx:pt idx="485">293</cx:pt>
          <cx:pt idx="486">292</cx:pt>
          <cx:pt idx="487">297</cx:pt>
          <cx:pt idx="488">293</cx:pt>
          <cx:pt idx="489">292</cx:pt>
          <cx:pt idx="490">293</cx:pt>
          <cx:pt idx="491">296</cx:pt>
          <cx:pt idx="492">293</cx:pt>
          <cx:pt idx="493">293</cx:pt>
          <cx:pt idx="494">296</cx:pt>
          <cx:pt idx="495">292</cx:pt>
          <cx:pt idx="496">292</cx:pt>
          <cx:pt idx="497">293</cx:pt>
          <cx:pt idx="498">293</cx:pt>
          <cx:pt idx="499">295</cx:pt>
          <cx:pt idx="500">293</cx:pt>
          <cx:pt idx="501">296</cx:pt>
          <cx:pt idx="502">293</cx:pt>
          <cx:pt idx="503">293</cx:pt>
          <cx:pt idx="504">296</cx:pt>
          <cx:pt idx="505">292</cx:pt>
          <cx:pt idx="506">294</cx:pt>
          <cx:pt idx="507">295</cx:pt>
          <cx:pt idx="508">298</cx:pt>
          <cx:pt idx="509">293</cx:pt>
          <cx:pt idx="510">294</cx:pt>
          <cx:pt idx="511">298</cx:pt>
          <cx:pt idx="512">293</cx:pt>
          <cx:pt idx="513">293</cx:pt>
          <cx:pt idx="514">293</cx:pt>
          <cx:pt idx="515">297</cx:pt>
          <cx:pt idx="516">293</cx:pt>
          <cx:pt idx="517">293</cx:pt>
          <cx:pt idx="518">294</cx:pt>
          <cx:pt idx="519">294</cx:pt>
          <cx:pt idx="520">293</cx:pt>
          <cx:pt idx="521">293</cx:pt>
          <cx:pt idx="522">296</cx:pt>
          <cx:pt idx="523">293</cx:pt>
          <cx:pt idx="524">293</cx:pt>
          <cx:pt idx="525">296</cx:pt>
          <cx:pt idx="526">292</cx:pt>
          <cx:pt idx="527">292</cx:pt>
          <cx:pt idx="528">294</cx:pt>
          <cx:pt idx="529">294</cx:pt>
          <cx:pt idx="530">293</cx:pt>
          <cx:pt idx="531">293</cx:pt>
          <cx:pt idx="532">297</cx:pt>
          <cx:pt idx="533">293</cx:pt>
          <cx:pt idx="534">292</cx:pt>
          <cx:pt idx="535">298</cx:pt>
          <cx:pt idx="536">292</cx:pt>
          <cx:pt idx="537">292</cx:pt>
          <cx:pt idx="538">292</cx:pt>
          <cx:pt idx="539">296</cx:pt>
          <cx:pt idx="540">293</cx:pt>
          <cx:pt idx="541">294</cx:pt>
          <cx:pt idx="542">296</cx:pt>
          <cx:pt idx="543">293</cx:pt>
          <cx:pt idx="544">293</cx:pt>
          <cx:pt idx="545">293</cx:pt>
          <cx:pt idx="546">295</cx:pt>
          <cx:pt idx="547">293</cx:pt>
          <cx:pt idx="548">292</cx:pt>
          <cx:pt idx="549">295</cx:pt>
          <cx:pt idx="550">292</cx:pt>
          <cx:pt idx="551">292</cx:pt>
          <cx:pt idx="552">293</cx:pt>
          <cx:pt idx="553">292</cx:pt>
          <cx:pt idx="554">294</cx:pt>
          <cx:pt idx="555">293</cx:pt>
          <cx:pt idx="556">296</cx:pt>
          <cx:pt idx="557">293</cx:pt>
          <cx:pt idx="558">292</cx:pt>
          <cx:pt idx="559">294</cx:pt>
          <cx:pt idx="560">294</cx:pt>
          <cx:pt idx="561">292</cx:pt>
          <cx:pt idx="562">292</cx:pt>
          <cx:pt idx="563">295</cx:pt>
          <cx:pt idx="564">294</cx:pt>
          <cx:pt idx="565">295</cx:pt>
          <cx:pt idx="566">303</cx:pt>
          <cx:pt idx="567">292</cx:pt>
          <cx:pt idx="568">294</cx:pt>
          <cx:pt idx="569">492</cx:pt>
          <cx:pt idx="570">349</cx:pt>
          <cx:pt idx="571">379</cx:pt>
          <cx:pt idx="572">296</cx:pt>
          <cx:pt idx="573">293</cx:pt>
          <cx:pt idx="574">293</cx:pt>
          <cx:pt idx="575">295</cx:pt>
          <cx:pt idx="576">294</cx:pt>
          <cx:pt idx="577">292</cx:pt>
          <cx:pt idx="578">292</cx:pt>
          <cx:pt idx="579">296</cx:pt>
          <cx:pt idx="580">294</cx:pt>
          <cx:pt idx="581">293</cx:pt>
          <cx:pt idx="582">298</cx:pt>
          <cx:pt idx="583">292</cx:pt>
          <cx:pt idx="584">293</cx:pt>
          <cx:pt idx="585">293</cx:pt>
          <cx:pt idx="586">296</cx:pt>
          <cx:pt idx="587">292</cx:pt>
          <cx:pt idx="588">292</cx:pt>
          <cx:pt idx="589">295</cx:pt>
          <cx:pt idx="590">293</cx:pt>
          <cx:pt idx="591">292</cx:pt>
          <cx:pt idx="592">292</cx:pt>
          <cx:pt idx="593">295</cx:pt>
          <cx:pt idx="594">293</cx:pt>
          <cx:pt idx="595">293</cx:pt>
          <cx:pt idx="596">295</cx:pt>
          <cx:pt idx="597">292</cx:pt>
          <cx:pt idx="598">292</cx:pt>
          <cx:pt idx="599">294</cx:pt>
          <cx:pt idx="600">295</cx:pt>
          <cx:pt idx="601">293</cx:pt>
          <cx:pt idx="602">293</cx:pt>
          <cx:pt idx="603">297</cx:pt>
          <cx:pt idx="604">293</cx:pt>
          <cx:pt idx="605">293</cx:pt>
          <cx:pt idx="606">296</cx:pt>
          <cx:pt idx="607">294</cx:pt>
          <cx:pt idx="608">293</cx:pt>
          <cx:pt idx="609">293</cx:pt>
          <cx:pt idx="610">295</cx:pt>
          <cx:pt idx="611">292</cx:pt>
          <cx:pt idx="612">292</cx:pt>
          <cx:pt idx="613">295</cx:pt>
          <cx:pt idx="614">293</cx:pt>
          <cx:pt idx="615">293</cx:pt>
          <cx:pt idx="616">292</cx:pt>
          <cx:pt idx="617">295</cx:pt>
          <cx:pt idx="618">293</cx:pt>
          <cx:pt idx="619">292</cx:pt>
          <cx:pt idx="620">296</cx:pt>
          <cx:pt idx="621">292</cx:pt>
          <cx:pt idx="622">292</cx:pt>
          <cx:pt idx="623">294</cx:pt>
          <cx:pt idx="624">297</cx:pt>
          <cx:pt idx="625">293</cx:pt>
          <cx:pt idx="626">293</cx:pt>
          <cx:pt idx="627">296</cx:pt>
          <cx:pt idx="628">293</cx:pt>
          <cx:pt idx="629">292</cx:pt>
          <cx:pt idx="630">294</cx:pt>
          <cx:pt idx="631">294</cx:pt>
          <cx:pt idx="632">293</cx:pt>
          <cx:pt idx="633">293</cx:pt>
          <cx:pt idx="634">295</cx:pt>
          <cx:pt idx="635">293</cx:pt>
          <cx:pt idx="636">293</cx:pt>
          <cx:pt idx="637">295</cx:pt>
          <cx:pt idx="638">293</cx:pt>
          <cx:pt idx="639">293</cx:pt>
          <cx:pt idx="640">293</cx:pt>
          <cx:pt idx="641">296</cx:pt>
          <cx:pt idx="642">293</cx:pt>
          <cx:pt idx="643">292</cx:pt>
          <cx:pt idx="644">296</cx:pt>
          <cx:pt idx="645">292</cx:pt>
          <cx:pt idx="646">293</cx:pt>
          <cx:pt idx="647">293</cx:pt>
          <cx:pt idx="648">296</cx:pt>
          <cx:pt idx="649">293</cx:pt>
          <cx:pt idx="650">293</cx:pt>
          <cx:pt idx="651">296</cx:pt>
          <cx:pt idx="652">293</cx:pt>
          <cx:pt idx="653">293</cx:pt>
          <cx:pt idx="654">292</cx:pt>
          <cx:pt idx="655">296</cx:pt>
          <cx:pt idx="656">293</cx:pt>
          <cx:pt idx="657">292</cx:pt>
          <cx:pt idx="658">295</cx:pt>
          <cx:pt idx="659">292</cx:pt>
          <cx:pt idx="660">292</cx:pt>
          <cx:pt idx="661">295</cx:pt>
          <cx:pt idx="662">293</cx:pt>
          <cx:pt idx="663">293</cx:pt>
          <cx:pt idx="664">292</cx:pt>
          <cx:pt idx="665">297</cx:pt>
          <cx:pt idx="666">293</cx:pt>
          <cx:pt idx="667">293</cx:pt>
          <cx:pt idx="668">296</cx:pt>
          <cx:pt idx="669">292</cx:pt>
          <cx:pt idx="670">292</cx:pt>
          <cx:pt idx="671">292</cx:pt>
          <cx:pt idx="672">296</cx:pt>
          <cx:pt idx="673">293</cx:pt>
          <cx:pt idx="674">293</cx:pt>
          <cx:pt idx="675">296</cx:pt>
          <cx:pt idx="676">293</cx:pt>
          <cx:pt idx="677">292</cx:pt>
          <cx:pt idx="678">293</cx:pt>
          <cx:pt idx="679">293</cx:pt>
          <cx:pt idx="680">293</cx:pt>
          <cx:pt idx="681">293</cx:pt>
          <cx:pt idx="682">297</cx:pt>
          <cx:pt idx="683">295</cx:pt>
          <cx:pt idx="684">294</cx:pt>
          <cx:pt idx="685">295</cx:pt>
          <cx:pt idx="686">293</cx:pt>
          <cx:pt idx="687">293</cx:pt>
          <cx:pt idx="688">293</cx:pt>
          <cx:pt idx="689">296</cx:pt>
          <cx:pt idx="690">293</cx:pt>
          <cx:pt idx="691">292</cx:pt>
          <cx:pt idx="692">296</cx:pt>
          <cx:pt idx="693">293</cx:pt>
          <cx:pt idx="694">293</cx:pt>
          <cx:pt idx="695">292</cx:pt>
          <cx:pt idx="696">297</cx:pt>
          <cx:pt idx="697">292</cx:pt>
          <cx:pt idx="698">292</cx:pt>
          <cx:pt idx="699">296</cx:pt>
          <cx:pt idx="700">292</cx:pt>
          <cx:pt idx="701">292</cx:pt>
          <cx:pt idx="702">293</cx:pt>
          <cx:pt idx="703">293</cx:pt>
          <cx:pt idx="704">294</cx:pt>
          <cx:pt idx="705">292</cx:pt>
          <cx:pt idx="706">295</cx:pt>
          <cx:pt idx="707">293</cx:pt>
          <cx:pt idx="708">293</cx:pt>
          <cx:pt idx="709">295</cx:pt>
          <cx:pt idx="710">293</cx:pt>
          <cx:pt idx="711">292</cx:pt>
          <cx:pt idx="712">292</cx:pt>
          <cx:pt idx="713">296</cx:pt>
          <cx:pt idx="714">292</cx:pt>
          <cx:pt idx="715">292</cx:pt>
          <cx:pt idx="716">296</cx:pt>
          <cx:pt idx="717">292</cx:pt>
          <cx:pt idx="718">293</cx:pt>
          <cx:pt idx="719">292</cx:pt>
          <cx:pt idx="720">297</cx:pt>
          <cx:pt idx="721">292</cx:pt>
          <cx:pt idx="722">293</cx:pt>
          <cx:pt idx="723">295</cx:pt>
          <cx:pt idx="724">292</cx:pt>
          <cx:pt idx="725">292</cx:pt>
          <cx:pt idx="726">293</cx:pt>
          <cx:pt idx="727">295</cx:pt>
          <cx:pt idx="728">293</cx:pt>
          <cx:pt idx="729">292</cx:pt>
          <cx:pt idx="730">295</cx:pt>
          <cx:pt idx="731">292</cx:pt>
          <cx:pt idx="732">293</cx:pt>
          <cx:pt idx="733">293</cx:pt>
          <cx:pt idx="734">295</cx:pt>
          <cx:pt idx="735">292</cx:pt>
          <cx:pt idx="736">293</cx:pt>
          <cx:pt idx="737">297</cx:pt>
          <cx:pt idx="738">293</cx:pt>
          <cx:pt idx="739">293</cx:pt>
          <cx:pt idx="740">298</cx:pt>
          <cx:pt idx="741">292</cx:pt>
          <cx:pt idx="742">293</cx:pt>
          <cx:pt idx="743">292</cx:pt>
          <cx:pt idx="744">296</cx:pt>
          <cx:pt idx="745">292</cx:pt>
          <cx:pt idx="746">292</cx:pt>
          <cx:pt idx="747">295</cx:pt>
          <cx:pt idx="748">293</cx:pt>
          <cx:pt idx="749">292</cx:pt>
          <cx:pt idx="750">292</cx:pt>
          <cx:pt idx="751">295</cx:pt>
          <cx:pt idx="752">292</cx:pt>
          <cx:pt idx="753">292</cx:pt>
          <cx:pt idx="754">295</cx:pt>
          <cx:pt idx="755">292</cx:pt>
          <cx:pt idx="756">292</cx:pt>
          <cx:pt idx="757">292</cx:pt>
          <cx:pt idx="758">296</cx:pt>
          <cx:pt idx="759">292</cx:pt>
          <cx:pt idx="760">292</cx:pt>
          <cx:pt idx="761">296</cx:pt>
          <cx:pt idx="762">293</cx:pt>
          <cx:pt idx="763">292</cx:pt>
          <cx:pt idx="764">294</cx:pt>
          <cx:pt idx="765">295</cx:pt>
          <cx:pt idx="766">292</cx:pt>
          <cx:pt idx="767">292</cx:pt>
          <cx:pt idx="768">296</cx:pt>
          <cx:pt idx="769">293</cx:pt>
          <cx:pt idx="770">293</cx:pt>
          <cx:pt idx="771">295</cx:pt>
          <cx:pt idx="772">293</cx:pt>
          <cx:pt idx="773">292</cx:pt>
          <cx:pt idx="774">292</cx:pt>
          <cx:pt idx="775">294</cx:pt>
          <cx:pt idx="776">293</cx:pt>
          <cx:pt idx="777">293</cx:pt>
          <cx:pt idx="778">296</cx:pt>
          <cx:pt idx="779">293</cx:pt>
          <cx:pt idx="780">293</cx:pt>
          <cx:pt idx="781">292</cx:pt>
          <cx:pt idx="782">296</cx:pt>
          <cx:pt idx="783">292</cx:pt>
          <cx:pt idx="784">292</cx:pt>
          <cx:pt idx="785">296</cx:pt>
          <cx:pt idx="786">293</cx:pt>
          <cx:pt idx="787">292</cx:pt>
          <cx:pt idx="788">292</cx:pt>
          <cx:pt idx="789">296</cx:pt>
          <cx:pt idx="790">293</cx:pt>
          <cx:pt idx="791">292</cx:pt>
          <cx:pt idx="792">295</cx:pt>
          <cx:pt idx="793">293</cx:pt>
          <cx:pt idx="794">292</cx:pt>
          <cx:pt idx="795">294</cx:pt>
          <cx:pt idx="796">294</cx:pt>
          <cx:pt idx="797">293</cx:pt>
          <cx:pt idx="798">294</cx:pt>
          <cx:pt idx="799">300</cx:pt>
          <cx:pt idx="800">293</cx:pt>
          <cx:pt idx="801">292</cx:pt>
          <cx:pt idx="802">295</cx:pt>
          <cx:pt idx="803">293</cx:pt>
          <cx:pt idx="804">292</cx:pt>
          <cx:pt idx="805">292</cx:pt>
          <cx:pt idx="806">296</cx:pt>
          <cx:pt idx="807">293</cx:pt>
          <cx:pt idx="808">293</cx:pt>
          <cx:pt idx="809">297</cx:pt>
          <cx:pt idx="810">293</cx:pt>
          <cx:pt idx="811">292</cx:pt>
          <cx:pt idx="812">292</cx:pt>
          <cx:pt idx="813">296</cx:pt>
          <cx:pt idx="814">299</cx:pt>
          <cx:pt idx="815">292</cx:pt>
          <cx:pt idx="816">296</cx:pt>
          <cx:pt idx="817">293</cx:pt>
          <cx:pt idx="818">292</cx:pt>
          <cx:pt idx="819">293</cx:pt>
          <cx:pt idx="820">295</cx:pt>
          <cx:pt idx="821">293</cx:pt>
          <cx:pt idx="822">292</cx:pt>
          <cx:pt idx="823">295</cx:pt>
          <cx:pt idx="824">293</cx:pt>
          <cx:pt idx="825">292</cx:pt>
          <cx:pt idx="826">295</cx:pt>
          <cx:pt idx="827">295</cx:pt>
          <cx:pt idx="828">293</cx:pt>
          <cx:pt idx="829">293</cx:pt>
          <cx:pt idx="830">296</cx:pt>
          <cx:pt idx="831">293</cx:pt>
          <cx:pt idx="832">293</cx:pt>
          <cx:pt idx="833">296</cx:pt>
          <cx:pt idx="834">293</cx:pt>
          <cx:pt idx="835">292</cx:pt>
          <cx:pt idx="836">292</cx:pt>
          <cx:pt idx="837">297</cx:pt>
          <cx:pt idx="838">293</cx:pt>
          <cx:pt idx="839">292</cx:pt>
          <cx:pt idx="840">295</cx:pt>
          <cx:pt idx="841">293</cx:pt>
          <cx:pt idx="842">292</cx:pt>
          <cx:pt idx="843">293</cx:pt>
          <cx:pt idx="844">295</cx:pt>
          <cx:pt idx="845">292</cx:pt>
          <cx:pt idx="846">293</cx:pt>
          <cx:pt idx="847">295</cx:pt>
          <cx:pt idx="848">293</cx:pt>
          <cx:pt idx="849">293</cx:pt>
          <cx:pt idx="850">294</cx:pt>
          <cx:pt idx="851">295</cx:pt>
          <cx:pt idx="852">293</cx:pt>
          <cx:pt idx="853">292</cx:pt>
          <cx:pt idx="854">296</cx:pt>
          <cx:pt idx="855">292</cx:pt>
          <cx:pt idx="856">292</cx:pt>
          <cx:pt idx="857">298</cx:pt>
          <cx:pt idx="858">293</cx:pt>
          <cx:pt idx="859">293</cx:pt>
          <cx:pt idx="860">292</cx:pt>
          <cx:pt idx="861">296</cx:pt>
          <cx:pt idx="862">292</cx:pt>
          <cx:pt idx="863">292</cx:pt>
          <cx:pt idx="864">295</cx:pt>
          <cx:pt idx="865">292</cx:pt>
          <cx:pt idx="866">292</cx:pt>
          <cx:pt idx="867">293</cx:pt>
          <cx:pt idx="868">298</cx:pt>
          <cx:pt idx="869">293</cx:pt>
          <cx:pt idx="870">293</cx:pt>
          <cx:pt idx="871">295</cx:pt>
          <cx:pt idx="872">293</cx:pt>
          <cx:pt idx="873">292</cx:pt>
          <cx:pt idx="874">293</cx:pt>
          <cx:pt idx="875">296</cx:pt>
          <cx:pt idx="876">293</cx:pt>
          <cx:pt idx="877">293</cx:pt>
          <cx:pt idx="878">297</cx:pt>
          <cx:pt idx="879">293</cx:pt>
          <cx:pt idx="880">292</cx:pt>
          <cx:pt idx="881">294</cx:pt>
          <cx:pt idx="882">294</cx:pt>
          <cx:pt idx="883">292</cx:pt>
          <cx:pt idx="884">292</cx:pt>
          <cx:pt idx="885">295</cx:pt>
          <cx:pt idx="886">295</cx:pt>
          <cx:pt idx="887">296</cx:pt>
          <cx:pt idx="888">296</cx:pt>
          <cx:pt idx="889">294</cx:pt>
          <cx:pt idx="890">293</cx:pt>
          <cx:pt idx="891">293</cx:pt>
          <cx:pt idx="892">295</cx:pt>
          <cx:pt idx="893">292</cx:pt>
          <cx:pt idx="894">293</cx:pt>
          <cx:pt idx="895">296</cx:pt>
          <cx:pt idx="896">293</cx:pt>
          <cx:pt idx="897">293</cx:pt>
          <cx:pt idx="898">293</cx:pt>
          <cx:pt idx="899">296</cx:pt>
          <cx:pt idx="900">293</cx:pt>
          <cx:pt idx="901">293</cx:pt>
          <cx:pt idx="902">296</cx:pt>
          <cx:pt idx="903">292</cx:pt>
          <cx:pt idx="904">292</cx:pt>
          <cx:pt idx="905">292</cx:pt>
          <cx:pt idx="906">295</cx:pt>
          <cx:pt idx="907">293</cx:pt>
          <cx:pt idx="908">293</cx:pt>
          <cx:pt idx="909">295</cx:pt>
          <cx:pt idx="910">293</cx:pt>
          <cx:pt idx="911">292</cx:pt>
          <cx:pt idx="912">295</cx:pt>
          <cx:pt idx="913">292</cx:pt>
          <cx:pt idx="914">293</cx:pt>
          <cx:pt idx="915">292</cx:pt>
          <cx:pt idx="916">296</cx:pt>
          <cx:pt idx="917">292</cx:pt>
          <cx:pt idx="918">292</cx:pt>
          <cx:pt idx="919">296</cx:pt>
          <cx:pt idx="920">293</cx:pt>
          <cx:pt idx="921">292</cx:pt>
          <cx:pt idx="922">293</cx:pt>
          <cx:pt idx="923">296</cx:pt>
          <cx:pt idx="924">293</cx:pt>
          <cx:pt idx="925">293</cx:pt>
          <cx:pt idx="926">296</cx:pt>
          <cx:pt idx="927">292</cx:pt>
          <cx:pt idx="928">292</cx:pt>
          <cx:pt idx="929">292</cx:pt>
          <cx:pt idx="930">297</cx:pt>
          <cx:pt idx="931">293</cx:pt>
          <cx:pt idx="932">293</cx:pt>
          <cx:pt idx="933">296</cx:pt>
          <cx:pt idx="934">293</cx:pt>
          <cx:pt idx="935">292</cx:pt>
          <cx:pt idx="936">292</cx:pt>
          <cx:pt idx="937">294</cx:pt>
          <cx:pt idx="938">292</cx:pt>
          <cx:pt idx="939">292</cx:pt>
          <cx:pt idx="940">295</cx:pt>
          <cx:pt idx="941">293</cx:pt>
          <cx:pt idx="942">292</cx:pt>
          <cx:pt idx="943">296</cx:pt>
          <cx:pt idx="944">293</cx:pt>
          <cx:pt idx="945">292</cx:pt>
          <cx:pt idx="946">292</cx:pt>
          <cx:pt idx="947">296</cx:pt>
          <cx:pt idx="948">293</cx:pt>
          <cx:pt idx="949">293</cx:pt>
          <cx:pt idx="950">296</cx:pt>
          <cx:pt idx="951">293</cx:pt>
          <cx:pt idx="952">293</cx:pt>
          <cx:pt idx="953">292</cx:pt>
          <cx:pt idx="954">296</cx:pt>
          <cx:pt idx="955">293</cx:pt>
          <cx:pt idx="956">293</cx:pt>
          <cx:pt idx="957">295</cx:pt>
          <cx:pt idx="958">292</cx:pt>
          <cx:pt idx="959">292</cx:pt>
          <cx:pt idx="960">292</cx:pt>
          <cx:pt idx="961">295</cx:pt>
          <cx:pt idx="962">292</cx:pt>
          <cx:pt idx="963">292</cx:pt>
          <cx:pt idx="964">295</cx:pt>
          <cx:pt idx="965">292</cx:pt>
          <cx:pt idx="966">292</cx:pt>
          <cx:pt idx="967">293</cx:pt>
          <cx:pt idx="968">294</cx:pt>
          <cx:pt idx="969">292</cx:pt>
          <cx:pt idx="970">292</cx:pt>
          <cx:pt idx="971">296</cx:pt>
          <cx:pt idx="972">292</cx:pt>
          <cx:pt idx="973">292</cx:pt>
          <cx:pt idx="974">298</cx:pt>
          <cx:pt idx="975">293</cx:pt>
          <cx:pt idx="976">292</cx:pt>
          <cx:pt idx="977">292</cx:pt>
          <cx:pt idx="978">295</cx:pt>
          <cx:pt idx="979">293</cx:pt>
          <cx:pt idx="980">292</cx:pt>
          <cx:pt idx="981">295</cx:pt>
          <cx:pt idx="982">293</cx:pt>
          <cx:pt idx="983">293</cx:pt>
          <cx:pt idx="984">292</cx:pt>
          <cx:pt idx="985">296</cx:pt>
          <cx:pt idx="986">293</cx:pt>
          <cx:pt idx="987">293</cx:pt>
          <cx:pt idx="988">296</cx:pt>
          <cx:pt idx="989">292</cx:pt>
          <cx:pt idx="990">293</cx:pt>
          <cx:pt idx="991">293</cx:pt>
          <cx:pt idx="992">293</cx:pt>
          <cx:pt idx="993">293</cx:pt>
          <cx:pt idx="994">292</cx:pt>
          <cx:pt idx="995">296</cx:pt>
          <cx:pt idx="996">292</cx:pt>
          <cx:pt idx="997">292</cx:pt>
          <cx:pt idx="998">294</cx:pt>
          <cx:pt idx="999">294</cx:pt>
          <cx:pt idx="1000">292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Debug Amp Times</a:t>
            </a:r>
          </a:p>
        </cx:rich>
      </cx:tx>
    </cx:title>
    <cx:plotArea>
      <cx:plotAreaRegion>
        <cx:series layoutId="boxWhisker" uniqueId="{77614269-A786-4FCD-A81B-B8F6E1C13927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release_timings640x480dot2500iterations.csv!$B$1:$B$1001</cx:f>
        <cx:lvl ptCount="1001" formatCode="General">
          <cx:pt idx="0">225</cx:pt>
          <cx:pt idx="1">97</cx:pt>
          <cx:pt idx="2">87</cx:pt>
          <cx:pt idx="3">81</cx:pt>
          <cx:pt idx="4">82</cx:pt>
          <cx:pt idx="5">81</cx:pt>
          <cx:pt idx="6">82</cx:pt>
          <cx:pt idx="7">81</cx:pt>
          <cx:pt idx="8">82</cx:pt>
          <cx:pt idx="9">80</cx:pt>
          <cx:pt idx="10">81</cx:pt>
          <cx:pt idx="11">80</cx:pt>
          <cx:pt idx="12">81</cx:pt>
          <cx:pt idx="13">116</cx:pt>
          <cx:pt idx="14">82</cx:pt>
          <cx:pt idx="15">83</cx:pt>
          <cx:pt idx="16">81</cx:pt>
          <cx:pt idx="17">80</cx:pt>
          <cx:pt idx="18">81</cx:pt>
          <cx:pt idx="19">80</cx:pt>
          <cx:pt idx="20">81</cx:pt>
          <cx:pt idx="21">80</cx:pt>
          <cx:pt idx="22">81</cx:pt>
          <cx:pt idx="23">80</cx:pt>
          <cx:pt idx="24">80</cx:pt>
          <cx:pt idx="25">82</cx:pt>
          <cx:pt idx="26">80</cx:pt>
          <cx:pt idx="27">80</cx:pt>
          <cx:pt idx="28">80</cx:pt>
          <cx:pt idx="29">80</cx:pt>
          <cx:pt idx="30">80</cx:pt>
          <cx:pt idx="31">80</cx:pt>
          <cx:pt idx="32">80</cx:pt>
          <cx:pt idx="33">80</cx:pt>
          <cx:pt idx="34">81</cx:pt>
          <cx:pt idx="35">80</cx:pt>
          <cx:pt idx="36">81</cx:pt>
          <cx:pt idx="37">89</cx:pt>
          <cx:pt idx="38">82</cx:pt>
          <cx:pt idx="39">80</cx:pt>
          <cx:pt idx="40">80</cx:pt>
          <cx:pt idx="41">80</cx:pt>
          <cx:pt idx="42">80</cx:pt>
          <cx:pt idx="43">81</cx:pt>
          <cx:pt idx="44">80</cx:pt>
          <cx:pt idx="45">80</cx:pt>
          <cx:pt idx="46">80</cx:pt>
          <cx:pt idx="47">80</cx:pt>
          <cx:pt idx="48">80</cx:pt>
          <cx:pt idx="49">80</cx:pt>
          <cx:pt idx="50">80</cx:pt>
          <cx:pt idx="51">82</cx:pt>
          <cx:pt idx="52">80</cx:pt>
          <cx:pt idx="53">80</cx:pt>
          <cx:pt idx="54">80</cx:pt>
          <cx:pt idx="55">80</cx:pt>
          <cx:pt idx="56">80</cx:pt>
          <cx:pt idx="57">80</cx:pt>
          <cx:pt idx="58">80</cx:pt>
          <cx:pt idx="59">80</cx:pt>
          <cx:pt idx="60">80</cx:pt>
          <cx:pt idx="61">87</cx:pt>
          <cx:pt idx="62">81</cx:pt>
          <cx:pt idx="63">81</cx:pt>
          <cx:pt idx="64">81</cx:pt>
          <cx:pt idx="65">80</cx:pt>
          <cx:pt idx="66">80</cx:pt>
          <cx:pt idx="67">80</cx:pt>
          <cx:pt idx="68">80</cx:pt>
          <cx:pt idx="69">80</cx:pt>
          <cx:pt idx="70">80</cx:pt>
          <cx:pt idx="71">80</cx:pt>
          <cx:pt idx="72">82</cx:pt>
          <cx:pt idx="73">80</cx:pt>
          <cx:pt idx="74">80</cx:pt>
          <cx:pt idx="75">80</cx:pt>
          <cx:pt idx="76">80</cx:pt>
          <cx:pt idx="77">80</cx:pt>
          <cx:pt idx="78">80</cx:pt>
          <cx:pt idx="79">80</cx:pt>
          <cx:pt idx="80">80</cx:pt>
          <cx:pt idx="81">80</cx:pt>
          <cx:pt idx="82">80</cx:pt>
          <cx:pt idx="83">80</cx:pt>
          <cx:pt idx="84">81</cx:pt>
          <cx:pt idx="85">85</cx:pt>
          <cx:pt idx="86">84</cx:pt>
          <cx:pt idx="87">81</cx:pt>
          <cx:pt idx="88">80</cx:pt>
          <cx:pt idx="89">81</cx:pt>
          <cx:pt idx="90">80</cx:pt>
          <cx:pt idx="91">80</cx:pt>
          <cx:pt idx="92">80</cx:pt>
          <cx:pt idx="93">81</cx:pt>
          <cx:pt idx="94">80</cx:pt>
          <cx:pt idx="95">80</cx:pt>
          <cx:pt idx="96">80</cx:pt>
          <cx:pt idx="97">80</cx:pt>
          <cx:pt idx="98">82</cx:pt>
          <cx:pt idx="99">81</cx:pt>
          <cx:pt idx="100">80</cx:pt>
          <cx:pt idx="101">80</cx:pt>
          <cx:pt idx="102">80</cx:pt>
          <cx:pt idx="103">80</cx:pt>
          <cx:pt idx="104">80</cx:pt>
          <cx:pt idx="105">80</cx:pt>
          <cx:pt idx="106">80</cx:pt>
          <cx:pt idx="107">80</cx:pt>
          <cx:pt idx="108">82</cx:pt>
          <cx:pt idx="109">83</cx:pt>
          <cx:pt idx="110">83</cx:pt>
          <cx:pt idx="111">80</cx:pt>
          <cx:pt idx="112">81</cx:pt>
          <cx:pt idx="113">80</cx:pt>
          <cx:pt idx="114">81</cx:pt>
          <cx:pt idx="115">81</cx:pt>
          <cx:pt idx="116">81</cx:pt>
          <cx:pt idx="117">80</cx:pt>
          <cx:pt idx="118">80</cx:pt>
          <cx:pt idx="119">82</cx:pt>
          <cx:pt idx="120">82</cx:pt>
          <cx:pt idx="121">80</cx:pt>
          <cx:pt idx="122">80</cx:pt>
          <cx:pt idx="123">80</cx:pt>
          <cx:pt idx="124">81</cx:pt>
          <cx:pt idx="125">81</cx:pt>
          <cx:pt idx="126">81</cx:pt>
          <cx:pt idx="127">84</cx:pt>
          <cx:pt idx="128">82</cx:pt>
          <cx:pt idx="129">80</cx:pt>
          <cx:pt idx="130">80</cx:pt>
          <cx:pt idx="131">82</cx:pt>
          <cx:pt idx="132">81</cx:pt>
          <cx:pt idx="133">80</cx:pt>
          <cx:pt idx="134">80</cx:pt>
          <cx:pt idx="135">80</cx:pt>
          <cx:pt idx="136">80</cx:pt>
          <cx:pt idx="137">80</cx:pt>
          <cx:pt idx="138">80</cx:pt>
          <cx:pt idx="139">80</cx:pt>
          <cx:pt idx="140">80</cx:pt>
          <cx:pt idx="141">80</cx:pt>
          <cx:pt idx="142">82</cx:pt>
          <cx:pt idx="143">80</cx:pt>
          <cx:pt idx="144">80</cx:pt>
          <cx:pt idx="145">80</cx:pt>
          <cx:pt idx="146">80</cx:pt>
          <cx:pt idx="147">80</cx:pt>
          <cx:pt idx="148">80</cx:pt>
          <cx:pt idx="149">80</cx:pt>
          <cx:pt idx="150">80</cx:pt>
          <cx:pt idx="151">80</cx:pt>
          <cx:pt idx="152">80</cx:pt>
          <cx:pt idx="153">80</cx:pt>
          <cx:pt idx="154">86</cx:pt>
          <cx:pt idx="155">81</cx:pt>
          <cx:pt idx="156">82</cx:pt>
          <cx:pt idx="157">80</cx:pt>
          <cx:pt idx="158">80</cx:pt>
          <cx:pt idx="159">80</cx:pt>
          <cx:pt idx="160">80</cx:pt>
          <cx:pt idx="161">80</cx:pt>
          <cx:pt idx="162">80</cx:pt>
          <cx:pt idx="163">80</cx:pt>
          <cx:pt idx="164">80</cx:pt>
          <cx:pt idx="165">80</cx:pt>
          <cx:pt idx="166">82</cx:pt>
          <cx:pt idx="167">82</cx:pt>
          <cx:pt idx="168">80</cx:pt>
          <cx:pt idx="169">80</cx:pt>
          <cx:pt idx="170">80</cx:pt>
          <cx:pt idx="171">80</cx:pt>
          <cx:pt idx="172">80</cx:pt>
          <cx:pt idx="173">80</cx:pt>
          <cx:pt idx="174">80</cx:pt>
          <cx:pt idx="175">80</cx:pt>
          <cx:pt idx="176">81</cx:pt>
          <cx:pt idx="177">80</cx:pt>
          <cx:pt idx="178">84</cx:pt>
          <cx:pt idx="179">89</cx:pt>
          <cx:pt idx="180">83</cx:pt>
          <cx:pt idx="181">80</cx:pt>
          <cx:pt idx="182">80</cx:pt>
          <cx:pt idx="183">80</cx:pt>
          <cx:pt idx="184">80</cx:pt>
          <cx:pt idx="185">80</cx:pt>
          <cx:pt idx="186">80</cx:pt>
          <cx:pt idx="187">80</cx:pt>
          <cx:pt idx="188">82</cx:pt>
          <cx:pt idx="189">80</cx:pt>
          <cx:pt idx="190">80</cx:pt>
          <cx:pt idx="191">80</cx:pt>
          <cx:pt idx="192">80</cx:pt>
          <cx:pt idx="193">80</cx:pt>
          <cx:pt idx="194">81</cx:pt>
          <cx:pt idx="195">80</cx:pt>
          <cx:pt idx="196">80</cx:pt>
          <cx:pt idx="197">81</cx:pt>
          <cx:pt idx="198">80</cx:pt>
          <cx:pt idx="199">80</cx:pt>
          <cx:pt idx="200">87</cx:pt>
          <cx:pt idx="201">80</cx:pt>
          <cx:pt idx="202">81</cx:pt>
          <cx:pt idx="203">80</cx:pt>
          <cx:pt idx="204">80</cx:pt>
          <cx:pt idx="205">80</cx:pt>
          <cx:pt idx="206">80</cx:pt>
          <cx:pt idx="207">80</cx:pt>
          <cx:pt idx="208">80</cx:pt>
          <cx:pt idx="209">80</cx:pt>
          <cx:pt idx="210">80</cx:pt>
          <cx:pt idx="211">80</cx:pt>
          <cx:pt idx="212">80</cx:pt>
          <cx:pt idx="213">80</cx:pt>
          <cx:pt idx="214">82</cx:pt>
          <cx:pt idx="215">80</cx:pt>
          <cx:pt idx="216">81</cx:pt>
          <cx:pt idx="217">80</cx:pt>
          <cx:pt idx="218">80</cx:pt>
          <cx:pt idx="219">80</cx:pt>
          <cx:pt idx="220">80</cx:pt>
          <cx:pt idx="221">80</cx:pt>
          <cx:pt idx="222">80</cx:pt>
          <cx:pt idx="223">81</cx:pt>
          <cx:pt idx="224">83</cx:pt>
          <cx:pt idx="225">84</cx:pt>
          <cx:pt idx="226">81</cx:pt>
          <cx:pt idx="227">81</cx:pt>
          <cx:pt idx="228">81</cx:pt>
          <cx:pt idx="229">80</cx:pt>
          <cx:pt idx="230">81</cx:pt>
          <cx:pt idx="231">80</cx:pt>
          <cx:pt idx="232">80</cx:pt>
          <cx:pt idx="233">80</cx:pt>
          <cx:pt idx="234">80</cx:pt>
          <cx:pt idx="235">80</cx:pt>
          <cx:pt idx="236">80</cx:pt>
          <cx:pt idx="237">80</cx:pt>
          <cx:pt idx="238">83</cx:pt>
          <cx:pt idx="239">80</cx:pt>
          <cx:pt idx="240">81</cx:pt>
          <cx:pt idx="241">81</cx:pt>
          <cx:pt idx="242">81</cx:pt>
          <cx:pt idx="243">82</cx:pt>
          <cx:pt idx="244">82</cx:pt>
          <cx:pt idx="245">81</cx:pt>
          <cx:pt idx="246">80</cx:pt>
          <cx:pt idx="247">80</cx:pt>
          <cx:pt idx="248">82</cx:pt>
          <cx:pt idx="249">83</cx:pt>
          <cx:pt idx="250">84</cx:pt>
          <cx:pt idx="251">81</cx:pt>
          <cx:pt idx="252">81</cx:pt>
          <cx:pt idx="253">80</cx:pt>
          <cx:pt idx="254">80</cx:pt>
          <cx:pt idx="255">80</cx:pt>
          <cx:pt idx="256">80</cx:pt>
          <cx:pt idx="257">80</cx:pt>
          <cx:pt idx="258">80</cx:pt>
          <cx:pt idx="259">80</cx:pt>
          <cx:pt idx="260">80</cx:pt>
          <cx:pt idx="261">80</cx:pt>
          <cx:pt idx="262">82</cx:pt>
          <cx:pt idx="263">80</cx:pt>
          <cx:pt idx="264">81</cx:pt>
          <cx:pt idx="265">80</cx:pt>
          <cx:pt idx="266">80</cx:pt>
          <cx:pt idx="267">80</cx:pt>
          <cx:pt idx="268">80</cx:pt>
          <cx:pt idx="269">80</cx:pt>
          <cx:pt idx="270">80</cx:pt>
          <cx:pt idx="271">81</cx:pt>
          <cx:pt idx="272">83</cx:pt>
          <cx:pt idx="273">82</cx:pt>
          <cx:pt idx="274">83</cx:pt>
          <cx:pt idx="275">81</cx:pt>
          <cx:pt idx="276">80</cx:pt>
          <cx:pt idx="277">80</cx:pt>
          <cx:pt idx="278">80</cx:pt>
          <cx:pt idx="279">80</cx:pt>
          <cx:pt idx="280">80</cx:pt>
          <cx:pt idx="281">80</cx:pt>
          <cx:pt idx="282">80</cx:pt>
          <cx:pt idx="283">80</cx:pt>
          <cx:pt idx="284">80</cx:pt>
          <cx:pt idx="285">80</cx:pt>
          <cx:pt idx="286">82</cx:pt>
          <cx:pt idx="287">81</cx:pt>
          <cx:pt idx="288">85</cx:pt>
          <cx:pt idx="289">83</cx:pt>
          <cx:pt idx="290">81</cx:pt>
          <cx:pt idx="291">80</cx:pt>
          <cx:pt idx="292">80</cx:pt>
          <cx:pt idx="293">80</cx:pt>
          <cx:pt idx="294">83</cx:pt>
          <cx:pt idx="295">81</cx:pt>
          <cx:pt idx="296">81</cx:pt>
          <cx:pt idx="297">80</cx:pt>
          <cx:pt idx="298">80</cx:pt>
          <cx:pt idx="299">80</cx:pt>
          <cx:pt idx="300">80</cx:pt>
          <cx:pt idx="301">80</cx:pt>
          <cx:pt idx="302">81</cx:pt>
          <cx:pt idx="303">80</cx:pt>
          <cx:pt idx="304">80</cx:pt>
          <cx:pt idx="305">80</cx:pt>
          <cx:pt idx="306">82</cx:pt>
          <cx:pt idx="307">81</cx:pt>
          <cx:pt idx="308">80</cx:pt>
          <cx:pt idx="309">80</cx:pt>
          <cx:pt idx="310">80</cx:pt>
          <cx:pt idx="311">80</cx:pt>
          <cx:pt idx="312">80</cx:pt>
          <cx:pt idx="313">80</cx:pt>
          <cx:pt idx="314">80</cx:pt>
          <cx:pt idx="315">80</cx:pt>
          <cx:pt idx="316">80</cx:pt>
          <cx:pt idx="317">80</cx:pt>
          <cx:pt idx="318">80</cx:pt>
          <cx:pt idx="319">82</cx:pt>
          <cx:pt idx="320">80</cx:pt>
          <cx:pt idx="321">80</cx:pt>
          <cx:pt idx="322">80</cx:pt>
          <cx:pt idx="323">80</cx:pt>
          <cx:pt idx="324">80</cx:pt>
          <cx:pt idx="325">80</cx:pt>
          <cx:pt idx="326">80</cx:pt>
          <cx:pt idx="327">80</cx:pt>
          <cx:pt idx="328">80</cx:pt>
          <cx:pt idx="329">80</cx:pt>
          <cx:pt idx="330">80</cx:pt>
          <cx:pt idx="331">81</cx:pt>
          <cx:pt idx="332">82</cx:pt>
          <cx:pt idx="333">80</cx:pt>
          <cx:pt idx="334">80</cx:pt>
          <cx:pt idx="335">80</cx:pt>
          <cx:pt idx="336">80</cx:pt>
          <cx:pt idx="337">80</cx:pt>
          <cx:pt idx="338">80</cx:pt>
          <cx:pt idx="339">80</cx:pt>
          <cx:pt idx="340">80</cx:pt>
          <cx:pt idx="341">81</cx:pt>
          <cx:pt idx="342">81</cx:pt>
          <cx:pt idx="343">80</cx:pt>
          <cx:pt idx="344">82</cx:pt>
          <cx:pt idx="345">80</cx:pt>
          <cx:pt idx="346">80</cx:pt>
          <cx:pt idx="347">80</cx:pt>
          <cx:pt idx="348">80</cx:pt>
          <cx:pt idx="349">81</cx:pt>
          <cx:pt idx="350">80</cx:pt>
          <cx:pt idx="351">80</cx:pt>
          <cx:pt idx="352">80</cx:pt>
          <cx:pt idx="353">80</cx:pt>
          <cx:pt idx="354">80</cx:pt>
          <cx:pt idx="355">80</cx:pt>
          <cx:pt idx="356">83</cx:pt>
          <cx:pt idx="357">80</cx:pt>
          <cx:pt idx="358">80</cx:pt>
          <cx:pt idx="359">80</cx:pt>
          <cx:pt idx="360">80</cx:pt>
          <cx:pt idx="361">80</cx:pt>
          <cx:pt idx="362">80</cx:pt>
          <cx:pt idx="363">80</cx:pt>
          <cx:pt idx="364">81</cx:pt>
          <cx:pt idx="365">80</cx:pt>
          <cx:pt idx="366">80</cx:pt>
          <cx:pt idx="367">80</cx:pt>
          <cx:pt idx="368">80</cx:pt>
          <cx:pt idx="369">83</cx:pt>
          <cx:pt idx="370">81</cx:pt>
          <cx:pt idx="371">80</cx:pt>
          <cx:pt idx="372">80</cx:pt>
          <cx:pt idx="373">80</cx:pt>
          <cx:pt idx="374">80</cx:pt>
          <cx:pt idx="375">80</cx:pt>
          <cx:pt idx="376">80</cx:pt>
          <cx:pt idx="377">80</cx:pt>
          <cx:pt idx="378">80</cx:pt>
          <cx:pt idx="379">80</cx:pt>
          <cx:pt idx="380">80</cx:pt>
          <cx:pt idx="381">82</cx:pt>
          <cx:pt idx="382">81</cx:pt>
          <cx:pt idx="383">80</cx:pt>
          <cx:pt idx="384">80</cx:pt>
          <cx:pt idx="385">81</cx:pt>
          <cx:pt idx="386">80</cx:pt>
          <cx:pt idx="387">80</cx:pt>
          <cx:pt idx="388">81</cx:pt>
          <cx:pt idx="389">81</cx:pt>
          <cx:pt idx="390">81</cx:pt>
          <cx:pt idx="391">80</cx:pt>
          <cx:pt idx="392">80</cx:pt>
          <cx:pt idx="393">81</cx:pt>
          <cx:pt idx="394">82</cx:pt>
          <cx:pt idx="395">80</cx:pt>
          <cx:pt idx="396">80</cx:pt>
          <cx:pt idx="397">80</cx:pt>
          <cx:pt idx="398">80</cx:pt>
          <cx:pt idx="399">80</cx:pt>
          <cx:pt idx="400">83</cx:pt>
          <cx:pt idx="401">82</cx:pt>
          <cx:pt idx="402">80</cx:pt>
          <cx:pt idx="403">81</cx:pt>
          <cx:pt idx="404">80</cx:pt>
          <cx:pt idx="405">80</cx:pt>
          <cx:pt idx="406">84</cx:pt>
          <cx:pt idx="407">80</cx:pt>
          <cx:pt idx="408">81</cx:pt>
          <cx:pt idx="409">80</cx:pt>
          <cx:pt idx="410">80</cx:pt>
          <cx:pt idx="411">80</cx:pt>
          <cx:pt idx="412">80</cx:pt>
          <cx:pt idx="413">80</cx:pt>
          <cx:pt idx="414">80</cx:pt>
          <cx:pt idx="415">80</cx:pt>
          <cx:pt idx="416">80</cx:pt>
          <cx:pt idx="417">80</cx:pt>
          <cx:pt idx="418">83</cx:pt>
          <cx:pt idx="419">80</cx:pt>
          <cx:pt idx="420">80</cx:pt>
          <cx:pt idx="421">80</cx:pt>
          <cx:pt idx="422">80</cx:pt>
          <cx:pt idx="423">80</cx:pt>
          <cx:pt idx="424">80</cx:pt>
          <cx:pt idx="425">80</cx:pt>
          <cx:pt idx="426">80</cx:pt>
          <cx:pt idx="427">80</cx:pt>
          <cx:pt idx="428">80</cx:pt>
          <cx:pt idx="429">80</cx:pt>
          <cx:pt idx="430">80</cx:pt>
          <cx:pt idx="431">80</cx:pt>
          <cx:pt idx="432">82</cx:pt>
          <cx:pt idx="433">80</cx:pt>
          <cx:pt idx="434">80</cx:pt>
          <cx:pt idx="435">80</cx:pt>
          <cx:pt idx="436">80</cx:pt>
          <cx:pt idx="437">80</cx:pt>
          <cx:pt idx="438">80</cx:pt>
          <cx:pt idx="439">80</cx:pt>
          <cx:pt idx="440">80</cx:pt>
          <cx:pt idx="441">80</cx:pt>
          <cx:pt idx="442">80</cx:pt>
          <cx:pt idx="443">83</cx:pt>
          <cx:pt idx="444">81</cx:pt>
          <cx:pt idx="445">80</cx:pt>
          <cx:pt idx="446">80</cx:pt>
          <cx:pt idx="447">80</cx:pt>
          <cx:pt idx="448">80</cx:pt>
          <cx:pt idx="449">80</cx:pt>
          <cx:pt idx="450">80</cx:pt>
          <cx:pt idx="451">80</cx:pt>
          <cx:pt idx="452">81</cx:pt>
          <cx:pt idx="453">80</cx:pt>
          <cx:pt idx="454">80</cx:pt>
          <cx:pt idx="455">80</cx:pt>
          <cx:pt idx="456">83</cx:pt>
          <cx:pt idx="457">80</cx:pt>
          <cx:pt idx="458">80</cx:pt>
          <cx:pt idx="459">80</cx:pt>
          <cx:pt idx="460">80</cx:pt>
          <cx:pt idx="461">80</cx:pt>
          <cx:pt idx="462">80</cx:pt>
          <cx:pt idx="463">80</cx:pt>
          <cx:pt idx="464">80</cx:pt>
          <cx:pt idx="465">80</cx:pt>
          <cx:pt idx="466">80</cx:pt>
          <cx:pt idx="467">80</cx:pt>
          <cx:pt idx="468">84</cx:pt>
          <cx:pt idx="469">81</cx:pt>
          <cx:pt idx="470">80</cx:pt>
          <cx:pt idx="471">80</cx:pt>
          <cx:pt idx="472">80</cx:pt>
          <cx:pt idx="473">80</cx:pt>
          <cx:pt idx="474">80</cx:pt>
          <cx:pt idx="475">80</cx:pt>
          <cx:pt idx="476">80</cx:pt>
          <cx:pt idx="477">81</cx:pt>
          <cx:pt idx="478">80</cx:pt>
          <cx:pt idx="479">80</cx:pt>
          <cx:pt idx="480">81</cx:pt>
          <cx:pt idx="481">80</cx:pt>
          <cx:pt idx="482">82</cx:pt>
          <cx:pt idx="483">81</cx:pt>
          <cx:pt idx="484">80</cx:pt>
          <cx:pt idx="485">80</cx:pt>
          <cx:pt idx="486">80</cx:pt>
          <cx:pt idx="487">81</cx:pt>
          <cx:pt idx="488">80</cx:pt>
          <cx:pt idx="489">80</cx:pt>
          <cx:pt idx="490">80</cx:pt>
          <cx:pt idx="491">80</cx:pt>
          <cx:pt idx="492">80</cx:pt>
          <cx:pt idx="493">83</cx:pt>
          <cx:pt idx="494">80</cx:pt>
          <cx:pt idx="495">81</cx:pt>
          <cx:pt idx="496">80</cx:pt>
          <cx:pt idx="497">80</cx:pt>
          <cx:pt idx="498">80</cx:pt>
          <cx:pt idx="499">80</cx:pt>
          <cx:pt idx="500">80</cx:pt>
          <cx:pt idx="501">80</cx:pt>
          <cx:pt idx="502">80</cx:pt>
          <cx:pt idx="503">80</cx:pt>
          <cx:pt idx="504">80</cx:pt>
          <cx:pt idx="505">81</cx:pt>
          <cx:pt idx="506">82</cx:pt>
          <cx:pt idx="507">80</cx:pt>
          <cx:pt idx="508">81</cx:pt>
          <cx:pt idx="509">80</cx:pt>
          <cx:pt idx="510">80</cx:pt>
          <cx:pt idx="511">80</cx:pt>
          <cx:pt idx="512">80</cx:pt>
          <cx:pt idx="513">80</cx:pt>
          <cx:pt idx="514">80</cx:pt>
          <cx:pt idx="515">80</cx:pt>
          <cx:pt idx="516">80</cx:pt>
          <cx:pt idx="517">81</cx:pt>
          <cx:pt idx="518">82</cx:pt>
          <cx:pt idx="519">80</cx:pt>
          <cx:pt idx="520">80</cx:pt>
          <cx:pt idx="521">80</cx:pt>
          <cx:pt idx="522">80</cx:pt>
          <cx:pt idx="523">80</cx:pt>
          <cx:pt idx="524">80</cx:pt>
          <cx:pt idx="525">80</cx:pt>
          <cx:pt idx="526">80</cx:pt>
          <cx:pt idx="527">80</cx:pt>
          <cx:pt idx="528">80</cx:pt>
          <cx:pt idx="529">80</cx:pt>
          <cx:pt idx="530">81</cx:pt>
          <cx:pt idx="531">83</cx:pt>
          <cx:pt idx="532">80</cx:pt>
          <cx:pt idx="533">80</cx:pt>
          <cx:pt idx="534">80</cx:pt>
          <cx:pt idx="535">80</cx:pt>
          <cx:pt idx="536">81</cx:pt>
          <cx:pt idx="537">80</cx:pt>
          <cx:pt idx="538">81</cx:pt>
          <cx:pt idx="539">80</cx:pt>
          <cx:pt idx="540">80</cx:pt>
          <cx:pt idx="541">80</cx:pt>
          <cx:pt idx="542">80</cx:pt>
          <cx:pt idx="543">84</cx:pt>
          <cx:pt idx="544">81</cx:pt>
          <cx:pt idx="545">80</cx:pt>
          <cx:pt idx="546">80</cx:pt>
          <cx:pt idx="547">80</cx:pt>
          <cx:pt idx="548">80</cx:pt>
          <cx:pt idx="549">80</cx:pt>
          <cx:pt idx="550">80</cx:pt>
          <cx:pt idx="551">80</cx:pt>
          <cx:pt idx="552">80</cx:pt>
          <cx:pt idx="553">80</cx:pt>
          <cx:pt idx="554">81</cx:pt>
          <cx:pt idx="555">81</cx:pt>
          <cx:pt idx="556">82</cx:pt>
          <cx:pt idx="557">80</cx:pt>
          <cx:pt idx="558">80</cx:pt>
          <cx:pt idx="559">80</cx:pt>
          <cx:pt idx="560">81</cx:pt>
          <cx:pt idx="561">80</cx:pt>
          <cx:pt idx="562">80</cx:pt>
          <cx:pt idx="563">80</cx:pt>
          <cx:pt idx="564">80</cx:pt>
          <cx:pt idx="565">80</cx:pt>
          <cx:pt idx="566">80</cx:pt>
          <cx:pt idx="567">80</cx:pt>
          <cx:pt idx="568">82</cx:pt>
          <cx:pt idx="569">81</cx:pt>
          <cx:pt idx="570">80</cx:pt>
          <cx:pt idx="571">80</cx:pt>
          <cx:pt idx="572">80</cx:pt>
          <cx:pt idx="573">81</cx:pt>
          <cx:pt idx="574">81</cx:pt>
          <cx:pt idx="575">80</cx:pt>
          <cx:pt idx="576">80</cx:pt>
          <cx:pt idx="577">80</cx:pt>
          <cx:pt idx="578">81</cx:pt>
          <cx:pt idx="579">80</cx:pt>
          <cx:pt idx="580">83</cx:pt>
          <cx:pt idx="581">80</cx:pt>
          <cx:pt idx="582">80</cx:pt>
          <cx:pt idx="583">80</cx:pt>
          <cx:pt idx="584">81</cx:pt>
          <cx:pt idx="585">80</cx:pt>
          <cx:pt idx="586">81</cx:pt>
          <cx:pt idx="587">80</cx:pt>
          <cx:pt idx="588">80</cx:pt>
          <cx:pt idx="589">80</cx:pt>
          <cx:pt idx="590">80</cx:pt>
          <cx:pt idx="591">81</cx:pt>
          <cx:pt idx="592">80</cx:pt>
          <cx:pt idx="593">80</cx:pt>
          <cx:pt idx="594">82</cx:pt>
          <cx:pt idx="595">80</cx:pt>
          <cx:pt idx="596">80</cx:pt>
          <cx:pt idx="597">80</cx:pt>
          <cx:pt idx="598">80</cx:pt>
          <cx:pt idx="599">80</cx:pt>
          <cx:pt idx="600">80</cx:pt>
          <cx:pt idx="601">80</cx:pt>
          <cx:pt idx="602">80</cx:pt>
          <cx:pt idx="603">80</cx:pt>
          <cx:pt idx="604">80</cx:pt>
          <cx:pt idx="605">82</cx:pt>
          <cx:pt idx="606">80</cx:pt>
          <cx:pt idx="607">81</cx:pt>
          <cx:pt idx="608">80</cx:pt>
          <cx:pt idx="609">80</cx:pt>
          <cx:pt idx="610">80</cx:pt>
          <cx:pt idx="611">80</cx:pt>
          <cx:pt idx="612">80</cx:pt>
          <cx:pt idx="613">80</cx:pt>
          <cx:pt idx="614">80</cx:pt>
          <cx:pt idx="615">80</cx:pt>
          <cx:pt idx="616">80</cx:pt>
          <cx:pt idx="617">81</cx:pt>
          <cx:pt idx="618">82</cx:pt>
          <cx:pt idx="619">80</cx:pt>
          <cx:pt idx="620">80</cx:pt>
          <cx:pt idx="621">80</cx:pt>
          <cx:pt idx="622">80</cx:pt>
          <cx:pt idx="623">80</cx:pt>
          <cx:pt idx="624">80</cx:pt>
          <cx:pt idx="625">80</cx:pt>
          <cx:pt idx="626">80</cx:pt>
          <cx:pt idx="627">81</cx:pt>
          <cx:pt idx="628">80</cx:pt>
          <cx:pt idx="629">80</cx:pt>
          <cx:pt idx="630">82</cx:pt>
          <cx:pt idx="631">80</cx:pt>
          <cx:pt idx="632">80</cx:pt>
          <cx:pt idx="633">80</cx:pt>
          <cx:pt idx="634">80</cx:pt>
          <cx:pt idx="635">80</cx:pt>
          <cx:pt idx="636">80</cx:pt>
          <cx:pt idx="637">80</cx:pt>
          <cx:pt idx="638">80</cx:pt>
          <cx:pt idx="639">80</cx:pt>
          <cx:pt idx="640">81</cx:pt>
          <cx:pt idx="641">80</cx:pt>
          <cx:pt idx="642">81</cx:pt>
          <cx:pt idx="643">82</cx:pt>
          <cx:pt idx="644">80</cx:pt>
          <cx:pt idx="645">81</cx:pt>
          <cx:pt idx="646">80</cx:pt>
          <cx:pt idx="647">80</cx:pt>
          <cx:pt idx="648">80</cx:pt>
          <cx:pt idx="649">80</cx:pt>
          <cx:pt idx="650">80</cx:pt>
          <cx:pt idx="651">80</cx:pt>
          <cx:pt idx="652">80</cx:pt>
          <cx:pt idx="653">80</cx:pt>
          <cx:pt idx="654">81</cx:pt>
          <cx:pt idx="655">84</cx:pt>
          <cx:pt idx="656">80</cx:pt>
          <cx:pt idx="657">80</cx:pt>
          <cx:pt idx="658">80</cx:pt>
          <cx:pt idx="659">80</cx:pt>
          <cx:pt idx="660">81</cx:pt>
          <cx:pt idx="661">80</cx:pt>
          <cx:pt idx="662">80</cx:pt>
          <cx:pt idx="663">80</cx:pt>
          <cx:pt idx="664">80</cx:pt>
          <cx:pt idx="665">80</cx:pt>
          <cx:pt idx="666">80</cx:pt>
          <cx:pt idx="667">82</cx:pt>
          <cx:pt idx="668">81</cx:pt>
          <cx:pt idx="669">80</cx:pt>
          <cx:pt idx="670">80</cx:pt>
          <cx:pt idx="671">81</cx:pt>
          <cx:pt idx="672">81</cx:pt>
          <cx:pt idx="673">80</cx:pt>
          <cx:pt idx="674">80</cx:pt>
          <cx:pt idx="675">80</cx:pt>
          <cx:pt idx="676">80</cx:pt>
          <cx:pt idx="677">80</cx:pt>
          <cx:pt idx="678">80</cx:pt>
          <cx:pt idx="679">80</cx:pt>
          <cx:pt idx="680">82</cx:pt>
          <cx:pt idx="681">80</cx:pt>
          <cx:pt idx="682">81</cx:pt>
          <cx:pt idx="683">80</cx:pt>
          <cx:pt idx="684">80</cx:pt>
          <cx:pt idx="685">80</cx:pt>
          <cx:pt idx="686">80</cx:pt>
          <cx:pt idx="687">80</cx:pt>
          <cx:pt idx="688">80</cx:pt>
          <cx:pt idx="689">80</cx:pt>
          <cx:pt idx="690">80</cx:pt>
          <cx:pt idx="691">81</cx:pt>
          <cx:pt idx="692">84</cx:pt>
          <cx:pt idx="693">80</cx:pt>
          <cx:pt idx="694">80</cx:pt>
          <cx:pt idx="695">81</cx:pt>
          <cx:pt idx="696">80</cx:pt>
          <cx:pt idx="697">80</cx:pt>
          <cx:pt idx="698">80</cx:pt>
          <cx:pt idx="699">80</cx:pt>
          <cx:pt idx="700">80</cx:pt>
          <cx:pt idx="701">82</cx:pt>
          <cx:pt idx="702">81</cx:pt>
          <cx:pt idx="703">81</cx:pt>
          <cx:pt idx="704">80</cx:pt>
          <cx:pt idx="705">80</cx:pt>
          <cx:pt idx="706">82</cx:pt>
          <cx:pt idx="707">81</cx:pt>
          <cx:pt idx="708">80</cx:pt>
          <cx:pt idx="709">80</cx:pt>
          <cx:pt idx="710">80</cx:pt>
          <cx:pt idx="711">80</cx:pt>
          <cx:pt idx="712">80</cx:pt>
          <cx:pt idx="713">80</cx:pt>
          <cx:pt idx="714">80</cx:pt>
          <cx:pt idx="715">80</cx:pt>
          <cx:pt idx="716">80</cx:pt>
          <cx:pt idx="717">82</cx:pt>
          <cx:pt idx="718">80</cx:pt>
          <cx:pt idx="719">80</cx:pt>
          <cx:pt idx="720">80</cx:pt>
          <cx:pt idx="721">80</cx:pt>
          <cx:pt idx="722">80</cx:pt>
          <cx:pt idx="723">80</cx:pt>
          <cx:pt idx="724">80</cx:pt>
          <cx:pt idx="725">80</cx:pt>
          <cx:pt idx="726">81</cx:pt>
          <cx:pt idx="727">80</cx:pt>
          <cx:pt idx="728">80</cx:pt>
          <cx:pt idx="729">81</cx:pt>
          <cx:pt idx="730">83</cx:pt>
          <cx:pt idx="731">80</cx:pt>
          <cx:pt idx="732">80</cx:pt>
          <cx:pt idx="733">80</cx:pt>
          <cx:pt idx="734">80</cx:pt>
          <cx:pt idx="735">80</cx:pt>
          <cx:pt idx="736">80</cx:pt>
          <cx:pt idx="737">80</cx:pt>
          <cx:pt idx="738">80</cx:pt>
          <cx:pt idx="739">80</cx:pt>
          <cx:pt idx="740">80</cx:pt>
          <cx:pt idx="741">80</cx:pt>
          <cx:pt idx="742">83</cx:pt>
          <cx:pt idx="743">80</cx:pt>
          <cx:pt idx="744">80</cx:pt>
          <cx:pt idx="745">80</cx:pt>
          <cx:pt idx="746">80</cx:pt>
          <cx:pt idx="747">80</cx:pt>
          <cx:pt idx="748">80</cx:pt>
          <cx:pt idx="749">80</cx:pt>
          <cx:pt idx="750">80</cx:pt>
          <cx:pt idx="751">80</cx:pt>
          <cx:pt idx="752">80</cx:pt>
          <cx:pt idx="753">81</cx:pt>
          <cx:pt idx="754">81</cx:pt>
          <cx:pt idx="755">82</cx:pt>
          <cx:pt idx="756">81</cx:pt>
          <cx:pt idx="757">80</cx:pt>
          <cx:pt idx="758">80</cx:pt>
          <cx:pt idx="759">80</cx:pt>
          <cx:pt idx="760">81</cx:pt>
          <cx:pt idx="761">80</cx:pt>
          <cx:pt idx="762">80</cx:pt>
          <cx:pt idx="763">81</cx:pt>
          <cx:pt idx="764">80</cx:pt>
          <cx:pt idx="765">80</cx:pt>
          <cx:pt idx="766">80</cx:pt>
          <cx:pt idx="767">83</cx:pt>
          <cx:pt idx="768">80</cx:pt>
          <cx:pt idx="769">80</cx:pt>
          <cx:pt idx="770">80</cx:pt>
          <cx:pt idx="771">80</cx:pt>
          <cx:pt idx="772">80</cx:pt>
          <cx:pt idx="773">80</cx:pt>
          <cx:pt idx="774">80</cx:pt>
          <cx:pt idx="775">81</cx:pt>
          <cx:pt idx="776">80</cx:pt>
          <cx:pt idx="777">80</cx:pt>
          <cx:pt idx="778">81</cx:pt>
          <cx:pt idx="779">82</cx:pt>
          <cx:pt idx="780">81</cx:pt>
          <cx:pt idx="781">80</cx:pt>
          <cx:pt idx="782">80</cx:pt>
          <cx:pt idx="783">80</cx:pt>
          <cx:pt idx="784">80</cx:pt>
          <cx:pt idx="785">80</cx:pt>
          <cx:pt idx="786">80</cx:pt>
          <cx:pt idx="787">80</cx:pt>
          <cx:pt idx="788">80</cx:pt>
          <cx:pt idx="789">80</cx:pt>
          <cx:pt idx="790">80</cx:pt>
          <cx:pt idx="791">80</cx:pt>
          <cx:pt idx="792">83</cx:pt>
          <cx:pt idx="793">81</cx:pt>
          <cx:pt idx="794">81</cx:pt>
          <cx:pt idx="795">80</cx:pt>
          <cx:pt idx="796">86</cx:pt>
          <cx:pt idx="797">80</cx:pt>
          <cx:pt idx="798">80</cx:pt>
          <cx:pt idx="799">80</cx:pt>
          <cx:pt idx="800">81</cx:pt>
          <cx:pt idx="801">80</cx:pt>
          <cx:pt idx="802">80</cx:pt>
          <cx:pt idx="803">80</cx:pt>
          <cx:pt idx="804">82</cx:pt>
          <cx:pt idx="805">80</cx:pt>
          <cx:pt idx="806">81</cx:pt>
          <cx:pt idx="807">81</cx:pt>
          <cx:pt idx="808">80</cx:pt>
          <cx:pt idx="809">81</cx:pt>
          <cx:pt idx="810">80</cx:pt>
          <cx:pt idx="811">80</cx:pt>
          <cx:pt idx="812">80</cx:pt>
          <cx:pt idx="813">80</cx:pt>
          <cx:pt idx="814">80</cx:pt>
          <cx:pt idx="815">80</cx:pt>
          <cx:pt idx="816">80</cx:pt>
          <cx:pt idx="817">80</cx:pt>
          <cx:pt idx="818">82</cx:pt>
          <cx:pt idx="819">80</cx:pt>
          <cx:pt idx="820">80</cx:pt>
          <cx:pt idx="821">80</cx:pt>
          <cx:pt idx="822">80</cx:pt>
          <cx:pt idx="823">80</cx:pt>
          <cx:pt idx="824">80</cx:pt>
          <cx:pt idx="825">80</cx:pt>
          <cx:pt idx="826">81</cx:pt>
          <cx:pt idx="827">80</cx:pt>
          <cx:pt idx="828">80</cx:pt>
          <cx:pt idx="829">83</cx:pt>
          <cx:pt idx="830">80</cx:pt>
          <cx:pt idx="831">80</cx:pt>
          <cx:pt idx="832">81</cx:pt>
          <cx:pt idx="833">80</cx:pt>
          <cx:pt idx="834">80</cx:pt>
          <cx:pt idx="835">80</cx:pt>
          <cx:pt idx="836">80</cx:pt>
          <cx:pt idx="837">80</cx:pt>
          <cx:pt idx="838">80</cx:pt>
          <cx:pt idx="839">80</cx:pt>
          <cx:pt idx="840">80</cx:pt>
          <cx:pt idx="841">81</cx:pt>
          <cx:pt idx="842">82</cx:pt>
          <cx:pt idx="843">80</cx:pt>
          <cx:pt idx="844">80</cx:pt>
          <cx:pt idx="845">80</cx:pt>
          <cx:pt idx="846">80</cx:pt>
          <cx:pt idx="847">80</cx:pt>
          <cx:pt idx="848">80</cx:pt>
          <cx:pt idx="849">80</cx:pt>
          <cx:pt idx="850">80</cx:pt>
          <cx:pt idx="851">80</cx:pt>
          <cx:pt idx="852">80</cx:pt>
          <cx:pt idx="853">80</cx:pt>
          <cx:pt idx="854">82</cx:pt>
          <cx:pt idx="855">81</cx:pt>
          <cx:pt idx="856">81</cx:pt>
          <cx:pt idx="857">80</cx:pt>
          <cx:pt idx="858">81</cx:pt>
          <cx:pt idx="859">80</cx:pt>
          <cx:pt idx="860">80</cx:pt>
          <cx:pt idx="861">81</cx:pt>
          <cx:pt idx="862">80</cx:pt>
          <cx:pt idx="863">80</cx:pt>
          <cx:pt idx="864">80</cx:pt>
          <cx:pt idx="865">80</cx:pt>
          <cx:pt idx="866">81</cx:pt>
          <cx:pt idx="867">82</cx:pt>
          <cx:pt idx="868">80</cx:pt>
          <cx:pt idx="869">80</cx:pt>
          <cx:pt idx="870">80</cx:pt>
          <cx:pt idx="871">80</cx:pt>
          <cx:pt idx="872">80</cx:pt>
          <cx:pt idx="873">80</cx:pt>
          <cx:pt idx="874">80</cx:pt>
          <cx:pt idx="875">80</cx:pt>
          <cx:pt idx="876">81</cx:pt>
          <cx:pt idx="877">80</cx:pt>
          <cx:pt idx="878">80</cx:pt>
          <cx:pt idx="879">84</cx:pt>
          <cx:pt idx="880">80</cx:pt>
          <cx:pt idx="881">80</cx:pt>
          <cx:pt idx="882">80</cx:pt>
          <cx:pt idx="883">80</cx:pt>
          <cx:pt idx="884">80</cx:pt>
          <cx:pt idx="885">80</cx:pt>
          <cx:pt idx="886">80</cx:pt>
          <cx:pt idx="887">80</cx:pt>
          <cx:pt idx="888">80</cx:pt>
          <cx:pt idx="889">80</cx:pt>
          <cx:pt idx="890">80</cx:pt>
          <cx:pt idx="891">81</cx:pt>
          <cx:pt idx="892">82</cx:pt>
          <cx:pt idx="893">80</cx:pt>
          <cx:pt idx="894">81</cx:pt>
          <cx:pt idx="895">80</cx:pt>
          <cx:pt idx="896">80</cx:pt>
          <cx:pt idx="897">80</cx:pt>
          <cx:pt idx="898">80</cx:pt>
          <cx:pt idx="899">80</cx:pt>
          <cx:pt idx="900">80</cx:pt>
          <cx:pt idx="901">80</cx:pt>
          <cx:pt idx="902">80</cx:pt>
          <cx:pt idx="903">80</cx:pt>
          <cx:pt idx="904">84</cx:pt>
          <cx:pt idx="905">80</cx:pt>
          <cx:pt idx="906">81</cx:pt>
          <cx:pt idx="907">80</cx:pt>
          <cx:pt idx="908">80</cx:pt>
          <cx:pt idx="909">80</cx:pt>
          <cx:pt idx="910">80</cx:pt>
          <cx:pt idx="911">80</cx:pt>
          <cx:pt idx="912">80</cx:pt>
          <cx:pt idx="913">80</cx:pt>
          <cx:pt idx="914">80</cx:pt>
          <cx:pt idx="915">80</cx:pt>
          <cx:pt idx="916">83</cx:pt>
          <cx:pt idx="917">80</cx:pt>
          <cx:pt idx="918">80</cx:pt>
          <cx:pt idx="919">80</cx:pt>
          <cx:pt idx="920">80</cx:pt>
          <cx:pt idx="921">80</cx:pt>
          <cx:pt idx="922">81</cx:pt>
          <cx:pt idx="923">80</cx:pt>
          <cx:pt idx="924">80</cx:pt>
          <cx:pt idx="925">80</cx:pt>
          <cx:pt idx="926">80</cx:pt>
          <cx:pt idx="927">80</cx:pt>
          <cx:pt idx="928">80</cx:pt>
          <cx:pt idx="929">82</cx:pt>
          <cx:pt idx="930">81</cx:pt>
          <cx:pt idx="931">80</cx:pt>
          <cx:pt idx="932">80</cx:pt>
          <cx:pt idx="933">80</cx:pt>
          <cx:pt idx="934">80</cx:pt>
          <cx:pt idx="935">80</cx:pt>
          <cx:pt idx="936">80</cx:pt>
          <cx:pt idx="937">80</cx:pt>
          <cx:pt idx="938">80</cx:pt>
          <cx:pt idx="939">80</cx:pt>
          <cx:pt idx="940">80</cx:pt>
          <cx:pt idx="941">82</cx:pt>
          <cx:pt idx="942">80</cx:pt>
          <cx:pt idx="943">80</cx:pt>
          <cx:pt idx="944">80</cx:pt>
          <cx:pt idx="945">80</cx:pt>
          <cx:pt idx="946">80</cx:pt>
          <cx:pt idx="947">80</cx:pt>
          <cx:pt idx="948">80</cx:pt>
          <cx:pt idx="949">80</cx:pt>
          <cx:pt idx="950">80</cx:pt>
          <cx:pt idx="951">80</cx:pt>
          <cx:pt idx="952">80</cx:pt>
          <cx:pt idx="953">80</cx:pt>
          <cx:pt idx="954">80</cx:pt>
          <cx:pt idx="955">82</cx:pt>
          <cx:pt idx="956">80</cx:pt>
          <cx:pt idx="957">80</cx:pt>
          <cx:pt idx="958">80</cx:pt>
          <cx:pt idx="959">80</cx:pt>
          <cx:pt idx="960">80</cx:pt>
          <cx:pt idx="961">80</cx:pt>
          <cx:pt idx="962">80</cx:pt>
          <cx:pt idx="963">80</cx:pt>
          <cx:pt idx="964">80</cx:pt>
          <cx:pt idx="965">80</cx:pt>
          <cx:pt idx="966">82</cx:pt>
          <cx:pt idx="967">80</cx:pt>
          <cx:pt idx="968">80</cx:pt>
          <cx:pt idx="969">80</cx:pt>
          <cx:pt idx="970">80</cx:pt>
          <cx:pt idx="971">80</cx:pt>
          <cx:pt idx="972">80</cx:pt>
          <cx:pt idx="973">80</cx:pt>
          <cx:pt idx="974">81</cx:pt>
          <cx:pt idx="975">81</cx:pt>
          <cx:pt idx="976">80</cx:pt>
          <cx:pt idx="977">81</cx:pt>
          <cx:pt idx="978">81</cx:pt>
          <cx:pt idx="979">83</cx:pt>
          <cx:pt idx="980">81</cx:pt>
          <cx:pt idx="981">80</cx:pt>
          <cx:pt idx="982">80</cx:pt>
          <cx:pt idx="983">80</cx:pt>
          <cx:pt idx="984">80</cx:pt>
          <cx:pt idx="985">80</cx:pt>
          <cx:pt idx="986">80</cx:pt>
          <cx:pt idx="987">80</cx:pt>
          <cx:pt idx="988">80</cx:pt>
          <cx:pt idx="989">80</cx:pt>
          <cx:pt idx="990">80</cx:pt>
          <cx:pt idx="991">82</cx:pt>
          <cx:pt idx="992">80</cx:pt>
          <cx:pt idx="993">80</cx:pt>
          <cx:pt idx="994">80</cx:pt>
          <cx:pt idx="995">80</cx:pt>
          <cx:pt idx="996">81</cx:pt>
          <cx:pt idx="997">80</cx:pt>
          <cx:pt idx="998">80</cx:pt>
          <cx:pt idx="999">80</cx:pt>
          <cx:pt idx="1000">80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41BB9EC6-E46C-44AA-A354-6AB7FACF0AE8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amp_mandelbrot_timings640x480do!$B$1:$B$1001</cx:f>
        <cx:lvl ptCount="1001" formatCode="General">
          <cx:pt idx="0">734</cx:pt>
          <cx:pt idx="1">591</cx:pt>
          <cx:pt idx="2">581</cx:pt>
          <cx:pt idx="3">581</cx:pt>
          <cx:pt idx="4">594</cx:pt>
          <cx:pt idx="5">577</cx:pt>
          <cx:pt idx="6">586</cx:pt>
          <cx:pt idx="7">583</cx:pt>
          <cx:pt idx="8">587</cx:pt>
          <cx:pt idx="9">582</cx:pt>
          <cx:pt idx="10">577</cx:pt>
          <cx:pt idx="11">593</cx:pt>
          <cx:pt idx="12">583</cx:pt>
          <cx:pt idx="13">577</cx:pt>
          <cx:pt idx="14">596</cx:pt>
          <cx:pt idx="15">577</cx:pt>
          <cx:pt idx="16">584</cx:pt>
          <cx:pt idx="17">577</cx:pt>
          <cx:pt idx="18">577</cx:pt>
          <cx:pt idx="19">589</cx:pt>
          <cx:pt idx="20">577</cx:pt>
          <cx:pt idx="21">595</cx:pt>
          <cx:pt idx="22">577</cx:pt>
          <cx:pt idx="23">583</cx:pt>
          <cx:pt idx="24">579</cx:pt>
          <cx:pt idx="25">585</cx:pt>
          <cx:pt idx="26">588</cx:pt>
          <cx:pt idx="27">577</cx:pt>
          <cx:pt idx="28">588</cx:pt>
          <cx:pt idx="29">580</cx:pt>
          <cx:pt idx="30">589</cx:pt>
          <cx:pt idx="31">589</cx:pt>
          <cx:pt idx="32">581</cx:pt>
          <cx:pt idx="33">583</cx:pt>
          <cx:pt idx="34">577</cx:pt>
          <cx:pt idx="35">591</cx:pt>
          <cx:pt idx="36">577</cx:pt>
          <cx:pt idx="37">585</cx:pt>
          <cx:pt idx="38">593</cx:pt>
          <cx:pt idx="39">576</cx:pt>
          <cx:pt idx="40">584</cx:pt>
          <cx:pt idx="41">577</cx:pt>
          <cx:pt idx="42">585</cx:pt>
          <cx:pt idx="43">581</cx:pt>
          <cx:pt idx="44">582</cx:pt>
          <cx:pt idx="45">594</cx:pt>
          <cx:pt idx="46">577</cx:pt>
          <cx:pt idx="47">582</cx:pt>
          <cx:pt idx="48">577</cx:pt>
          <cx:pt idx="49">592</cx:pt>
          <cx:pt idx="50">580</cx:pt>
          <cx:pt idx="51">579</cx:pt>
          <cx:pt idx="52">594</cx:pt>
          <cx:pt idx="53">577</cx:pt>
          <cx:pt idx="54">582</cx:pt>
          <cx:pt idx="55">585</cx:pt>
          <cx:pt idx="56">585</cx:pt>
          <cx:pt idx="57">586</cx:pt>
          <cx:pt idx="58">578</cx:pt>
          <cx:pt idx="59">596</cx:pt>
          <cx:pt idx="60">577</cx:pt>
          <cx:pt idx="61">585</cx:pt>
          <cx:pt idx="62">590</cx:pt>
          <cx:pt idx="63">585</cx:pt>
          <cx:pt idx="64">582</cx:pt>
          <cx:pt idx="65">577</cx:pt>
          <cx:pt idx="66">582</cx:pt>
          <cx:pt idx="67">580</cx:pt>
          <cx:pt idx="68">586</cx:pt>
          <cx:pt idx="69">590</cx:pt>
          <cx:pt idx="70">582</cx:pt>
          <cx:pt idx="71">584</cx:pt>
          <cx:pt idx="72">583</cx:pt>
          <cx:pt idx="73">589</cx:pt>
          <cx:pt idx="74">577</cx:pt>
          <cx:pt idx="75">584</cx:pt>
          <cx:pt idx="76">595</cx:pt>
          <cx:pt idx="77">577</cx:pt>
          <cx:pt idx="78">583</cx:pt>
          <cx:pt idx="79">590</cx:pt>
          <cx:pt idx="80">582</cx:pt>
          <cx:pt idx="81">577</cx:pt>
          <cx:pt idx="82">582</cx:pt>
          <cx:pt idx="83">598</cx:pt>
          <cx:pt idx="84">577</cx:pt>
          <cx:pt idx="85">584</cx:pt>
          <cx:pt idx="86">590</cx:pt>
          <cx:pt idx="87">582</cx:pt>
          <cx:pt idx="88">578</cx:pt>
          <cx:pt idx="89">584</cx:pt>
          <cx:pt idx="90">595</cx:pt>
          <cx:pt idx="91">577</cx:pt>
          <cx:pt idx="92">582</cx:pt>
          <cx:pt idx="93">589</cx:pt>
          <cx:pt idx="94">585</cx:pt>
          <cx:pt idx="95">579</cx:pt>
          <cx:pt idx="96">580</cx:pt>
          <cx:pt idx="97">584</cx:pt>
          <cx:pt idx="98">577</cx:pt>
          <cx:pt idx="99">584</cx:pt>
          <cx:pt idx="100">577</cx:pt>
          <cx:pt idx="101">583</cx:pt>
          <cx:pt idx="102">582</cx:pt>
          <cx:pt idx="103">577</cx:pt>
          <cx:pt idx="104">582</cx:pt>
          <cx:pt idx="105">577</cx:pt>
          <cx:pt idx="106">598</cx:pt>
          <cx:pt idx="107">576</cx:pt>
          <cx:pt idx="108">584</cx:pt>
          <cx:pt idx="109">585</cx:pt>
          <cx:pt idx="110">577</cx:pt>
          <cx:pt idx="111">582</cx:pt>
          <cx:pt idx="112">577</cx:pt>
          <cx:pt idx="113">585</cx:pt>
          <cx:pt idx="114">577</cx:pt>
          <cx:pt idx="115">583</cx:pt>
          <cx:pt idx="116">582</cx:pt>
          <cx:pt idx="117">577</cx:pt>
          <cx:pt idx="118">584</cx:pt>
          <cx:pt idx="119">577</cx:pt>
          <cx:pt idx="120">596</cx:pt>
          <cx:pt idx="121">576</cx:pt>
          <cx:pt idx="122">584</cx:pt>
          <cx:pt idx="123">582</cx:pt>
          <cx:pt idx="124">582</cx:pt>
          <cx:pt idx="125">586</cx:pt>
          <cx:pt idx="126">577</cx:pt>
          <cx:pt idx="127">594</cx:pt>
          <cx:pt idx="128">576</cx:pt>
          <cx:pt idx="129">581</cx:pt>
          <cx:pt idx="130">584</cx:pt>
          <cx:pt idx="131">590</cx:pt>
          <cx:pt idx="132">584</cx:pt>
          <cx:pt idx="133">577</cx:pt>
          <cx:pt idx="134">590</cx:pt>
          <cx:pt idx="135">583</cx:pt>
          <cx:pt idx="136">577</cx:pt>
          <cx:pt idx="137">589</cx:pt>
          <cx:pt idx="138">578</cx:pt>
          <cx:pt idx="139">582</cx:pt>
          <cx:pt idx="140">577</cx:pt>
          <cx:pt idx="141">594</cx:pt>
          <cx:pt idx="142">584</cx:pt>
          <cx:pt idx="143">577</cx:pt>
          <cx:pt idx="144">584</cx:pt>
          <cx:pt idx="145">580</cx:pt>
          <cx:pt idx="146">583</cx:pt>
          <cx:pt idx="147">577</cx:pt>
          <cx:pt idx="148">594</cx:pt>
          <cx:pt idx="149">582</cx:pt>
          <cx:pt idx="150">577</cx:pt>
          <cx:pt idx="151">592</cx:pt>
          <cx:pt idx="152">577</cx:pt>
          <cx:pt idx="153">584</cx:pt>
          <cx:pt idx="154">579</cx:pt>
          <cx:pt idx="155">588</cx:pt>
          <cx:pt idx="156">584</cx:pt>
          <cx:pt idx="157">577</cx:pt>
          <cx:pt idx="158">581</cx:pt>
          <cx:pt idx="159">581</cx:pt>
          <cx:pt idx="160">586</cx:pt>
          <cx:pt idx="161">581</cx:pt>
          <cx:pt idx="162">584</cx:pt>
          <cx:pt idx="163">583</cx:pt>
          <cx:pt idx="164">577</cx:pt>
          <cx:pt idx="165">582</cx:pt>
          <cx:pt idx="166">581</cx:pt>
          <cx:pt idx="167">585</cx:pt>
          <cx:pt idx="168">597</cx:pt>
          <cx:pt idx="169">577</cx:pt>
          <cx:pt idx="170">583</cx:pt>
          <cx:pt idx="171">577</cx:pt>
          <cx:pt idx="172">586</cx:pt>
          <cx:pt idx="173">581</cx:pt>
          <cx:pt idx="174">582</cx:pt>
          <cx:pt idx="175">596</cx:pt>
          <cx:pt idx="176">577</cx:pt>
          <cx:pt idx="177">585</cx:pt>
          <cx:pt idx="178">584</cx:pt>
          <cx:pt idx="179">590</cx:pt>
          <cx:pt idx="180">577</cx:pt>
          <cx:pt idx="181">582</cx:pt>
          <cx:pt idx="182">595</cx:pt>
          <cx:pt idx="183">577</cx:pt>
          <cx:pt idx="184">581</cx:pt>
          <cx:pt idx="185">589</cx:pt>
          <cx:pt idx="186">577</cx:pt>
          <cx:pt idx="187">583</cx:pt>
          <cx:pt idx="188">582</cx:pt>
          <cx:pt idx="189">585</cx:pt>
          <cx:pt idx="190">581</cx:pt>
          <cx:pt idx="191">587</cx:pt>
          <cx:pt idx="192">591</cx:pt>
          <cx:pt idx="193">582</cx:pt>
          <cx:pt idx="194">582</cx:pt>
          <cx:pt idx="195">577</cx:pt>
          <cx:pt idx="196">577</cx:pt>
          <cx:pt idx="197">584</cx:pt>
          <cx:pt idx="198">582</cx:pt>
          <cx:pt idx="199">591</cx:pt>
          <cx:pt idx="200">585</cx:pt>
          <cx:pt idx="201">585</cx:pt>
          <cx:pt idx="202">582</cx:pt>
          <cx:pt idx="203">589</cx:pt>
          <cx:pt idx="204">577</cx:pt>
          <cx:pt idx="205">582</cx:pt>
          <cx:pt idx="206">585</cx:pt>
          <cx:pt idx="207">583</cx:pt>
          <cx:pt idx="208">582</cx:pt>
          <cx:pt idx="209">589</cx:pt>
          <cx:pt idx="210">583</cx:pt>
          <cx:pt idx="211">577</cx:pt>
          <cx:pt idx="212">584</cx:pt>
          <cx:pt idx="213">587</cx:pt>
          <cx:pt idx="214">580</cx:pt>
          <cx:pt idx="215">585</cx:pt>
          <cx:pt idx="216">589</cx:pt>
          <cx:pt idx="217">583</cx:pt>
          <cx:pt idx="218">577</cx:pt>
          <cx:pt idx="219">587</cx:pt>
          <cx:pt idx="220">577</cx:pt>
          <cx:pt idx="221">581</cx:pt>
          <cx:pt idx="222">584</cx:pt>
          <cx:pt idx="223">590</cx:pt>
          <cx:pt idx="224">584</cx:pt>
          <cx:pt idx="225">577</cx:pt>
          <cx:pt idx="226">595</cx:pt>
          <cx:pt idx="227">584</cx:pt>
          <cx:pt idx="228">577</cx:pt>
          <cx:pt idx="229">582</cx:pt>
          <cx:pt idx="230">584</cx:pt>
          <cx:pt idx="231">582</cx:pt>
          <cx:pt idx="232">577</cx:pt>
          <cx:pt idx="233">587</cx:pt>
          <cx:pt idx="234">587</cx:pt>
          <cx:pt idx="235">577</cx:pt>
          <cx:pt idx="236">584</cx:pt>
          <cx:pt idx="237">577</cx:pt>
          <cx:pt idx="238">584</cx:pt>
          <cx:pt idx="239">577</cx:pt>
          <cx:pt idx="240">584</cx:pt>
          <cx:pt idx="241">582</cx:pt>
          <cx:pt idx="242">577</cx:pt>
          <cx:pt idx="243">582</cx:pt>
          <cx:pt idx="244">577</cx:pt>
          <cx:pt idx="245">582</cx:pt>
          <cx:pt idx="246">577</cx:pt>
          <cx:pt idx="247">577</cx:pt>
          <cx:pt idx="248">589</cx:pt>
          <cx:pt idx="249">580</cx:pt>
          <cx:pt idx="250">582</cx:pt>
          <cx:pt idx="251">577</cx:pt>
          <cx:pt idx="252">582</cx:pt>
          <cx:pt idx="253">579</cx:pt>
          <cx:pt idx="254">580</cx:pt>
          <cx:pt idx="255">582</cx:pt>
          <cx:pt idx="256">577</cx:pt>
          <cx:pt idx="257">584</cx:pt>
          <cx:pt idx="258">577</cx:pt>
          <cx:pt idx="259">588</cx:pt>
          <cx:pt idx="260">597</cx:pt>
          <cx:pt idx="261">577</cx:pt>
          <cx:pt idx="262">585</cx:pt>
          <cx:pt idx="263">581</cx:pt>
          <cx:pt idx="264">581</cx:pt>
          <cx:pt idx="265">577</cx:pt>
          <cx:pt idx="266">581</cx:pt>
          <cx:pt idx="267">582</cx:pt>
          <cx:pt idx="268">577</cx:pt>
          <cx:pt idx="269">583</cx:pt>
          <cx:pt idx="270">577</cx:pt>
          <cx:pt idx="271">583</cx:pt>
          <cx:pt idx="272">577</cx:pt>
          <cx:pt idx="273">583</cx:pt>
          <cx:pt idx="274">583</cx:pt>
          <cx:pt idx="275">577</cx:pt>
          <cx:pt idx="276">581</cx:pt>
          <cx:pt idx="277">577</cx:pt>
          <cx:pt idx="278">581</cx:pt>
          <cx:pt idx="279">577</cx:pt>
          <cx:pt idx="280">581</cx:pt>
          <cx:pt idx="281">583</cx:pt>
          <cx:pt idx="282">577</cx:pt>
          <cx:pt idx="283">583</cx:pt>
          <cx:pt idx="284">577</cx:pt>
          <cx:pt idx="285">584</cx:pt>
          <cx:pt idx="286">577</cx:pt>
          <cx:pt idx="287">581</cx:pt>
          <cx:pt idx="288">581</cx:pt>
          <cx:pt idx="289">577</cx:pt>
          <cx:pt idx="290">583</cx:pt>
          <cx:pt idx="291">577</cx:pt>
          <cx:pt idx="292">585</cx:pt>
          <cx:pt idx="293">577</cx:pt>
          <cx:pt idx="294">584</cx:pt>
          <cx:pt idx="295">585</cx:pt>
          <cx:pt idx="296">577</cx:pt>
          <cx:pt idx="297">583</cx:pt>
          <cx:pt idx="298">577</cx:pt>
          <cx:pt idx="299">581</cx:pt>
          <cx:pt idx="300">577</cx:pt>
          <cx:pt idx="301">584</cx:pt>
          <cx:pt idx="302">581</cx:pt>
          <cx:pt idx="303">577</cx:pt>
          <cx:pt idx="304">583</cx:pt>
          <cx:pt idx="305">578</cx:pt>
          <cx:pt idx="306">584</cx:pt>
          <cx:pt idx="307">577</cx:pt>
          <cx:pt idx="308">577</cx:pt>
          <cx:pt idx="309">585</cx:pt>
          <cx:pt idx="310">576</cx:pt>
          <cx:pt idx="311">583</cx:pt>
          <cx:pt idx="312">577</cx:pt>
          <cx:pt idx="313">581</cx:pt>
          <cx:pt idx="314">577</cx:pt>
          <cx:pt idx="315">581</cx:pt>
          <cx:pt idx="316">584</cx:pt>
          <cx:pt idx="317">577</cx:pt>
          <cx:pt idx="318">583</cx:pt>
          <cx:pt idx="319">577</cx:pt>
          <cx:pt idx="320">583</cx:pt>
          <cx:pt idx="321">581</cx:pt>
          <cx:pt idx="322">579</cx:pt>
          <cx:pt idx="323">581</cx:pt>
          <cx:pt idx="324">577</cx:pt>
          <cx:pt idx="325">581</cx:pt>
          <cx:pt idx="326">577</cx:pt>
          <cx:pt idx="327">583</cx:pt>
          <cx:pt idx="328">581</cx:pt>
          <cx:pt idx="329">579</cx:pt>
          <cx:pt idx="330">583</cx:pt>
          <cx:pt idx="331">577</cx:pt>
          <cx:pt idx="332">583</cx:pt>
          <cx:pt idx="333">577</cx:pt>
          <cx:pt idx="334">581</cx:pt>
          <cx:pt idx="335">581</cx:pt>
          <cx:pt idx="336">577</cx:pt>
          <cx:pt idx="337">581</cx:pt>
          <cx:pt idx="338">577</cx:pt>
          <cx:pt idx="339">583</cx:pt>
          <cx:pt idx="340">577</cx:pt>
          <cx:pt idx="341">583</cx:pt>
          <cx:pt idx="342">583</cx:pt>
          <cx:pt idx="343">577</cx:pt>
          <cx:pt idx="344">581</cx:pt>
          <cx:pt idx="345">577</cx:pt>
          <cx:pt idx="346">581</cx:pt>
          <cx:pt idx="347">577</cx:pt>
          <cx:pt idx="348">581</cx:pt>
          <cx:pt idx="349">583</cx:pt>
          <cx:pt idx="350">577</cx:pt>
          <cx:pt idx="351">579</cx:pt>
          <cx:pt idx="352">579</cx:pt>
          <cx:pt idx="353">584</cx:pt>
          <cx:pt idx="354">577</cx:pt>
          <cx:pt idx="355">584</cx:pt>
          <cx:pt idx="356">581</cx:pt>
          <cx:pt idx="357">577</cx:pt>
          <cx:pt idx="358">581</cx:pt>
          <cx:pt idx="359">577</cx:pt>
          <cx:pt idx="360">583</cx:pt>
          <cx:pt idx="361">577</cx:pt>
          <cx:pt idx="362">583</cx:pt>
          <cx:pt idx="363">583</cx:pt>
          <cx:pt idx="364">577</cx:pt>
          <cx:pt idx="365">582</cx:pt>
          <cx:pt idx="366">577</cx:pt>
          <cx:pt idx="367">583</cx:pt>
          <cx:pt idx="368">578</cx:pt>
          <cx:pt idx="369">582</cx:pt>
          <cx:pt idx="370">584</cx:pt>
          <cx:pt idx="371">577</cx:pt>
          <cx:pt idx="372">581</cx:pt>
          <cx:pt idx="373">577</cx:pt>
          <cx:pt idx="374">584</cx:pt>
          <cx:pt idx="375">577</cx:pt>
          <cx:pt idx="376">583</cx:pt>
          <cx:pt idx="377">583</cx:pt>
          <cx:pt idx="378">577</cx:pt>
          <cx:pt idx="379">581</cx:pt>
          <cx:pt idx="380">577</cx:pt>
          <cx:pt idx="381">583</cx:pt>
          <cx:pt idx="382">577</cx:pt>
          <cx:pt idx="383">581</cx:pt>
          <cx:pt idx="384">583</cx:pt>
          <cx:pt idx="385">577</cx:pt>
          <cx:pt idx="386">583</cx:pt>
          <cx:pt idx="387">577</cx:pt>
          <cx:pt idx="388">583</cx:pt>
          <cx:pt idx="389">577</cx:pt>
          <cx:pt idx="390">583</cx:pt>
          <cx:pt idx="391">582</cx:pt>
          <cx:pt idx="392">577</cx:pt>
          <cx:pt idx="393">581</cx:pt>
          <cx:pt idx="394">577</cx:pt>
          <cx:pt idx="395">581</cx:pt>
          <cx:pt idx="396">581</cx:pt>
          <cx:pt idx="397">581</cx:pt>
          <cx:pt idx="398">584</cx:pt>
          <cx:pt idx="399">579</cx:pt>
          <cx:pt idx="400">583</cx:pt>
          <cx:pt idx="401">577</cx:pt>
          <cx:pt idx="402">583</cx:pt>
          <cx:pt idx="403">580</cx:pt>
          <cx:pt idx="404">579</cx:pt>
          <cx:pt idx="405">581</cx:pt>
          <cx:pt idx="406">577</cx:pt>
          <cx:pt idx="407">581</cx:pt>
          <cx:pt idx="408">577</cx:pt>
          <cx:pt idx="409">584</cx:pt>
          <cx:pt idx="410">581</cx:pt>
          <cx:pt idx="411">577</cx:pt>
          <cx:pt idx="412">583</cx:pt>
          <cx:pt idx="413">577</cx:pt>
          <cx:pt idx="414">581</cx:pt>
          <cx:pt idx="415">577</cx:pt>
          <cx:pt idx="416">581</cx:pt>
          <cx:pt idx="417">581</cx:pt>
          <cx:pt idx="418">577</cx:pt>
          <cx:pt idx="419">584</cx:pt>
          <cx:pt idx="420">577</cx:pt>
          <cx:pt idx="421">583</cx:pt>
          <cx:pt idx="422">577</cx:pt>
          <cx:pt idx="423">584</cx:pt>
          <cx:pt idx="424">583</cx:pt>
          <cx:pt idx="425">577</cx:pt>
          <cx:pt idx="426">581</cx:pt>
          <cx:pt idx="427">577</cx:pt>
          <cx:pt idx="428">581</cx:pt>
          <cx:pt idx="429">577</cx:pt>
          <cx:pt idx="430">583</cx:pt>
          <cx:pt idx="431">583</cx:pt>
          <cx:pt idx="432">577</cx:pt>
          <cx:pt idx="433">583</cx:pt>
          <cx:pt idx="434">577</cx:pt>
          <cx:pt idx="435">583</cx:pt>
          <cx:pt idx="436">577</cx:pt>
          <cx:pt idx="437">583</cx:pt>
          <cx:pt idx="438">581</cx:pt>
          <cx:pt idx="439">577</cx:pt>
          <cx:pt idx="440">583</cx:pt>
          <cx:pt idx="441">577</cx:pt>
          <cx:pt idx="442">581</cx:pt>
          <cx:pt idx="443">577</cx:pt>
          <cx:pt idx="444">584</cx:pt>
          <cx:pt idx="445">584</cx:pt>
          <cx:pt idx="446">577</cx:pt>
          <cx:pt idx="447">582</cx:pt>
          <cx:pt idx="448">577</cx:pt>
          <cx:pt idx="449">584</cx:pt>
          <cx:pt idx="450">577</cx:pt>
          <cx:pt idx="451">581</cx:pt>
          <cx:pt idx="452">581</cx:pt>
          <cx:pt idx="453">577</cx:pt>
          <cx:pt idx="454">581</cx:pt>
          <cx:pt idx="455">577</cx:pt>
          <cx:pt idx="456">583</cx:pt>
          <cx:pt idx="457">577</cx:pt>
          <cx:pt idx="458">583</cx:pt>
          <cx:pt idx="459">585</cx:pt>
          <cx:pt idx="460">577</cx:pt>
          <cx:pt idx="461">581</cx:pt>
          <cx:pt idx="462">577</cx:pt>
          <cx:pt idx="463">581</cx:pt>
          <cx:pt idx="464">577</cx:pt>
          <cx:pt idx="465">581</cx:pt>
          <cx:pt idx="466">581</cx:pt>
          <cx:pt idx="467">577</cx:pt>
          <cx:pt idx="468">583</cx:pt>
          <cx:pt idx="469">578</cx:pt>
          <cx:pt idx="470">589</cx:pt>
          <cx:pt idx="471">577</cx:pt>
          <cx:pt idx="472">578</cx:pt>
          <cx:pt idx="473">583</cx:pt>
          <cx:pt idx="474">577</cx:pt>
          <cx:pt idx="475">581</cx:pt>
          <cx:pt idx="476">577</cx:pt>
          <cx:pt idx="477">581</cx:pt>
          <cx:pt idx="478">577</cx:pt>
          <cx:pt idx="479">581</cx:pt>
          <cx:pt idx="480">582</cx:pt>
          <cx:pt idx="481">577</cx:pt>
          <cx:pt idx="482">582</cx:pt>
          <cx:pt idx="483">578</cx:pt>
          <cx:pt idx="484">583</cx:pt>
          <cx:pt idx="485">577</cx:pt>
          <cx:pt idx="486">579</cx:pt>
          <cx:pt idx="487">581</cx:pt>
          <cx:pt idx="488">577</cx:pt>
          <cx:pt idx="489">583</cx:pt>
          <cx:pt idx="490">576</cx:pt>
          <cx:pt idx="491">583</cx:pt>
          <cx:pt idx="492">580</cx:pt>
          <cx:pt idx="493">579</cx:pt>
          <cx:pt idx="494">583</cx:pt>
          <cx:pt idx="495">577</cx:pt>
          <cx:pt idx="496">581</cx:pt>
          <cx:pt idx="497">577</cx:pt>
          <cx:pt idx="498">581</cx:pt>
          <cx:pt idx="499">587</cx:pt>
          <cx:pt idx="500">577</cx:pt>
          <cx:pt idx="501">585</cx:pt>
          <cx:pt idx="502">579</cx:pt>
          <cx:pt idx="503">584</cx:pt>
          <cx:pt idx="504">577</cx:pt>
          <cx:pt idx="505">584</cx:pt>
          <cx:pt idx="506">583</cx:pt>
          <cx:pt idx="507">577</cx:pt>
          <cx:pt idx="508">584</cx:pt>
          <cx:pt idx="509">577</cx:pt>
          <cx:pt idx="510">581</cx:pt>
          <cx:pt idx="511">577</cx:pt>
          <cx:pt idx="512">581</cx:pt>
          <cx:pt idx="513">584</cx:pt>
          <cx:pt idx="514">577</cx:pt>
          <cx:pt idx="515">584</cx:pt>
          <cx:pt idx="516">577</cx:pt>
          <cx:pt idx="517">584</cx:pt>
          <cx:pt idx="518">577</cx:pt>
          <cx:pt idx="519">586</cx:pt>
          <cx:pt idx="520">581</cx:pt>
          <cx:pt idx="521">578</cx:pt>
          <cx:pt idx="522">581</cx:pt>
          <cx:pt idx="523">577</cx:pt>
          <cx:pt idx="524">581</cx:pt>
          <cx:pt idx="525">577</cx:pt>
          <cx:pt idx="526">584</cx:pt>
          <cx:pt idx="527">583</cx:pt>
          <cx:pt idx="528">577</cx:pt>
          <cx:pt idx="529">583</cx:pt>
          <cx:pt idx="530">577</cx:pt>
          <cx:pt idx="531">581</cx:pt>
          <cx:pt idx="532">577</cx:pt>
          <cx:pt idx="533">582</cx:pt>
          <cx:pt idx="534">582</cx:pt>
          <cx:pt idx="535">577</cx:pt>
          <cx:pt idx="536">581</cx:pt>
          <cx:pt idx="537">577</cx:pt>
          <cx:pt idx="538">582</cx:pt>
          <cx:pt idx="539">577</cx:pt>
          <cx:pt idx="540">583</cx:pt>
          <cx:pt idx="541">583</cx:pt>
          <cx:pt idx="542">577</cx:pt>
          <cx:pt idx="543">582</cx:pt>
          <cx:pt idx="544">577</cx:pt>
          <cx:pt idx="545">585</cx:pt>
          <cx:pt idx="546">577</cx:pt>
          <cx:pt idx="547">581</cx:pt>
          <cx:pt idx="548">584</cx:pt>
          <cx:pt idx="549">577</cx:pt>
          <cx:pt idx="550">584</cx:pt>
          <cx:pt idx="551">577</cx:pt>
          <cx:pt idx="552">583</cx:pt>
          <cx:pt idx="553">577</cx:pt>
          <cx:pt idx="554">578</cx:pt>
          <cx:pt idx="555">583</cx:pt>
          <cx:pt idx="556">577</cx:pt>
          <cx:pt idx="557">583</cx:pt>
          <cx:pt idx="558">577</cx:pt>
          <cx:pt idx="559">581</cx:pt>
          <cx:pt idx="560">579</cx:pt>
          <cx:pt idx="561">582</cx:pt>
          <cx:pt idx="562">583</cx:pt>
          <cx:pt idx="563">577</cx:pt>
          <cx:pt idx="564">584</cx:pt>
          <cx:pt idx="565">577</cx:pt>
          <cx:pt idx="566">581</cx:pt>
          <cx:pt idx="567">580</cx:pt>
          <cx:pt idx="568">580</cx:pt>
          <cx:pt idx="569">582</cx:pt>
          <cx:pt idx="570">577</cx:pt>
          <cx:pt idx="571">581</cx:pt>
          <cx:pt idx="572">577</cx:pt>
          <cx:pt idx="573">583</cx:pt>
          <cx:pt idx="574">587</cx:pt>
          <cx:pt idx="575">578</cx:pt>
          <cx:pt idx="576">583</cx:pt>
          <cx:pt idx="577">579</cx:pt>
          <cx:pt idx="578">584</cx:pt>
          <cx:pt idx="579">577</cx:pt>
          <cx:pt idx="580">581</cx:pt>
          <cx:pt idx="581">581</cx:pt>
          <cx:pt idx="582">577</cx:pt>
          <cx:pt idx="583">583</cx:pt>
          <cx:pt idx="584">577</cx:pt>
          <cx:pt idx="585">584</cx:pt>
          <cx:pt idx="586">577</cx:pt>
          <cx:pt idx="587">584</cx:pt>
          <cx:pt idx="588">584</cx:pt>
          <cx:pt idx="589">577</cx:pt>
          <cx:pt idx="590">581</cx:pt>
          <cx:pt idx="591">577</cx:pt>
          <cx:pt idx="592">581</cx:pt>
          <cx:pt idx="593">577</cx:pt>
          <cx:pt idx="594">581</cx:pt>
          <cx:pt idx="595">584</cx:pt>
          <cx:pt idx="596">577</cx:pt>
          <cx:pt idx="597">583</cx:pt>
          <cx:pt idx="598">577</cx:pt>
          <cx:pt idx="599">583</cx:pt>
          <cx:pt idx="600">577</cx:pt>
          <cx:pt idx="601">581</cx:pt>
          <cx:pt idx="602">585</cx:pt>
          <cx:pt idx="603">577</cx:pt>
          <cx:pt idx="604">581</cx:pt>
          <cx:pt idx="605">577</cx:pt>
          <cx:pt idx="606">585</cx:pt>
          <cx:pt idx="607">577</cx:pt>
          <cx:pt idx="608">584</cx:pt>
          <cx:pt idx="609">584</cx:pt>
          <cx:pt idx="610">577</cx:pt>
          <cx:pt idx="611">585</cx:pt>
          <cx:pt idx="612">579</cx:pt>
          <cx:pt idx="613">583</cx:pt>
          <cx:pt idx="614">578</cx:pt>
          <cx:pt idx="615">581</cx:pt>
          <cx:pt idx="616">583</cx:pt>
          <cx:pt idx="617">577</cx:pt>
          <cx:pt idx="618">583</cx:pt>
          <cx:pt idx="619">577</cx:pt>
          <cx:pt idx="620">584</cx:pt>
          <cx:pt idx="621">579</cx:pt>
          <cx:pt idx="622">581</cx:pt>
          <cx:pt idx="623">581</cx:pt>
          <cx:pt idx="624">577</cx:pt>
          <cx:pt idx="625">581</cx:pt>
          <cx:pt idx="626">577</cx:pt>
          <cx:pt idx="627">583</cx:pt>
          <cx:pt idx="628">577</cx:pt>
          <cx:pt idx="629">579</cx:pt>
          <cx:pt idx="630">583</cx:pt>
          <cx:pt idx="631">577</cx:pt>
          <cx:pt idx="632">583</cx:pt>
          <cx:pt idx="633">577</cx:pt>
          <cx:pt idx="634">583</cx:pt>
          <cx:pt idx="635">581</cx:pt>
          <cx:pt idx="636">577</cx:pt>
          <cx:pt idx="637">583</cx:pt>
          <cx:pt idx="638">577</cx:pt>
          <cx:pt idx="639">581</cx:pt>
          <cx:pt idx="640">577</cx:pt>
          <cx:pt idx="641">581</cx:pt>
          <cx:pt idx="642">583</cx:pt>
          <cx:pt idx="643">577</cx:pt>
          <cx:pt idx="644">583</cx:pt>
          <cx:pt idx="645">577</cx:pt>
          <cx:pt idx="646">583</cx:pt>
          <cx:pt idx="647">577</cx:pt>
          <cx:pt idx="648">580</cx:pt>
          <cx:pt idx="649">581</cx:pt>
          <cx:pt idx="650">576</cx:pt>
          <cx:pt idx="651">581</cx:pt>
          <cx:pt idx="652">577</cx:pt>
          <cx:pt idx="653">583</cx:pt>
          <cx:pt idx="654">577</cx:pt>
          <cx:pt idx="655">584</cx:pt>
          <cx:pt idx="656">585</cx:pt>
          <cx:pt idx="657">577</cx:pt>
          <cx:pt idx="658">583</cx:pt>
          <cx:pt idx="659">577</cx:pt>
          <cx:pt idx="660">581</cx:pt>
          <cx:pt idx="661">577</cx:pt>
          <cx:pt idx="662">581</cx:pt>
          <cx:pt idx="663">581</cx:pt>
          <cx:pt idx="664">577</cx:pt>
          <cx:pt idx="665">583</cx:pt>
          <cx:pt idx="666">577</cx:pt>
          <cx:pt idx="667">584</cx:pt>
          <cx:pt idx="668">577</cx:pt>
          <cx:pt idx="669">583</cx:pt>
          <cx:pt idx="670">581</cx:pt>
          <cx:pt idx="671">577</cx:pt>
          <cx:pt idx="672">581</cx:pt>
          <cx:pt idx="673">577</cx:pt>
          <cx:pt idx="674">580</cx:pt>
          <cx:pt idx="675">577</cx:pt>
          <cx:pt idx="676">583</cx:pt>
          <cx:pt idx="677">587</cx:pt>
          <cx:pt idx="678">577</cx:pt>
          <cx:pt idx="679">584</cx:pt>
          <cx:pt idx="680">577</cx:pt>
          <cx:pt idx="681">583</cx:pt>
          <cx:pt idx="682">577</cx:pt>
          <cx:pt idx="683">581</cx:pt>
          <cx:pt idx="684">581</cx:pt>
          <cx:pt idx="685">577</cx:pt>
          <cx:pt idx="686">583</cx:pt>
          <cx:pt idx="687">577</cx:pt>
          <cx:pt idx="688">583</cx:pt>
          <cx:pt idx="689">577</cx:pt>
          <cx:pt idx="690">583</cx:pt>
          <cx:pt idx="691">583</cx:pt>
          <cx:pt idx="692">577</cx:pt>
          <cx:pt idx="693">583</cx:pt>
          <cx:pt idx="694">577</cx:pt>
          <cx:pt idx="695">581</cx:pt>
          <cx:pt idx="696">577</cx:pt>
          <cx:pt idx="697">577</cx:pt>
          <cx:pt idx="698">583</cx:pt>
          <cx:pt idx="699">577</cx:pt>
          <cx:pt idx="700">584</cx:pt>
          <cx:pt idx="701">577</cx:pt>
          <cx:pt idx="702">583</cx:pt>
          <cx:pt idx="703">577</cx:pt>
          <cx:pt idx="704">577</cx:pt>
          <cx:pt idx="705">590</cx:pt>
          <cx:pt idx="706">578</cx:pt>
          <cx:pt idx="707">582</cx:pt>
          <cx:pt idx="708">579</cx:pt>
          <cx:pt idx="709">583</cx:pt>
          <cx:pt idx="710">579</cx:pt>
          <cx:pt idx="711">579</cx:pt>
          <cx:pt idx="712">584</cx:pt>
          <cx:pt idx="713">577</cx:pt>
          <cx:pt idx="714">583</cx:pt>
          <cx:pt idx="715">577</cx:pt>
          <cx:pt idx="716">583</cx:pt>
          <cx:pt idx="717">581</cx:pt>
          <cx:pt idx="718">577</cx:pt>
          <cx:pt idx="719">581</cx:pt>
          <cx:pt idx="720">577</cx:pt>
          <cx:pt idx="721">581</cx:pt>
          <cx:pt idx="722">577</cx:pt>
          <cx:pt idx="723">584</cx:pt>
          <cx:pt idx="724">583</cx:pt>
          <cx:pt idx="725">577</cx:pt>
          <cx:pt idx="726">583</cx:pt>
          <cx:pt idx="727">577</cx:pt>
          <cx:pt idx="728">583</cx:pt>
          <cx:pt idx="729">577</cx:pt>
          <cx:pt idx="730">581</cx:pt>
          <cx:pt idx="731">581</cx:pt>
          <cx:pt idx="732">577</cx:pt>
          <cx:pt idx="733">581</cx:pt>
          <cx:pt idx="734">577</cx:pt>
          <cx:pt idx="735">583</cx:pt>
          <cx:pt idx="736">577</cx:pt>
          <cx:pt idx="737">583</cx:pt>
          <cx:pt idx="738">583</cx:pt>
          <cx:pt idx="739">577</cx:pt>
          <cx:pt idx="740">582</cx:pt>
          <cx:pt idx="741">577</cx:pt>
          <cx:pt idx="742">581</cx:pt>
          <cx:pt idx="743">577</cx:pt>
          <cx:pt idx="744">581</cx:pt>
          <cx:pt idx="745">583</cx:pt>
          <cx:pt idx="746">577</cx:pt>
          <cx:pt idx="747">583</cx:pt>
          <cx:pt idx="748">577</cx:pt>
          <cx:pt idx="749">583</cx:pt>
          <cx:pt idx="750">577</cx:pt>
          <cx:pt idx="751">583</cx:pt>
          <cx:pt idx="752">581</cx:pt>
          <cx:pt idx="753">577</cx:pt>
          <cx:pt idx="754">581</cx:pt>
          <cx:pt idx="755">577</cx:pt>
          <cx:pt idx="756">582</cx:pt>
          <cx:pt idx="757">577</cx:pt>
          <cx:pt idx="758">583</cx:pt>
          <cx:pt idx="759">584</cx:pt>
          <cx:pt idx="760">577</cx:pt>
          <cx:pt idx="761">583</cx:pt>
          <cx:pt idx="762">577</cx:pt>
          <cx:pt idx="763">583</cx:pt>
          <cx:pt idx="764">577</cx:pt>
          <cx:pt idx="765">581</cx:pt>
          <cx:pt idx="766">581</cx:pt>
          <cx:pt idx="767">577</cx:pt>
          <cx:pt idx="768">581</cx:pt>
          <cx:pt idx="769">577</cx:pt>
          <cx:pt idx="770">583</cx:pt>
          <cx:pt idx="771">577</cx:pt>
          <cx:pt idx="772">582</cx:pt>
          <cx:pt idx="773">583</cx:pt>
          <cx:pt idx="774">577</cx:pt>
          <cx:pt idx="775">585</cx:pt>
          <cx:pt idx="776">577</cx:pt>
          <cx:pt idx="777">582</cx:pt>
          <cx:pt idx="778">577</cx:pt>
          <cx:pt idx="779">581</cx:pt>
          <cx:pt idx="780">581</cx:pt>
          <cx:pt idx="781">583</cx:pt>
          <cx:pt idx="782">584</cx:pt>
          <cx:pt idx="783">578</cx:pt>
          <cx:pt idx="784">583</cx:pt>
          <cx:pt idx="785">581</cx:pt>
          <cx:pt idx="786">579</cx:pt>
          <cx:pt idx="787">581</cx:pt>
          <cx:pt idx="788">577</cx:pt>
          <cx:pt idx="789">581</cx:pt>
          <cx:pt idx="790">577</cx:pt>
          <cx:pt idx="791">581</cx:pt>
          <cx:pt idx="792">579</cx:pt>
          <cx:pt idx="793">579</cx:pt>
          <cx:pt idx="794">584</cx:pt>
          <cx:pt idx="795">577</cx:pt>
          <cx:pt idx="796">584</cx:pt>
          <cx:pt idx="797">578</cx:pt>
          <cx:pt idx="798">583</cx:pt>
          <cx:pt idx="799">581</cx:pt>
          <cx:pt idx="800">576</cx:pt>
          <cx:pt idx="801">581</cx:pt>
          <cx:pt idx="802">577</cx:pt>
          <cx:pt idx="803">581</cx:pt>
          <cx:pt idx="804">577</cx:pt>
          <cx:pt idx="805">583</cx:pt>
          <cx:pt idx="806">583</cx:pt>
          <cx:pt idx="807">577</cx:pt>
          <cx:pt idx="808">583</cx:pt>
          <cx:pt idx="809">581</cx:pt>
          <cx:pt idx="810">583</cx:pt>
          <cx:pt idx="811">577</cx:pt>
          <cx:pt idx="812">581</cx:pt>
          <cx:pt idx="813">582</cx:pt>
          <cx:pt idx="814">579</cx:pt>
          <cx:pt idx="815">584</cx:pt>
          <cx:pt idx="816">577</cx:pt>
          <cx:pt idx="817">583</cx:pt>
          <cx:pt idx="818">577</cx:pt>
          <cx:pt idx="819">583</cx:pt>
          <cx:pt idx="820">583</cx:pt>
          <cx:pt idx="821">577</cx:pt>
          <cx:pt idx="822">581</cx:pt>
          <cx:pt idx="823">577</cx:pt>
          <cx:pt idx="824">582</cx:pt>
          <cx:pt idx="825">577</cx:pt>
          <cx:pt idx="826">581</cx:pt>
          <cx:pt idx="827">583</cx:pt>
          <cx:pt idx="828">577</cx:pt>
          <cx:pt idx="829">584</cx:pt>
          <cx:pt idx="830">577</cx:pt>
          <cx:pt idx="831">583</cx:pt>
          <cx:pt idx="832">577</cx:pt>
          <cx:pt idx="833">583</cx:pt>
          <cx:pt idx="834">583</cx:pt>
          <cx:pt idx="835">577</cx:pt>
          <cx:pt idx="836">581</cx:pt>
          <cx:pt idx="837">577</cx:pt>
          <cx:pt idx="838">581</cx:pt>
          <cx:pt idx="839">577</cx:pt>
          <cx:pt idx="840">583</cx:pt>
          <cx:pt idx="841">583</cx:pt>
          <cx:pt idx="842">576</cx:pt>
          <cx:pt idx="843">583</cx:pt>
          <cx:pt idx="844">577</cx:pt>
          <cx:pt idx="845">586</cx:pt>
          <cx:pt idx="846">577</cx:pt>
          <cx:pt idx="847">581</cx:pt>
          <cx:pt idx="848">581</cx:pt>
          <cx:pt idx="849">577</cx:pt>
          <cx:pt idx="850">581</cx:pt>
          <cx:pt idx="851">577</cx:pt>
          <cx:pt idx="852">583</cx:pt>
          <cx:pt idx="853">577</cx:pt>
          <cx:pt idx="854">577</cx:pt>
          <cx:pt idx="855">585</cx:pt>
          <cx:pt idx="856">576</cx:pt>
          <cx:pt idx="857">581</cx:pt>
          <cx:pt idx="858">577</cx:pt>
          <cx:pt idx="859">581</cx:pt>
          <cx:pt idx="860">577</cx:pt>
          <cx:pt idx="861">577</cx:pt>
          <cx:pt idx="862">585</cx:pt>
          <cx:pt idx="863">577</cx:pt>
          <cx:pt idx="864">583</cx:pt>
          <cx:pt idx="865">577</cx:pt>
          <cx:pt idx="866">582</cx:pt>
          <cx:pt idx="867">586</cx:pt>
          <cx:pt idx="868">582</cx:pt>
          <cx:pt idx="869">582</cx:pt>
          <cx:pt idx="870">577</cx:pt>
          <cx:pt idx="871">581</cx:pt>
          <cx:pt idx="872">577</cx:pt>
          <cx:pt idx="873">581</cx:pt>
          <cx:pt idx="874">581</cx:pt>
          <cx:pt idx="875">577</cx:pt>
          <cx:pt idx="876">583</cx:pt>
          <cx:pt idx="877">577</cx:pt>
          <cx:pt idx="878">583</cx:pt>
          <cx:pt idx="879">577</cx:pt>
          <cx:pt idx="880">583</cx:pt>
          <cx:pt idx="881">581</cx:pt>
          <cx:pt idx="882">577</cx:pt>
          <cx:pt idx="883">583</cx:pt>
          <cx:pt idx="884">577</cx:pt>
          <cx:pt idx="885">576</cx:pt>
          <cx:pt idx="886">580</cx:pt>
          <cx:pt idx="887">584</cx:pt>
          <cx:pt idx="888">583</cx:pt>
          <cx:pt idx="889">577</cx:pt>
          <cx:pt idx="890">583</cx:pt>
          <cx:pt idx="891">577</cx:pt>
          <cx:pt idx="892">582</cx:pt>
          <cx:pt idx="893">577</cx:pt>
          <cx:pt idx="894">583</cx:pt>
          <cx:pt idx="895">581</cx:pt>
          <cx:pt idx="896">577</cx:pt>
          <cx:pt idx="897">583</cx:pt>
          <cx:pt idx="898">577</cx:pt>
          <cx:pt idx="899">583</cx:pt>
          <cx:pt idx="900">577</cx:pt>
          <cx:pt idx="901">583</cx:pt>
          <cx:pt idx="902">582</cx:pt>
          <cx:pt idx="903">578</cx:pt>
          <cx:pt idx="904">584</cx:pt>
          <cx:pt idx="905">578</cx:pt>
          <cx:pt idx="906">582</cx:pt>
          <cx:pt idx="907">577</cx:pt>
          <cx:pt idx="908">581</cx:pt>
          <cx:pt idx="909">583</cx:pt>
          <cx:pt idx="910">577</cx:pt>
          <cx:pt idx="911">583</cx:pt>
          <cx:pt idx="912">581</cx:pt>
          <cx:pt idx="913">583</cx:pt>
          <cx:pt idx="914">577</cx:pt>
          <cx:pt idx="915">583</cx:pt>
          <cx:pt idx="916">582</cx:pt>
          <cx:pt idx="917">579</cx:pt>
          <cx:pt idx="918">583</cx:pt>
          <cx:pt idx="919">579</cx:pt>
          <cx:pt idx="920">583</cx:pt>
          <cx:pt idx="921">579</cx:pt>
          <cx:pt idx="922">580</cx:pt>
          <cx:pt idx="923">585</cx:pt>
          <cx:pt idx="924">578</cx:pt>
          <cx:pt idx="925">582</cx:pt>
          <cx:pt idx="926">577</cx:pt>
          <cx:pt idx="927">582</cx:pt>
          <cx:pt idx="928">583</cx:pt>
          <cx:pt idx="929">579</cx:pt>
          <cx:pt idx="930">583</cx:pt>
          <cx:pt idx="931">579</cx:pt>
          <cx:pt idx="932">585</cx:pt>
          <cx:pt idx="933">579</cx:pt>
          <cx:pt idx="934">585</cx:pt>
          <cx:pt idx="935">586</cx:pt>
          <cx:pt idx="936">579</cx:pt>
          <cx:pt idx="937">585</cx:pt>
          <cx:pt idx="938">579</cx:pt>
          <cx:pt idx="939">583</cx:pt>
          <cx:pt idx="940">579</cx:pt>
          <cx:pt idx="941">583</cx:pt>
          <cx:pt idx="942">585</cx:pt>
          <cx:pt idx="943">579</cx:pt>
          <cx:pt idx="944">585</cx:pt>
          <cx:pt idx="945">579</cx:pt>
          <cx:pt idx="946">585</cx:pt>
          <cx:pt idx="947">579</cx:pt>
          <cx:pt idx="948">585</cx:pt>
          <cx:pt idx="949">585</cx:pt>
          <cx:pt idx="950">579</cx:pt>
          <cx:pt idx="951">583</cx:pt>
          <cx:pt idx="952">579</cx:pt>
          <cx:pt idx="953">585</cx:pt>
          <cx:pt idx="954">579</cx:pt>
          <cx:pt idx="955">583</cx:pt>
          <cx:pt idx="956">584</cx:pt>
          <cx:pt idx="957">577</cx:pt>
          <cx:pt idx="958">584</cx:pt>
          <cx:pt idx="959">578</cx:pt>
          <cx:pt idx="960">584</cx:pt>
          <cx:pt idx="961">578</cx:pt>
          <cx:pt idx="962">584</cx:pt>
          <cx:pt idx="963">583</cx:pt>
          <cx:pt idx="964">578</cx:pt>
          <cx:pt idx="965">582</cx:pt>
          <cx:pt idx="966">579</cx:pt>
          <cx:pt idx="967">585</cx:pt>
          <cx:pt idx="968">583</cx:pt>
          <cx:pt idx="969">582</cx:pt>
          <cx:pt idx="970">585</cx:pt>
          <cx:pt idx="971">579</cx:pt>
          <cx:pt idx="972">587</cx:pt>
          <cx:pt idx="973">579</cx:pt>
          <cx:pt idx="974">583</cx:pt>
          <cx:pt idx="975">582</cx:pt>
          <cx:pt idx="976">579</cx:pt>
          <cx:pt idx="977">583</cx:pt>
          <cx:pt idx="978">579</cx:pt>
          <cx:pt idx="979">583</cx:pt>
          <cx:pt idx="980">579</cx:pt>
          <cx:pt idx="981">585</cx:pt>
          <cx:pt idx="982">585</cx:pt>
          <cx:pt idx="983">579</cx:pt>
          <cx:pt idx="984">585</cx:pt>
          <cx:pt idx="985">579</cx:pt>
          <cx:pt idx="986">583</cx:pt>
          <cx:pt idx="987">579</cx:pt>
          <cx:pt idx="988">586</cx:pt>
          <cx:pt idx="989">583</cx:pt>
          <cx:pt idx="990">579</cx:pt>
          <cx:pt idx="991">585</cx:pt>
          <cx:pt idx="992">579</cx:pt>
          <cx:pt idx="993">585</cx:pt>
          <cx:pt idx="994">579</cx:pt>
          <cx:pt idx="995">584</cx:pt>
          <cx:pt idx="996">585</cx:pt>
          <cx:pt idx="997">579</cx:pt>
          <cx:pt idx="998">583</cx:pt>
          <cx:pt idx="999">578</cx:pt>
          <cx:pt idx="1000">582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Debug Amp Times</a:t>
            </a:r>
          </a:p>
        </cx:rich>
      </cx:tx>
    </cx:title>
    <cx:plotArea>
      <cx:plotAreaRegion>
        <cx:series layoutId="boxWhisker" uniqueId="{1251A173-F938-4CBE-9555-858B8A39BE19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release_timings640x480dot5000iterations.csv!$B$1:$B$1001</cx:f>
        <cx:lvl ptCount="1001" formatCode="General">
          <cx:pt idx="0">281</cx:pt>
          <cx:pt idx="1">163</cx:pt>
          <cx:pt idx="2">169</cx:pt>
          <cx:pt idx="3">163</cx:pt>
          <cx:pt idx="4">162</cx:pt>
          <cx:pt idx="5">158</cx:pt>
          <cx:pt idx="6">157</cx:pt>
          <cx:pt idx="7">157</cx:pt>
          <cx:pt idx="8">158</cx:pt>
          <cx:pt idx="9">160</cx:pt>
          <cx:pt idx="10">161</cx:pt>
          <cx:pt idx="11">158</cx:pt>
          <cx:pt idx="12">157</cx:pt>
          <cx:pt idx="13">157</cx:pt>
          <cx:pt idx="14">157</cx:pt>
          <cx:pt idx="15">157</cx:pt>
          <cx:pt idx="16">160</cx:pt>
          <cx:pt idx="17">158</cx:pt>
          <cx:pt idx="18">158</cx:pt>
          <cx:pt idx="19">164</cx:pt>
          <cx:pt idx="20">158</cx:pt>
          <cx:pt idx="21">158</cx:pt>
          <cx:pt idx="22">161</cx:pt>
          <cx:pt idx="23">158</cx:pt>
          <cx:pt idx="24">158</cx:pt>
          <cx:pt idx="25">158</cx:pt>
          <cx:pt idx="26">158</cx:pt>
          <cx:pt idx="27">157</cx:pt>
          <cx:pt idx="28">157</cx:pt>
          <cx:pt idx="29">160</cx:pt>
          <cx:pt idx="30">158</cx:pt>
          <cx:pt idx="31">158</cx:pt>
          <cx:pt idx="32">164</cx:pt>
          <cx:pt idx="33">157</cx:pt>
          <cx:pt idx="34">159</cx:pt>
          <cx:pt idx="35">157</cx:pt>
          <cx:pt idx="36">157</cx:pt>
          <cx:pt idx="37">158</cx:pt>
          <cx:pt idx="38">158</cx:pt>
          <cx:pt idx="39">158</cx:pt>
          <cx:pt idx="40">159</cx:pt>
          <cx:pt idx="41">157</cx:pt>
          <cx:pt idx="42">159</cx:pt>
          <cx:pt idx="43">159</cx:pt>
          <cx:pt idx="44">165</cx:pt>
          <cx:pt idx="45">159</cx:pt>
          <cx:pt idx="46">157</cx:pt>
          <cx:pt idx="47">157</cx:pt>
          <cx:pt idx="48">159</cx:pt>
          <cx:pt idx="49">157</cx:pt>
          <cx:pt idx="50">157</cx:pt>
          <cx:pt idx="51">157</cx:pt>
          <cx:pt idx="52">157</cx:pt>
          <cx:pt idx="53">159</cx:pt>
          <cx:pt idx="54">158</cx:pt>
          <cx:pt idx="55">159</cx:pt>
          <cx:pt idx="56">157</cx:pt>
          <cx:pt idx="57">164</cx:pt>
          <cx:pt idx="58">157</cx:pt>
          <cx:pt idx="59">160</cx:pt>
          <cx:pt idx="60">158</cx:pt>
          <cx:pt idx="61">158</cx:pt>
          <cx:pt idx="62">157</cx:pt>
          <cx:pt idx="63">157</cx:pt>
          <cx:pt idx="64">157</cx:pt>
          <cx:pt idx="65">157</cx:pt>
          <cx:pt idx="66">159</cx:pt>
          <cx:pt idx="67">158</cx:pt>
          <cx:pt idx="68">157</cx:pt>
          <cx:pt idx="69">162</cx:pt>
          <cx:pt idx="70">157</cx:pt>
          <cx:pt idx="71">159</cx:pt>
          <cx:pt idx="72">160</cx:pt>
          <cx:pt idx="73">158</cx:pt>
          <cx:pt idx="74">157</cx:pt>
          <cx:pt idx="75">157</cx:pt>
          <cx:pt idx="76">158</cx:pt>
          <cx:pt idx="77">157</cx:pt>
          <cx:pt idx="78">160</cx:pt>
          <cx:pt idx="79">158</cx:pt>
          <cx:pt idx="80">157</cx:pt>
          <cx:pt idx="81">157</cx:pt>
          <cx:pt idx="82">163</cx:pt>
          <cx:pt idx="83">158</cx:pt>
          <cx:pt idx="84">158</cx:pt>
          <cx:pt idx="85">160</cx:pt>
          <cx:pt idx="86">158</cx:pt>
          <cx:pt idx="87">157</cx:pt>
          <cx:pt idx="88">158</cx:pt>
          <cx:pt idx="89">157</cx:pt>
          <cx:pt idx="90">157</cx:pt>
          <cx:pt idx="91">158</cx:pt>
          <cx:pt idx="92">159</cx:pt>
          <cx:pt idx="93">158</cx:pt>
          <cx:pt idx="94">159</cx:pt>
          <cx:pt idx="95">161</cx:pt>
          <cx:pt idx="96">157</cx:pt>
          <cx:pt idx="97">157</cx:pt>
          <cx:pt idx="98">160</cx:pt>
          <cx:pt idx="99">157</cx:pt>
          <cx:pt idx="100">157</cx:pt>
          <cx:pt idx="101">157</cx:pt>
          <cx:pt idx="102">158</cx:pt>
          <cx:pt idx="103">157</cx:pt>
          <cx:pt idx="104">159</cx:pt>
          <cx:pt idx="105">158</cx:pt>
          <cx:pt idx="106">157</cx:pt>
          <cx:pt idx="107">163</cx:pt>
          <cx:pt idx="108">159</cx:pt>
          <cx:pt idx="109">157</cx:pt>
          <cx:pt idx="110">160</cx:pt>
          <cx:pt idx="111">158</cx:pt>
          <cx:pt idx="112">157</cx:pt>
          <cx:pt idx="113">157</cx:pt>
          <cx:pt idx="114">157</cx:pt>
          <cx:pt idx="115">157</cx:pt>
          <cx:pt idx="116">157</cx:pt>
          <cx:pt idx="117">157</cx:pt>
          <cx:pt idx="118">160</cx:pt>
          <cx:pt idx="119">159</cx:pt>
          <cx:pt idx="120">157</cx:pt>
          <cx:pt idx="121">160</cx:pt>
          <cx:pt idx="122">157</cx:pt>
          <cx:pt idx="123">159</cx:pt>
          <cx:pt idx="124">157</cx:pt>
          <cx:pt idx="125">158</cx:pt>
          <cx:pt idx="126">157</cx:pt>
          <cx:pt idx="127">158</cx:pt>
          <cx:pt idx="128">158</cx:pt>
          <cx:pt idx="129">159</cx:pt>
          <cx:pt idx="130">158</cx:pt>
          <cx:pt idx="131">157</cx:pt>
          <cx:pt idx="132">164</cx:pt>
          <cx:pt idx="133">158</cx:pt>
          <cx:pt idx="134">159</cx:pt>
          <cx:pt idx="135">157</cx:pt>
          <cx:pt idx="136">159</cx:pt>
          <cx:pt idx="137">157</cx:pt>
          <cx:pt idx="138">157</cx:pt>
          <cx:pt idx="139">157</cx:pt>
          <cx:pt idx="140">157</cx:pt>
          <cx:pt idx="141">157</cx:pt>
          <cx:pt idx="142">160</cx:pt>
          <cx:pt idx="143">158</cx:pt>
          <cx:pt idx="144">158</cx:pt>
          <cx:pt idx="145">165</cx:pt>
          <cx:pt idx="146">158</cx:pt>
          <cx:pt idx="147">157</cx:pt>
          <cx:pt idx="148">159</cx:pt>
          <cx:pt idx="149">158</cx:pt>
          <cx:pt idx="150">157</cx:pt>
          <cx:pt idx="151">158</cx:pt>
          <cx:pt idx="152">157</cx:pt>
          <cx:pt idx="153">157</cx:pt>
          <cx:pt idx="154">157</cx:pt>
          <cx:pt idx="155">160</cx:pt>
          <cx:pt idx="156">157</cx:pt>
          <cx:pt idx="157">162</cx:pt>
          <cx:pt idx="158">159</cx:pt>
          <cx:pt idx="159">158</cx:pt>
          <cx:pt idx="160">157</cx:pt>
          <cx:pt idx="161">160</cx:pt>
          <cx:pt idx="162">157</cx:pt>
          <cx:pt idx="163">157</cx:pt>
          <cx:pt idx="164">157</cx:pt>
          <cx:pt idx="165">158</cx:pt>
          <cx:pt idx="166">157</cx:pt>
          <cx:pt idx="167">158</cx:pt>
          <cx:pt idx="168">159</cx:pt>
          <cx:pt idx="169">157</cx:pt>
          <cx:pt idx="170">164</cx:pt>
          <cx:pt idx="171">158</cx:pt>
          <cx:pt idx="172">159</cx:pt>
          <cx:pt idx="173">157</cx:pt>
          <cx:pt idx="174">160</cx:pt>
          <cx:pt idx="175">158</cx:pt>
          <cx:pt idx="176">157</cx:pt>
          <cx:pt idx="177">157</cx:pt>
          <cx:pt idx="178">157</cx:pt>
          <cx:pt idx="179">157</cx:pt>
          <cx:pt idx="180">160</cx:pt>
          <cx:pt idx="181">157</cx:pt>
          <cx:pt idx="182">162</cx:pt>
          <cx:pt idx="183">159</cx:pt>
          <cx:pt idx="184">157</cx:pt>
          <cx:pt idx="185">157</cx:pt>
          <cx:pt idx="186">158</cx:pt>
          <cx:pt idx="187">158</cx:pt>
          <cx:pt idx="188">159</cx:pt>
          <cx:pt idx="189">157</cx:pt>
          <cx:pt idx="190">157</cx:pt>
          <cx:pt idx="191">157</cx:pt>
          <cx:pt idx="192">157</cx:pt>
          <cx:pt idx="193">159</cx:pt>
          <cx:pt idx="194">157</cx:pt>
          <cx:pt idx="195">163</cx:pt>
          <cx:pt idx="196">157</cx:pt>
          <cx:pt idx="197">158</cx:pt>
          <cx:pt idx="198">158</cx:pt>
          <cx:pt idx="199">160</cx:pt>
          <cx:pt idx="200">158</cx:pt>
          <cx:pt idx="201">157</cx:pt>
          <cx:pt idx="202">158</cx:pt>
          <cx:pt idx="203">158</cx:pt>
          <cx:pt idx="204">157</cx:pt>
          <cx:pt idx="205">157</cx:pt>
          <cx:pt idx="206">160</cx:pt>
          <cx:pt idx="207">161</cx:pt>
          <cx:pt idx="208">162</cx:pt>
          <cx:pt idx="209">158</cx:pt>
          <cx:pt idx="210">158</cx:pt>
          <cx:pt idx="211">157</cx:pt>
          <cx:pt idx="212">159</cx:pt>
          <cx:pt idx="213">158</cx:pt>
          <cx:pt idx="214">157</cx:pt>
          <cx:pt idx="215">157</cx:pt>
          <cx:pt idx="216">158</cx:pt>
          <cx:pt idx="217">157</cx:pt>
          <cx:pt idx="218">159</cx:pt>
          <cx:pt idx="219">158</cx:pt>
          <cx:pt idx="220">163</cx:pt>
          <cx:pt idx="221">158</cx:pt>
          <cx:pt idx="222">157</cx:pt>
          <cx:pt idx="223">158</cx:pt>
          <cx:pt idx="224">157</cx:pt>
          <cx:pt idx="225">160</cx:pt>
          <cx:pt idx="226">158</cx:pt>
          <cx:pt idx="227">157</cx:pt>
          <cx:pt idx="228">157</cx:pt>
          <cx:pt idx="229">157</cx:pt>
          <cx:pt idx="230">157</cx:pt>
          <cx:pt idx="231">160</cx:pt>
          <cx:pt idx="232">160</cx:pt>
          <cx:pt idx="233">162</cx:pt>
          <cx:pt idx="234">158</cx:pt>
          <cx:pt idx="235">158</cx:pt>
          <cx:pt idx="236">157</cx:pt>
          <cx:pt idx="237">160</cx:pt>
          <cx:pt idx="238">158</cx:pt>
          <cx:pt idx="239">157</cx:pt>
          <cx:pt idx="240">157</cx:pt>
          <cx:pt idx="241">157</cx:pt>
          <cx:pt idx="242">157</cx:pt>
          <cx:pt idx="243">158</cx:pt>
          <cx:pt idx="244">159</cx:pt>
          <cx:pt idx="245">163</cx:pt>
          <cx:pt idx="246">159</cx:pt>
          <cx:pt idx="247">157</cx:pt>
          <cx:pt idx="248">157</cx:pt>
          <cx:pt idx="249">157</cx:pt>
          <cx:pt idx="250">160</cx:pt>
          <cx:pt idx="251">158</cx:pt>
          <cx:pt idx="252">157</cx:pt>
          <cx:pt idx="253">157</cx:pt>
          <cx:pt idx="254">157</cx:pt>
          <cx:pt idx="255">157</cx:pt>
          <cx:pt idx="256">158</cx:pt>
          <cx:pt idx="257">159</cx:pt>
          <cx:pt idx="258">157</cx:pt>
          <cx:pt idx="259">157</cx:pt>
          <cx:pt idx="260">158</cx:pt>
          <cx:pt idx="261">157</cx:pt>
          <cx:pt idx="262">157</cx:pt>
          <cx:pt idx="263">160</cx:pt>
          <cx:pt idx="264">157</cx:pt>
          <cx:pt idx="265">157</cx:pt>
          <cx:pt idx="266">157</cx:pt>
          <cx:pt idx="267">157</cx:pt>
          <cx:pt idx="268">157</cx:pt>
          <cx:pt idx="269">160</cx:pt>
          <cx:pt idx="270">158</cx:pt>
          <cx:pt idx="271">157</cx:pt>
          <cx:pt idx="272">157</cx:pt>
          <cx:pt idx="273">157</cx:pt>
          <cx:pt idx="274">158</cx:pt>
          <cx:pt idx="275">157</cx:pt>
          <cx:pt idx="276">157</cx:pt>
          <cx:pt idx="277">159</cx:pt>
          <cx:pt idx="278">158</cx:pt>
          <cx:pt idx="279">157</cx:pt>
          <cx:pt idx="280">157</cx:pt>
          <cx:pt idx="281">157</cx:pt>
          <cx:pt idx="282">158</cx:pt>
          <cx:pt idx="283">158</cx:pt>
          <cx:pt idx="284">158</cx:pt>
          <cx:pt idx="285">158</cx:pt>
          <cx:pt idx="286">157</cx:pt>
          <cx:pt idx="287">157</cx:pt>
          <cx:pt idx="288">159</cx:pt>
          <cx:pt idx="289">157</cx:pt>
          <cx:pt idx="290">157</cx:pt>
          <cx:pt idx="291">157</cx:pt>
          <cx:pt idx="292">157</cx:pt>
          <cx:pt idx="293">157</cx:pt>
          <cx:pt idx="294">157</cx:pt>
          <cx:pt idx="295">160</cx:pt>
          <cx:pt idx="296">159</cx:pt>
          <cx:pt idx="297">157</cx:pt>
          <cx:pt idx="298">157</cx:pt>
          <cx:pt idx="299">158</cx:pt>
          <cx:pt idx="300">158</cx:pt>
          <cx:pt idx="301">160</cx:pt>
          <cx:pt idx="302">159</cx:pt>
          <cx:pt idx="303">157</cx:pt>
          <cx:pt idx="304">157</cx:pt>
          <cx:pt idx="305">157</cx:pt>
          <cx:pt idx="306">157</cx:pt>
          <cx:pt idx="307">157</cx:pt>
          <cx:pt idx="308">157</cx:pt>
          <cx:pt idx="309">159</cx:pt>
          <cx:pt idx="310">157</cx:pt>
          <cx:pt idx="311">157</cx:pt>
          <cx:pt idx="312">157</cx:pt>
          <cx:pt idx="313">157</cx:pt>
          <cx:pt idx="314">160</cx:pt>
          <cx:pt idx="315">157</cx:pt>
          <cx:pt idx="316">157</cx:pt>
          <cx:pt idx="317">157</cx:pt>
          <cx:pt idx="318">157</cx:pt>
          <cx:pt idx="319">159</cx:pt>
          <cx:pt idx="320">160</cx:pt>
          <cx:pt idx="321">158</cx:pt>
          <cx:pt idx="322">158</cx:pt>
          <cx:pt idx="323">157</cx:pt>
          <cx:pt idx="324">160</cx:pt>
          <cx:pt idx="325">161</cx:pt>
          <cx:pt idx="326">158</cx:pt>
          <cx:pt idx="327">160</cx:pt>
          <cx:pt idx="328">158</cx:pt>
          <cx:pt idx="329">158</cx:pt>
          <cx:pt idx="330">158</cx:pt>
          <cx:pt idx="331">158</cx:pt>
          <cx:pt idx="332">157</cx:pt>
          <cx:pt idx="333">160</cx:pt>
          <cx:pt idx="334">158</cx:pt>
          <cx:pt idx="335">157</cx:pt>
          <cx:pt idx="336">157</cx:pt>
          <cx:pt idx="337">158</cx:pt>
          <cx:pt idx="338">157</cx:pt>
          <cx:pt idx="339">159</cx:pt>
          <cx:pt idx="340">158</cx:pt>
          <cx:pt idx="341">157</cx:pt>
          <cx:pt idx="342">157</cx:pt>
          <cx:pt idx="343">157</cx:pt>
          <cx:pt idx="344">157</cx:pt>
          <cx:pt idx="345">157</cx:pt>
          <cx:pt idx="346">159</cx:pt>
          <cx:pt idx="347">157</cx:pt>
          <cx:pt idx="348">157</cx:pt>
          <cx:pt idx="349">157</cx:pt>
          <cx:pt idx="350">158</cx:pt>
          <cx:pt idx="351">157</cx:pt>
          <cx:pt idx="352">160</cx:pt>
          <cx:pt idx="353">157</cx:pt>
          <cx:pt idx="354">157</cx:pt>
          <cx:pt idx="355">157</cx:pt>
          <cx:pt idx="356">157</cx:pt>
          <cx:pt idx="357">157</cx:pt>
          <cx:pt idx="358">157</cx:pt>
          <cx:pt idx="359">157</cx:pt>
          <cx:pt idx="360">159</cx:pt>
          <cx:pt idx="361">157</cx:pt>
          <cx:pt idx="362">157</cx:pt>
          <cx:pt idx="363">158</cx:pt>
          <cx:pt idx="364">158</cx:pt>
          <cx:pt idx="365">160</cx:pt>
          <cx:pt idx="366">157</cx:pt>
          <cx:pt idx="367">157</cx:pt>
          <cx:pt idx="368">157</cx:pt>
          <cx:pt idx="369">157</cx:pt>
          <cx:pt idx="370">157</cx:pt>
          <cx:pt idx="371">160</cx:pt>
          <cx:pt idx="372">158</cx:pt>
          <cx:pt idx="373">157</cx:pt>
          <cx:pt idx="374">157</cx:pt>
          <cx:pt idx="375">157</cx:pt>
          <cx:pt idx="376">157</cx:pt>
          <cx:pt idx="377">158</cx:pt>
          <cx:pt idx="378">160</cx:pt>
          <cx:pt idx="379">158</cx:pt>
          <cx:pt idx="380">157</cx:pt>
          <cx:pt idx="381">157</cx:pt>
          <cx:pt idx="382">158</cx:pt>
          <cx:pt idx="383">157</cx:pt>
          <cx:pt idx="384">159</cx:pt>
          <cx:pt idx="385">157</cx:pt>
          <cx:pt idx="386">157</cx:pt>
          <cx:pt idx="387">157</cx:pt>
          <cx:pt idx="388">158</cx:pt>
          <cx:pt idx="389">158</cx:pt>
          <cx:pt idx="390">157</cx:pt>
          <cx:pt idx="391">157</cx:pt>
          <cx:pt idx="392">159</cx:pt>
          <cx:pt idx="393">158</cx:pt>
          <cx:pt idx="394">157</cx:pt>
          <cx:pt idx="395">157</cx:pt>
          <cx:pt idx="396">157</cx:pt>
          <cx:pt idx="397">161</cx:pt>
          <cx:pt idx="398">157</cx:pt>
          <cx:pt idx="399">157</cx:pt>
          <cx:pt idx="400">157</cx:pt>
          <cx:pt idx="401">157</cx:pt>
          <cx:pt idx="402">157</cx:pt>
          <cx:pt idx="403">160</cx:pt>
          <cx:pt idx="404">157</cx:pt>
          <cx:pt idx="405">158</cx:pt>
          <cx:pt idx="406">157</cx:pt>
          <cx:pt idx="407">158</cx:pt>
          <cx:pt idx="408">158</cx:pt>
          <cx:pt idx="409">157</cx:pt>
          <cx:pt idx="410">159</cx:pt>
          <cx:pt idx="411">157</cx:pt>
          <cx:pt idx="412">157</cx:pt>
          <cx:pt idx="413">157</cx:pt>
          <cx:pt idx="414">157</cx:pt>
          <cx:pt idx="415">157</cx:pt>
          <cx:pt idx="416">160</cx:pt>
          <cx:pt idx="417">158</cx:pt>
          <cx:pt idx="418">157</cx:pt>
          <cx:pt idx="419">157</cx:pt>
          <cx:pt idx="420">157</cx:pt>
          <cx:pt idx="421">157</cx:pt>
          <cx:pt idx="422">158</cx:pt>
          <cx:pt idx="423">159</cx:pt>
          <cx:pt idx="424">157</cx:pt>
          <cx:pt idx="425">157</cx:pt>
          <cx:pt idx="426">157</cx:pt>
          <cx:pt idx="427">157</cx:pt>
          <cx:pt idx="428">157</cx:pt>
          <cx:pt idx="429">160</cx:pt>
          <cx:pt idx="430">158</cx:pt>
          <cx:pt idx="431">157</cx:pt>
          <cx:pt idx="432">157</cx:pt>
          <cx:pt idx="433">158</cx:pt>
          <cx:pt idx="434">157</cx:pt>
          <cx:pt idx="435">159</cx:pt>
          <cx:pt idx="436">158</cx:pt>
          <cx:pt idx="437">157</cx:pt>
          <cx:pt idx="438">157</cx:pt>
          <cx:pt idx="439">162</cx:pt>
          <cx:pt idx="440">157</cx:pt>
          <cx:pt idx="441">157</cx:pt>
          <cx:pt idx="442">157</cx:pt>
          <cx:pt idx="443">158</cx:pt>
          <cx:pt idx="444">157</cx:pt>
          <cx:pt idx="445">158</cx:pt>
          <cx:pt idx="446">158</cx:pt>
          <cx:pt idx="447">157</cx:pt>
          <cx:pt idx="448">160</cx:pt>
          <cx:pt idx="449">158</cx:pt>
          <cx:pt idx="450">157</cx:pt>
          <cx:pt idx="451">158</cx:pt>
          <cx:pt idx="452">157</cx:pt>
          <cx:pt idx="453">157</cx:pt>
          <cx:pt idx="454">160</cx:pt>
          <cx:pt idx="455">158</cx:pt>
          <cx:pt idx="456">157</cx:pt>
          <cx:pt idx="457">158</cx:pt>
          <cx:pt idx="458">158</cx:pt>
          <cx:pt idx="459">157</cx:pt>
          <cx:pt idx="460">157</cx:pt>
          <cx:pt idx="461">160</cx:pt>
          <cx:pt idx="462">157</cx:pt>
          <cx:pt idx="463">158</cx:pt>
          <cx:pt idx="464">158</cx:pt>
          <cx:pt idx="465">157</cx:pt>
          <cx:pt idx="466">158</cx:pt>
          <cx:pt idx="467">159</cx:pt>
          <cx:pt idx="468">157</cx:pt>
          <cx:pt idx="469">158</cx:pt>
          <cx:pt idx="470">158</cx:pt>
          <cx:pt idx="471">158</cx:pt>
          <cx:pt idx="472">157</cx:pt>
          <cx:pt idx="473">158</cx:pt>
          <cx:pt idx="474">157</cx:pt>
          <cx:pt idx="475">159</cx:pt>
          <cx:pt idx="476">157</cx:pt>
          <cx:pt idx="477">157</cx:pt>
          <cx:pt idx="478">157</cx:pt>
          <cx:pt idx="479">158</cx:pt>
          <cx:pt idx="480">160</cx:pt>
          <cx:pt idx="481">158</cx:pt>
          <cx:pt idx="482">157</cx:pt>
          <cx:pt idx="483">157</cx:pt>
          <cx:pt idx="484">157</cx:pt>
          <cx:pt idx="485">158</cx:pt>
          <cx:pt idx="486">160</cx:pt>
          <cx:pt idx="487">158</cx:pt>
          <cx:pt idx="488">157</cx:pt>
          <cx:pt idx="489">158</cx:pt>
          <cx:pt idx="490">158</cx:pt>
          <cx:pt idx="491">157</cx:pt>
          <cx:pt idx="492">157</cx:pt>
          <cx:pt idx="493">160</cx:pt>
          <cx:pt idx="494">158</cx:pt>
          <cx:pt idx="495">158</cx:pt>
          <cx:pt idx="496">157</cx:pt>
          <cx:pt idx="497">157</cx:pt>
          <cx:pt idx="498">157</cx:pt>
          <cx:pt idx="499">159</cx:pt>
          <cx:pt idx="500">158</cx:pt>
          <cx:pt idx="501">157</cx:pt>
          <cx:pt idx="502">157</cx:pt>
          <cx:pt idx="503">157</cx:pt>
          <cx:pt idx="504">157</cx:pt>
          <cx:pt idx="505">158</cx:pt>
          <cx:pt idx="506">159</cx:pt>
          <cx:pt idx="507">157</cx:pt>
          <cx:pt idx="508">157</cx:pt>
          <cx:pt idx="509">158</cx:pt>
          <cx:pt idx="510">158</cx:pt>
          <cx:pt idx="511">158</cx:pt>
          <cx:pt idx="512">162</cx:pt>
          <cx:pt idx="513">158</cx:pt>
          <cx:pt idx="514">158</cx:pt>
          <cx:pt idx="515">157</cx:pt>
          <cx:pt idx="516">157</cx:pt>
          <cx:pt idx="517">157</cx:pt>
          <cx:pt idx="518">160</cx:pt>
          <cx:pt idx="519">158</cx:pt>
          <cx:pt idx="520">157</cx:pt>
          <cx:pt idx="521">157</cx:pt>
          <cx:pt idx="522">157</cx:pt>
          <cx:pt idx="523">157</cx:pt>
          <cx:pt idx="524">157</cx:pt>
          <cx:pt idx="525">159</cx:pt>
          <cx:pt idx="526">157</cx:pt>
          <cx:pt idx="527">158</cx:pt>
          <cx:pt idx="528">157</cx:pt>
          <cx:pt idx="529">157</cx:pt>
          <cx:pt idx="530">158</cx:pt>
          <cx:pt idx="531">158</cx:pt>
          <cx:pt idx="532">159</cx:pt>
          <cx:pt idx="533">157</cx:pt>
          <cx:pt idx="534">157</cx:pt>
          <cx:pt idx="535">157</cx:pt>
          <cx:pt idx="536">158</cx:pt>
          <cx:pt idx="537">159</cx:pt>
          <cx:pt idx="538">157</cx:pt>
          <cx:pt idx="539">158</cx:pt>
          <cx:pt idx="540">157</cx:pt>
          <cx:pt idx="541">157</cx:pt>
          <cx:pt idx="542">157</cx:pt>
          <cx:pt idx="543">157</cx:pt>
          <cx:pt idx="544">159</cx:pt>
          <cx:pt idx="545">158</cx:pt>
          <cx:pt idx="546">157</cx:pt>
          <cx:pt idx="547">157</cx:pt>
          <cx:pt idx="548">157</cx:pt>
          <cx:pt idx="549">157</cx:pt>
          <cx:pt idx="550">159</cx:pt>
          <cx:pt idx="551">157</cx:pt>
          <cx:pt idx="552">157</cx:pt>
          <cx:pt idx="553">157</cx:pt>
          <cx:pt idx="554">158</cx:pt>
          <cx:pt idx="555">158</cx:pt>
          <cx:pt idx="556">157</cx:pt>
          <cx:pt idx="557">157</cx:pt>
          <cx:pt idx="558">159</cx:pt>
          <cx:pt idx="559">157</cx:pt>
          <cx:pt idx="560">157</cx:pt>
          <cx:pt idx="561">157</cx:pt>
          <cx:pt idx="562">157</cx:pt>
          <cx:pt idx="563">159</cx:pt>
          <cx:pt idx="564">158</cx:pt>
          <cx:pt idx="565">157</cx:pt>
          <cx:pt idx="566">157</cx:pt>
          <cx:pt idx="567">158</cx:pt>
          <cx:pt idx="568">157</cx:pt>
          <cx:pt idx="569">160</cx:pt>
          <cx:pt idx="570">158</cx:pt>
          <cx:pt idx="571">157</cx:pt>
          <cx:pt idx="572">157</cx:pt>
          <cx:pt idx="573">157</cx:pt>
          <cx:pt idx="574">157</cx:pt>
          <cx:pt idx="575">157</cx:pt>
          <cx:pt idx="576">159</cx:pt>
          <cx:pt idx="577">157</cx:pt>
          <cx:pt idx="578">157</cx:pt>
          <cx:pt idx="579">157</cx:pt>
          <cx:pt idx="580">157</cx:pt>
          <cx:pt idx="581">157</cx:pt>
          <cx:pt idx="582">160</cx:pt>
          <cx:pt idx="583">158</cx:pt>
          <cx:pt idx="584">157</cx:pt>
          <cx:pt idx="585">157</cx:pt>
          <cx:pt idx="586">157</cx:pt>
          <cx:pt idx="587">157</cx:pt>
          <cx:pt idx="588">159</cx:pt>
          <cx:pt idx="589">159</cx:pt>
          <cx:pt idx="590">158</cx:pt>
          <cx:pt idx="591">157</cx:pt>
          <cx:pt idx="592">157</cx:pt>
          <cx:pt idx="593">158</cx:pt>
          <cx:pt idx="594">157</cx:pt>
          <cx:pt idx="595">160</cx:pt>
          <cx:pt idx="596">157</cx:pt>
          <cx:pt idx="597">158</cx:pt>
          <cx:pt idx="598">157</cx:pt>
          <cx:pt idx="599">157</cx:pt>
          <cx:pt idx="600">157</cx:pt>
          <cx:pt idx="601">160</cx:pt>
          <cx:pt idx="602">157</cx:pt>
          <cx:pt idx="603">157</cx:pt>
          <cx:pt idx="604">157</cx:pt>
          <cx:pt idx="605">157</cx:pt>
          <cx:pt idx="606">157</cx:pt>
          <cx:pt idx="607">157</cx:pt>
          <cx:pt idx="608">160</cx:pt>
          <cx:pt idx="609">157</cx:pt>
          <cx:pt idx="610">158</cx:pt>
          <cx:pt idx="611">157</cx:pt>
          <cx:pt idx="612">157</cx:pt>
          <cx:pt idx="613">157</cx:pt>
          <cx:pt idx="614">159</cx:pt>
          <cx:pt idx="615">158</cx:pt>
          <cx:pt idx="616">157</cx:pt>
          <cx:pt idx="617">157</cx:pt>
          <cx:pt idx="618">157</cx:pt>
          <cx:pt idx="619">157</cx:pt>
          <cx:pt idx="620">158</cx:pt>
          <cx:pt idx="621">159</cx:pt>
          <cx:pt idx="622">157</cx:pt>
          <cx:pt idx="623">158</cx:pt>
          <cx:pt idx="624">157</cx:pt>
          <cx:pt idx="625">157</cx:pt>
          <cx:pt idx="626">157</cx:pt>
          <cx:pt idx="627">158</cx:pt>
          <cx:pt idx="628">159</cx:pt>
          <cx:pt idx="629">157</cx:pt>
          <cx:pt idx="630">157</cx:pt>
          <cx:pt idx="631">157</cx:pt>
          <cx:pt idx="632">157</cx:pt>
          <cx:pt idx="633">160</cx:pt>
          <cx:pt idx="634">157</cx:pt>
          <cx:pt idx="635">157</cx:pt>
          <cx:pt idx="636">157</cx:pt>
          <cx:pt idx="637">157</cx:pt>
          <cx:pt idx="638">157</cx:pt>
          <cx:pt idx="639">157</cx:pt>
          <cx:pt idx="640">159</cx:pt>
          <cx:pt idx="641">157</cx:pt>
          <cx:pt idx="642">157</cx:pt>
          <cx:pt idx="643">157</cx:pt>
          <cx:pt idx="644">157</cx:pt>
          <cx:pt idx="645">157</cx:pt>
          <cx:pt idx="646">161</cx:pt>
          <cx:pt idx="647">157</cx:pt>
          <cx:pt idx="648">157</cx:pt>
          <cx:pt idx="649">157</cx:pt>
          <cx:pt idx="650">157</cx:pt>
          <cx:pt idx="651">157</cx:pt>
          <cx:pt idx="652">159</cx:pt>
          <cx:pt idx="653">158</cx:pt>
          <cx:pt idx="654">157</cx:pt>
          <cx:pt idx="655">158</cx:pt>
          <cx:pt idx="656">158</cx:pt>
          <cx:pt idx="657">157</cx:pt>
          <cx:pt idx="658">157</cx:pt>
          <cx:pt idx="659">160</cx:pt>
          <cx:pt idx="660">157</cx:pt>
          <cx:pt idx="661">157</cx:pt>
          <cx:pt idx="662">157</cx:pt>
          <cx:pt idx="663">157</cx:pt>
          <cx:pt idx="664">157</cx:pt>
          <cx:pt idx="665">160</cx:pt>
          <cx:pt idx="666">157</cx:pt>
          <cx:pt idx="667">157</cx:pt>
          <cx:pt idx="668">157</cx:pt>
          <cx:pt idx="669">157</cx:pt>
          <cx:pt idx="670">157</cx:pt>
          <cx:pt idx="671">157</cx:pt>
          <cx:pt idx="672">157</cx:pt>
          <cx:pt idx="673">159</cx:pt>
          <cx:pt idx="674">157</cx:pt>
          <cx:pt idx="675">157</cx:pt>
          <cx:pt idx="676">157</cx:pt>
          <cx:pt idx="677">157</cx:pt>
          <cx:pt idx="678">160</cx:pt>
          <cx:pt idx="679">159</cx:pt>
          <cx:pt idx="680">159</cx:pt>
          <cx:pt idx="681">158</cx:pt>
          <cx:pt idx="682">157</cx:pt>
          <cx:pt idx="683">157</cx:pt>
          <cx:pt idx="684">159</cx:pt>
          <cx:pt idx="685">158</cx:pt>
          <cx:pt idx="686">157</cx:pt>
          <cx:pt idx="687">157</cx:pt>
          <cx:pt idx="688">157</cx:pt>
          <cx:pt idx="689">158</cx:pt>
          <cx:pt idx="690">158</cx:pt>
          <cx:pt idx="691">160</cx:pt>
          <cx:pt idx="692">158</cx:pt>
          <cx:pt idx="693">158</cx:pt>
          <cx:pt idx="694">157</cx:pt>
          <cx:pt idx="695">158</cx:pt>
          <cx:pt idx="696">158</cx:pt>
          <cx:pt idx="697">161</cx:pt>
          <cx:pt idx="698">159</cx:pt>
          <cx:pt idx="699">158</cx:pt>
          <cx:pt idx="700">158</cx:pt>
          <cx:pt idx="701">157</cx:pt>
          <cx:pt idx="702">158</cx:pt>
          <cx:pt idx="703">158</cx:pt>
          <cx:pt idx="704">160</cx:pt>
          <cx:pt idx="705">159</cx:pt>
          <cx:pt idx="706">158</cx:pt>
          <cx:pt idx="707">158</cx:pt>
          <cx:pt idx="708">158</cx:pt>
          <cx:pt idx="709">158</cx:pt>
          <cx:pt idx="710">159</cx:pt>
          <cx:pt idx="711">158</cx:pt>
          <cx:pt idx="712">159</cx:pt>
          <cx:pt idx="713">158</cx:pt>
          <cx:pt idx="714">158</cx:pt>
          <cx:pt idx="715">157</cx:pt>
          <cx:pt idx="716">160</cx:pt>
          <cx:pt idx="717">158</cx:pt>
          <cx:pt idx="718">157</cx:pt>
          <cx:pt idx="719">157</cx:pt>
          <cx:pt idx="720">157</cx:pt>
          <cx:pt idx="721">158</cx:pt>
          <cx:pt idx="722">158</cx:pt>
          <cx:pt idx="723">158</cx:pt>
          <cx:pt idx="724">158</cx:pt>
          <cx:pt idx="725">157</cx:pt>
          <cx:pt idx="726">157</cx:pt>
          <cx:pt idx="727">157</cx:pt>
          <cx:pt idx="728">157</cx:pt>
          <cx:pt idx="729">160</cx:pt>
          <cx:pt idx="730">157</cx:pt>
          <cx:pt idx="731">157</cx:pt>
          <cx:pt idx="732">157</cx:pt>
          <cx:pt idx="733">157</cx:pt>
          <cx:pt idx="734">157</cx:pt>
          <cx:pt idx="735">159</cx:pt>
          <cx:pt idx="736">157</cx:pt>
          <cx:pt idx="737">157</cx:pt>
          <cx:pt idx="738">157</cx:pt>
          <cx:pt idx="739">157</cx:pt>
          <cx:pt idx="740">157</cx:pt>
          <cx:pt idx="741">158</cx:pt>
          <cx:pt idx="742">159</cx:pt>
          <cx:pt idx="743">157</cx:pt>
          <cx:pt idx="744">157</cx:pt>
          <cx:pt idx="745">157</cx:pt>
          <cx:pt idx="746">157</cx:pt>
          <cx:pt idx="747">158</cx:pt>
          <cx:pt idx="748">160</cx:pt>
          <cx:pt idx="749">158</cx:pt>
          <cx:pt idx="750">157</cx:pt>
          <cx:pt idx="751">157</cx:pt>
          <cx:pt idx="752">157</cx:pt>
          <cx:pt idx="753">157</cx:pt>
          <cx:pt idx="754">158</cx:pt>
          <cx:pt idx="755">159</cx:pt>
          <cx:pt idx="756">157</cx:pt>
          <cx:pt idx="757">158</cx:pt>
          <cx:pt idx="758">157</cx:pt>
          <cx:pt idx="759">157</cx:pt>
          <cx:pt idx="760">158</cx:pt>
          <cx:pt idx="761">158</cx:pt>
          <cx:pt idx="762">159</cx:pt>
          <cx:pt idx="763">158</cx:pt>
          <cx:pt idx="764">157</cx:pt>
          <cx:pt idx="765">158</cx:pt>
          <cx:pt idx="766">157</cx:pt>
          <cx:pt idx="767">160</cx:pt>
          <cx:pt idx="768">157</cx:pt>
          <cx:pt idx="769">159</cx:pt>
          <cx:pt idx="770">158</cx:pt>
          <cx:pt idx="771">157</cx:pt>
          <cx:pt idx="772">157</cx:pt>
          <cx:pt idx="773">157</cx:pt>
          <cx:pt idx="774">160</cx:pt>
          <cx:pt idx="775">158</cx:pt>
          <cx:pt idx="776">158</cx:pt>
          <cx:pt idx="777">158</cx:pt>
          <cx:pt idx="778">157</cx:pt>
          <cx:pt idx="779">157</cx:pt>
          <cx:pt idx="780">160</cx:pt>
          <cx:pt idx="781">157</cx:pt>
          <cx:pt idx="782">157</cx:pt>
          <cx:pt idx="783">157</cx:pt>
          <cx:pt idx="784">157</cx:pt>
          <cx:pt idx="785">157</cx:pt>
          <cx:pt idx="786">159</cx:pt>
          <cx:pt idx="787">157</cx:pt>
          <cx:pt idx="788">157</cx:pt>
          <cx:pt idx="789">157</cx:pt>
          <cx:pt idx="790">157</cx:pt>
          <cx:pt idx="791">157</cx:pt>
          <cx:pt idx="792">157</cx:pt>
          <cx:pt idx="793">159</cx:pt>
          <cx:pt idx="794">158</cx:pt>
          <cx:pt idx="795">157</cx:pt>
          <cx:pt idx="796">157</cx:pt>
          <cx:pt idx="797">157</cx:pt>
          <cx:pt idx="798">157</cx:pt>
          <cx:pt idx="799">160</cx:pt>
          <cx:pt idx="800">157</cx:pt>
          <cx:pt idx="801">157</cx:pt>
          <cx:pt idx="802">157</cx:pt>
          <cx:pt idx="803">157</cx:pt>
          <cx:pt idx="804">157</cx:pt>
          <cx:pt idx="805">157</cx:pt>
          <cx:pt idx="806">160</cx:pt>
          <cx:pt idx="807">158</cx:pt>
          <cx:pt idx="808">157</cx:pt>
          <cx:pt idx="809">157</cx:pt>
          <cx:pt idx="810">157</cx:pt>
          <cx:pt idx="811">157</cx:pt>
          <cx:pt idx="812">159</cx:pt>
          <cx:pt idx="813">158</cx:pt>
          <cx:pt idx="814">157</cx:pt>
          <cx:pt idx="815">157</cx:pt>
          <cx:pt idx="816">157</cx:pt>
          <cx:pt idx="817">157</cx:pt>
          <cx:pt idx="818">158</cx:pt>
          <cx:pt idx="819">159</cx:pt>
          <cx:pt idx="820">157</cx:pt>
          <cx:pt idx="821">157</cx:pt>
          <cx:pt idx="822">157</cx:pt>
          <cx:pt idx="823">158</cx:pt>
          <cx:pt idx="824">157</cx:pt>
          <cx:pt idx="825">160</cx:pt>
          <cx:pt idx="826">157</cx:pt>
          <cx:pt idx="827">157</cx:pt>
          <cx:pt idx="828">157</cx:pt>
          <cx:pt idx="829">157</cx:pt>
          <cx:pt idx="830">157</cx:pt>
          <cx:pt idx="831">160</cx:pt>
          <cx:pt idx="832">158</cx:pt>
          <cx:pt idx="833">157</cx:pt>
          <cx:pt idx="834">157</cx:pt>
          <cx:pt idx="835">157</cx:pt>
          <cx:pt idx="836">157</cx:pt>
          <cx:pt idx="837">157</cx:pt>
          <cx:pt idx="838">157</cx:pt>
          <cx:pt idx="839">159</cx:pt>
          <cx:pt idx="840">158</cx:pt>
          <cx:pt idx="841">157</cx:pt>
          <cx:pt idx="842">158</cx:pt>
          <cx:pt idx="843">157</cx:pt>
          <cx:pt idx="844">159</cx:pt>
          <cx:pt idx="845">157</cx:pt>
          <cx:pt idx="846">157</cx:pt>
          <cx:pt idx="847">157</cx:pt>
          <cx:pt idx="848">157</cx:pt>
          <cx:pt idx="849">157</cx:pt>
          <cx:pt idx="850">160</cx:pt>
          <cx:pt idx="851">158</cx:pt>
          <cx:pt idx="852">157</cx:pt>
          <cx:pt idx="853">157</cx:pt>
          <cx:pt idx="854">157</cx:pt>
          <cx:pt idx="855">157</cx:pt>
          <cx:pt idx="856">157</cx:pt>
          <cx:pt idx="857">160</cx:pt>
          <cx:pt idx="858">157</cx:pt>
          <cx:pt idx="859">157</cx:pt>
          <cx:pt idx="860">157</cx:pt>
          <cx:pt idx="861">157</cx:pt>
          <cx:pt idx="862">157</cx:pt>
          <cx:pt idx="863">160</cx:pt>
          <cx:pt idx="864">158</cx:pt>
          <cx:pt idx="865">157</cx:pt>
          <cx:pt idx="866">157</cx:pt>
          <cx:pt idx="867">157</cx:pt>
          <cx:pt idx="868">157</cx:pt>
          <cx:pt idx="869">158</cx:pt>
          <cx:pt idx="870">159</cx:pt>
          <cx:pt idx="871">157</cx:pt>
          <cx:pt idx="872">157</cx:pt>
          <cx:pt idx="873">157</cx:pt>
          <cx:pt idx="874">157</cx:pt>
          <cx:pt idx="875">157</cx:pt>
          <cx:pt idx="876">159</cx:pt>
          <cx:pt idx="877">157</cx:pt>
          <cx:pt idx="878">157</cx:pt>
          <cx:pt idx="879">158</cx:pt>
          <cx:pt idx="880">157</cx:pt>
          <cx:pt idx="881">157</cx:pt>
          <cx:pt idx="882">160</cx:pt>
          <cx:pt idx="883">157</cx:pt>
          <cx:pt idx="884">157</cx:pt>
          <cx:pt idx="885">157</cx:pt>
          <cx:pt idx="886">157</cx:pt>
          <cx:pt idx="887">157</cx:pt>
          <cx:pt idx="888">158</cx:pt>
          <cx:pt idx="889">160</cx:pt>
          <cx:pt idx="890">158</cx:pt>
          <cx:pt idx="891">158</cx:pt>
          <cx:pt idx="892">157</cx:pt>
          <cx:pt idx="893">158</cx:pt>
          <cx:pt idx="894">157</cx:pt>
          <cx:pt idx="895">159</cx:pt>
          <cx:pt idx="896">157</cx:pt>
          <cx:pt idx="897">157</cx:pt>
          <cx:pt idx="898">157</cx:pt>
          <cx:pt idx="899">158</cx:pt>
          <cx:pt idx="900">157</cx:pt>
          <cx:pt idx="901">158</cx:pt>
          <cx:pt idx="902">159</cx:pt>
          <cx:pt idx="903">157</cx:pt>
          <cx:pt idx="904">157</cx:pt>
          <cx:pt idx="905">157</cx:pt>
          <cx:pt idx="906">157</cx:pt>
          <cx:pt idx="907">157</cx:pt>
          <cx:pt idx="908">160</cx:pt>
          <cx:pt idx="909">157</cx:pt>
          <cx:pt idx="910">157</cx:pt>
          <cx:pt idx="911">157</cx:pt>
          <cx:pt idx="912">158</cx:pt>
          <cx:pt idx="913">158</cx:pt>
          <cx:pt idx="914">160</cx:pt>
          <cx:pt idx="915">157</cx:pt>
          <cx:pt idx="916">158</cx:pt>
          <cx:pt idx="917">158</cx:pt>
          <cx:pt idx="918">157</cx:pt>
          <cx:pt idx="919">157</cx:pt>
          <cx:pt idx="920">157</cx:pt>
          <cx:pt idx="921">157</cx:pt>
          <cx:pt idx="922">158</cx:pt>
          <cx:pt idx="923">157</cx:pt>
          <cx:pt idx="924">157</cx:pt>
          <cx:pt idx="925">157</cx:pt>
          <cx:pt idx="926">157</cx:pt>
          <cx:pt idx="927">159</cx:pt>
          <cx:pt idx="928">157</cx:pt>
          <cx:pt idx="929">157</cx:pt>
          <cx:pt idx="930">157</cx:pt>
          <cx:pt idx="931">157</cx:pt>
          <cx:pt idx="932">157</cx:pt>
          <cx:pt idx="933">158</cx:pt>
          <cx:pt idx="934">157</cx:pt>
          <cx:pt idx="935">158</cx:pt>
          <cx:pt idx="936">157</cx:pt>
          <cx:pt idx="937">157</cx:pt>
          <cx:pt idx="938">158</cx:pt>
          <cx:pt idx="939">157</cx:pt>
          <cx:pt idx="940">159</cx:pt>
          <cx:pt idx="941">158</cx:pt>
          <cx:pt idx="942">157</cx:pt>
          <cx:pt idx="943">158</cx:pt>
          <cx:pt idx="944">157</cx:pt>
          <cx:pt idx="945">157</cx:pt>
          <cx:pt idx="946">160</cx:pt>
          <cx:pt idx="947">157</cx:pt>
          <cx:pt idx="948">157</cx:pt>
          <cx:pt idx="949">158</cx:pt>
          <cx:pt idx="950">157</cx:pt>
          <cx:pt idx="951">157</cx:pt>
          <cx:pt idx="952">157</cx:pt>
          <cx:pt idx="953">159</cx:pt>
          <cx:pt idx="954">158</cx:pt>
          <cx:pt idx="955">158</cx:pt>
          <cx:pt idx="956">157</cx:pt>
          <cx:pt idx="957">158</cx:pt>
          <cx:pt idx="958">157</cx:pt>
          <cx:pt idx="959">160</cx:pt>
          <cx:pt idx="960">158</cx:pt>
          <cx:pt idx="961">157</cx:pt>
          <cx:pt idx="962">157</cx:pt>
          <cx:pt idx="963">157</cx:pt>
          <cx:pt idx="964">157</cx:pt>
          <cx:pt idx="965">160</cx:pt>
          <cx:pt idx="966">158</cx:pt>
          <cx:pt idx="967">158</cx:pt>
          <cx:pt idx="968">157</cx:pt>
          <cx:pt idx="969">157</cx:pt>
          <cx:pt idx="970">158</cx:pt>
          <cx:pt idx="971">157</cx:pt>
          <cx:pt idx="972">158</cx:pt>
          <cx:pt idx="973">160</cx:pt>
          <cx:pt idx="974">157</cx:pt>
          <cx:pt idx="975">157</cx:pt>
          <cx:pt idx="976">157</cx:pt>
          <cx:pt idx="977">158</cx:pt>
          <cx:pt idx="978">159</cx:pt>
          <cx:pt idx="979">158</cx:pt>
          <cx:pt idx="980">157</cx:pt>
          <cx:pt idx="981">157</cx:pt>
          <cx:pt idx="982">158</cx:pt>
          <cx:pt idx="983">157</cx:pt>
          <cx:pt idx="984">157</cx:pt>
          <cx:pt idx="985">157</cx:pt>
          <cx:pt idx="986">158</cx:pt>
          <cx:pt idx="987">157</cx:pt>
          <cx:pt idx="988">158</cx:pt>
          <cx:pt idx="989">157</cx:pt>
          <cx:pt idx="990">157</cx:pt>
          <cx:pt idx="991">160</cx:pt>
          <cx:pt idx="992">158</cx:pt>
          <cx:pt idx="993">158</cx:pt>
          <cx:pt idx="994">157</cx:pt>
          <cx:pt idx="995">157</cx:pt>
          <cx:pt idx="996">157</cx:pt>
          <cx:pt idx="997">159</cx:pt>
          <cx:pt idx="998">158</cx:pt>
          <cx:pt idx="999">157</cx:pt>
          <cx:pt idx="1000">157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Times</a:t>
            </a:r>
          </a:p>
        </cx:rich>
      </cx:tx>
    </cx:title>
    <cx:plotArea>
      <cx:plotAreaRegion>
        <cx:series layoutId="boxWhisker" uniqueId="{2E115E44-1625-40BA-9E97-8EBCD8F80E8B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amp_mandelbrot_timings1280x720d!$B$1:$B$1001</cx:f>
        <cx:lvl ptCount="1001" formatCode="General">
          <cx:pt idx="0">331</cx:pt>
          <cx:pt idx="1">201</cx:pt>
          <cx:pt idx="2">192</cx:pt>
          <cx:pt idx="3">191</cx:pt>
          <cx:pt idx="4">188</cx:pt>
          <cx:pt idx="5">188</cx:pt>
          <cx:pt idx="6">189</cx:pt>
          <cx:pt idx="7">190</cx:pt>
          <cx:pt idx="8">191</cx:pt>
          <cx:pt idx="9">189</cx:pt>
          <cx:pt idx="10">188</cx:pt>
          <cx:pt idx="11">192</cx:pt>
          <cx:pt idx="12">194</cx:pt>
          <cx:pt idx="13">189</cx:pt>
          <cx:pt idx="14">188</cx:pt>
          <cx:pt idx="15">188</cx:pt>
          <cx:pt idx="16">189</cx:pt>
          <cx:pt idx="17">191</cx:pt>
          <cx:pt idx="18">188</cx:pt>
          <cx:pt idx="19">188</cx:pt>
          <cx:pt idx="20">188</cx:pt>
          <cx:pt idx="21">191</cx:pt>
          <cx:pt idx="22">188</cx:pt>
          <cx:pt idx="23">190</cx:pt>
          <cx:pt idx="24">188</cx:pt>
          <cx:pt idx="25">188</cx:pt>
          <cx:pt idx="26">188</cx:pt>
          <cx:pt idx="27">190</cx:pt>
          <cx:pt idx="28">188</cx:pt>
          <cx:pt idx="29">188</cx:pt>
          <cx:pt idx="30">188</cx:pt>
          <cx:pt idx="31">188</cx:pt>
          <cx:pt idx="32">196</cx:pt>
          <cx:pt idx="33">188</cx:pt>
          <cx:pt idx="34">188</cx:pt>
          <cx:pt idx="35">188</cx:pt>
          <cx:pt idx="36">188</cx:pt>
          <cx:pt idx="37">190</cx:pt>
          <cx:pt idx="38">188</cx:pt>
          <cx:pt idx="39">188</cx:pt>
          <cx:pt idx="40">188</cx:pt>
          <cx:pt idx="41">188</cx:pt>
          <cx:pt idx="42">192</cx:pt>
          <cx:pt idx="43">190</cx:pt>
          <cx:pt idx="44">189</cx:pt>
          <cx:pt idx="45">188</cx:pt>
          <cx:pt idx="46">188</cx:pt>
          <cx:pt idx="47">188</cx:pt>
          <cx:pt idx="48">192</cx:pt>
          <cx:pt idx="49">188</cx:pt>
          <cx:pt idx="50">188</cx:pt>
          <cx:pt idx="51">193</cx:pt>
          <cx:pt idx="52">188</cx:pt>
          <cx:pt idx="53">194</cx:pt>
          <cx:pt idx="54">188</cx:pt>
          <cx:pt idx="55">187</cx:pt>
          <cx:pt idx="56">188</cx:pt>
          <cx:pt idx="57">188</cx:pt>
          <cx:pt idx="58">188</cx:pt>
          <cx:pt idx="59">190</cx:pt>
          <cx:pt idx="60">189</cx:pt>
          <cx:pt idx="61">188</cx:pt>
          <cx:pt idx="62">188</cx:pt>
          <cx:pt idx="63">192</cx:pt>
          <cx:pt idx="64">191</cx:pt>
          <cx:pt idx="65">189</cx:pt>
          <cx:pt idx="66">188</cx:pt>
          <cx:pt idx="67">188</cx:pt>
          <cx:pt idx="68">188</cx:pt>
          <cx:pt idx="69">190</cx:pt>
          <cx:pt idx="70">188</cx:pt>
          <cx:pt idx="71">188</cx:pt>
          <cx:pt idx="72">188</cx:pt>
          <cx:pt idx="73">188</cx:pt>
          <cx:pt idx="74">192</cx:pt>
          <cx:pt idx="75">189</cx:pt>
          <cx:pt idx="76">188</cx:pt>
          <cx:pt idx="77">188</cx:pt>
          <cx:pt idx="78">188</cx:pt>
          <cx:pt idx="79">189</cx:pt>
          <cx:pt idx="80">190</cx:pt>
          <cx:pt idx="81">188</cx:pt>
          <cx:pt idx="82">188</cx:pt>
          <cx:pt idx="83">188</cx:pt>
          <cx:pt idx="84">190</cx:pt>
          <cx:pt idx="85">191</cx:pt>
          <cx:pt idx="86">189</cx:pt>
          <cx:pt idx="87">188</cx:pt>
          <cx:pt idx="88">188</cx:pt>
          <cx:pt idx="89">188</cx:pt>
          <cx:pt idx="90">188</cx:pt>
          <cx:pt idx="91">190</cx:pt>
          <cx:pt idx="92">188</cx:pt>
          <cx:pt idx="93">188</cx:pt>
          <cx:pt idx="94">188</cx:pt>
          <cx:pt idx="95">193</cx:pt>
          <cx:pt idx="96">188</cx:pt>
          <cx:pt idx="97">188</cx:pt>
          <cx:pt idx="98">188</cx:pt>
          <cx:pt idx="99">189</cx:pt>
          <cx:pt idx="100">188</cx:pt>
          <cx:pt idx="101">190</cx:pt>
          <cx:pt idx="102">188</cx:pt>
          <cx:pt idx="103">188</cx:pt>
          <cx:pt idx="104">188</cx:pt>
          <cx:pt idx="105">191</cx:pt>
          <cx:pt idx="106">189</cx:pt>
          <cx:pt idx="107">190</cx:pt>
          <cx:pt idx="108">188</cx:pt>
          <cx:pt idx="109">188</cx:pt>
          <cx:pt idx="110">188</cx:pt>
          <cx:pt idx="111">189</cx:pt>
          <cx:pt idx="112">190</cx:pt>
          <cx:pt idx="113">188</cx:pt>
          <cx:pt idx="114">188</cx:pt>
          <cx:pt idx="115">188</cx:pt>
          <cx:pt idx="116">192</cx:pt>
          <cx:pt idx="117">191</cx:pt>
          <cx:pt idx="118">188</cx:pt>
          <cx:pt idx="119">188</cx:pt>
          <cx:pt idx="120">188</cx:pt>
          <cx:pt idx="121">188</cx:pt>
          <cx:pt idx="122">189</cx:pt>
          <cx:pt idx="123">191</cx:pt>
          <cx:pt idx="124">188</cx:pt>
          <cx:pt idx="125">188</cx:pt>
          <cx:pt idx="126">190</cx:pt>
          <cx:pt idx="127">190</cx:pt>
          <cx:pt idx="128">191</cx:pt>
          <cx:pt idx="129">188</cx:pt>
          <cx:pt idx="130">188</cx:pt>
          <cx:pt idx="131">188</cx:pt>
          <cx:pt idx="132">188</cx:pt>
          <cx:pt idx="133">191</cx:pt>
          <cx:pt idx="134">188</cx:pt>
          <cx:pt idx="135">188</cx:pt>
          <cx:pt idx="136">188</cx:pt>
          <cx:pt idx="137">192</cx:pt>
          <cx:pt idx="138">189</cx:pt>
          <cx:pt idx="139">188</cx:pt>
          <cx:pt idx="140">189</cx:pt>
          <cx:pt idx="141">188</cx:pt>
          <cx:pt idx="142">188</cx:pt>
          <cx:pt idx="143">189</cx:pt>
          <cx:pt idx="144">190</cx:pt>
          <cx:pt idx="145">188</cx:pt>
          <cx:pt idx="146">188</cx:pt>
          <cx:pt idx="147">189</cx:pt>
          <cx:pt idx="148">190</cx:pt>
          <cx:pt idx="149">192</cx:pt>
          <cx:pt idx="150">188</cx:pt>
          <cx:pt idx="151">188</cx:pt>
          <cx:pt idx="152">188</cx:pt>
          <cx:pt idx="153">188</cx:pt>
          <cx:pt idx="154">189</cx:pt>
          <cx:pt idx="155">191</cx:pt>
          <cx:pt idx="156">188</cx:pt>
          <cx:pt idx="157">188</cx:pt>
          <cx:pt idx="158">193</cx:pt>
          <cx:pt idx="159">189</cx:pt>
          <cx:pt idx="160">191</cx:pt>
          <cx:pt idx="161">188</cx:pt>
          <cx:pt idx="162">188</cx:pt>
          <cx:pt idx="163">188</cx:pt>
          <cx:pt idx="164">188</cx:pt>
          <cx:pt idx="165">191</cx:pt>
          <cx:pt idx="166">188</cx:pt>
          <cx:pt idx="167">188</cx:pt>
          <cx:pt idx="168">188</cx:pt>
          <cx:pt idx="169">192</cx:pt>
          <cx:pt idx="170">189</cx:pt>
          <cx:pt idx="171">188</cx:pt>
          <cx:pt idx="172">189</cx:pt>
          <cx:pt idx="173">188</cx:pt>
          <cx:pt idx="174">189</cx:pt>
          <cx:pt idx="175">188</cx:pt>
          <cx:pt idx="176">190</cx:pt>
          <cx:pt idx="177">188</cx:pt>
          <cx:pt idx="178">188</cx:pt>
          <cx:pt idx="179">191</cx:pt>
          <cx:pt idx="180">189</cx:pt>
          <cx:pt idx="181">191</cx:pt>
          <cx:pt idx="182">188</cx:pt>
          <cx:pt idx="183">188</cx:pt>
          <cx:pt idx="184">188</cx:pt>
          <cx:pt idx="185">188</cx:pt>
          <cx:pt idx="186">189</cx:pt>
          <cx:pt idx="187">190</cx:pt>
          <cx:pt idx="188">188</cx:pt>
          <cx:pt idx="189">188</cx:pt>
          <cx:pt idx="190">193</cx:pt>
          <cx:pt idx="191">189</cx:pt>
          <cx:pt idx="192">191</cx:pt>
          <cx:pt idx="193">188</cx:pt>
          <cx:pt idx="194">188</cx:pt>
          <cx:pt idx="195">188</cx:pt>
          <cx:pt idx="196">188</cx:pt>
          <cx:pt idx="197">191</cx:pt>
          <cx:pt idx="198">188</cx:pt>
          <cx:pt idx="199">188</cx:pt>
          <cx:pt idx="200">192</cx:pt>
          <cx:pt idx="201">189</cx:pt>
          <cx:pt idx="202">188</cx:pt>
          <cx:pt idx="203">193</cx:pt>
          <cx:pt idx="204">188</cx:pt>
          <cx:pt idx="205">188</cx:pt>
          <cx:pt idx="206">189</cx:pt>
          <cx:pt idx="207">188</cx:pt>
          <cx:pt idx="208">190</cx:pt>
          <cx:pt idx="209">188</cx:pt>
          <cx:pt idx="210">188</cx:pt>
          <cx:pt idx="211">192</cx:pt>
          <cx:pt idx="212">190</cx:pt>
          <cx:pt idx="213">190</cx:pt>
          <cx:pt idx="214">188</cx:pt>
          <cx:pt idx="215">188</cx:pt>
          <cx:pt idx="216">188</cx:pt>
          <cx:pt idx="217">189</cx:pt>
          <cx:pt idx="218">188</cx:pt>
          <cx:pt idx="219">189</cx:pt>
          <cx:pt idx="220">188</cx:pt>
          <cx:pt idx="221">191</cx:pt>
          <cx:pt idx="222">191</cx:pt>
          <cx:pt idx="223">189</cx:pt>
          <cx:pt idx="224">190</cx:pt>
          <cx:pt idx="225">188</cx:pt>
          <cx:pt idx="226">188</cx:pt>
          <cx:pt idx="227">188</cx:pt>
          <cx:pt idx="228">188</cx:pt>
          <cx:pt idx="229">191</cx:pt>
          <cx:pt idx="230">188</cx:pt>
          <cx:pt idx="231">188</cx:pt>
          <cx:pt idx="232">194</cx:pt>
          <cx:pt idx="233">189</cx:pt>
          <cx:pt idx="234">188</cx:pt>
          <cx:pt idx="235">191</cx:pt>
          <cx:pt idx="236">188</cx:pt>
          <cx:pt idx="237">189</cx:pt>
          <cx:pt idx="238">188</cx:pt>
          <cx:pt idx="239">188</cx:pt>
          <cx:pt idx="240">191</cx:pt>
          <cx:pt idx="241">188</cx:pt>
          <cx:pt idx="242">191</cx:pt>
          <cx:pt idx="243">189</cx:pt>
          <cx:pt idx="244">189</cx:pt>
          <cx:pt idx="245">190</cx:pt>
          <cx:pt idx="246">188</cx:pt>
          <cx:pt idx="247">188</cx:pt>
          <cx:pt idx="248">188</cx:pt>
          <cx:pt idx="249">188</cx:pt>
          <cx:pt idx="250">188</cx:pt>
          <cx:pt idx="251">189</cx:pt>
          <cx:pt idx="252">188</cx:pt>
          <cx:pt idx="253">189</cx:pt>
          <cx:pt idx="254">189</cx:pt>
          <cx:pt idx="255">189</cx:pt>
          <cx:pt idx="256">190</cx:pt>
          <cx:pt idx="257">188</cx:pt>
          <cx:pt idx="258">188</cx:pt>
          <cx:pt idx="259">188</cx:pt>
          <cx:pt idx="260">188</cx:pt>
          <cx:pt idx="261">192</cx:pt>
          <cx:pt idx="262">188</cx:pt>
          <cx:pt idx="263">188</cx:pt>
          <cx:pt idx="264">188</cx:pt>
          <cx:pt idx="265">188</cx:pt>
          <cx:pt idx="266">190</cx:pt>
          <cx:pt idx="267">191</cx:pt>
          <cx:pt idx="268">190</cx:pt>
          <cx:pt idx="269">193</cx:pt>
          <cx:pt idx="270">193</cx:pt>
          <cx:pt idx="271">188</cx:pt>
          <cx:pt idx="272">192</cx:pt>
          <cx:pt idx="273">188</cx:pt>
          <cx:pt idx="274">188</cx:pt>
          <cx:pt idx="275">189</cx:pt>
          <cx:pt idx="276">188</cx:pt>
          <cx:pt idx="277">190</cx:pt>
          <cx:pt idx="278">188</cx:pt>
          <cx:pt idx="279">188</cx:pt>
          <cx:pt idx="280">188</cx:pt>
          <cx:pt idx="281">188</cx:pt>
          <cx:pt idx="282">188</cx:pt>
          <cx:pt idx="283">190</cx:pt>
          <cx:pt idx="284">188</cx:pt>
          <cx:pt idx="285">190</cx:pt>
          <cx:pt idx="286">188</cx:pt>
          <cx:pt idx="287">188</cx:pt>
          <cx:pt idx="288">193</cx:pt>
          <cx:pt idx="289">188</cx:pt>
          <cx:pt idx="290">188</cx:pt>
          <cx:pt idx="291">188</cx:pt>
          <cx:pt idx="292">188</cx:pt>
          <cx:pt idx="293">190</cx:pt>
          <cx:pt idx="294">188</cx:pt>
          <cx:pt idx="295">188</cx:pt>
          <cx:pt idx="296">191</cx:pt>
          <cx:pt idx="297">188</cx:pt>
          <cx:pt idx="298">188</cx:pt>
          <cx:pt idx="299">191</cx:pt>
          <cx:pt idx="300">189</cx:pt>
          <cx:pt idx="301">188</cx:pt>
          <cx:pt idx="302">188</cx:pt>
          <cx:pt idx="303">188</cx:pt>
          <cx:pt idx="304">192</cx:pt>
          <cx:pt idx="305">192</cx:pt>
          <cx:pt idx="306">188</cx:pt>
          <cx:pt idx="307">193</cx:pt>
          <cx:pt idx="308">191</cx:pt>
          <cx:pt idx="309">191</cx:pt>
          <cx:pt idx="310">189</cx:pt>
          <cx:pt idx="311">188</cx:pt>
          <cx:pt idx="312">188</cx:pt>
          <cx:pt idx="313">188</cx:pt>
          <cx:pt idx="314">189</cx:pt>
          <cx:pt idx="315">190</cx:pt>
          <cx:pt idx="316">189</cx:pt>
          <cx:pt idx="317">188</cx:pt>
          <cx:pt idx="318">188</cx:pt>
          <cx:pt idx="319">188</cx:pt>
          <cx:pt idx="320">190</cx:pt>
          <cx:pt idx="321">188</cx:pt>
          <cx:pt idx="322">188</cx:pt>
          <cx:pt idx="323">188</cx:pt>
          <cx:pt idx="324">188</cx:pt>
          <cx:pt idx="325">191</cx:pt>
          <cx:pt idx="326">188</cx:pt>
          <cx:pt idx="327">188</cx:pt>
          <cx:pt idx="328">188</cx:pt>
          <cx:pt idx="329">188</cx:pt>
          <cx:pt idx="330">188</cx:pt>
          <cx:pt idx="331">190</cx:pt>
          <cx:pt idx="332">189</cx:pt>
          <cx:pt idx="333">188</cx:pt>
          <cx:pt idx="334">188</cx:pt>
          <cx:pt idx="335">188</cx:pt>
          <cx:pt idx="336">191</cx:pt>
          <cx:pt idx="337">188</cx:pt>
          <cx:pt idx="338">188</cx:pt>
          <cx:pt idx="339">188</cx:pt>
          <cx:pt idx="340">188</cx:pt>
          <cx:pt idx="341">191</cx:pt>
          <cx:pt idx="342">188</cx:pt>
          <cx:pt idx="343">188</cx:pt>
          <cx:pt idx="344">188</cx:pt>
          <cx:pt idx="345">188</cx:pt>
          <cx:pt idx="346">188</cx:pt>
          <cx:pt idx="347">188</cx:pt>
          <cx:pt idx="348">191</cx:pt>
          <cx:pt idx="349">188</cx:pt>
          <cx:pt idx="350">188</cx:pt>
          <cx:pt idx="351">188</cx:pt>
          <cx:pt idx="352">191</cx:pt>
          <cx:pt idx="353">188</cx:pt>
          <cx:pt idx="354">188</cx:pt>
          <cx:pt idx="355">188</cx:pt>
          <cx:pt idx="356">188</cx:pt>
          <cx:pt idx="357">190</cx:pt>
          <cx:pt idx="358">188</cx:pt>
          <cx:pt idx="359">188</cx:pt>
          <cx:pt idx="360">188</cx:pt>
          <cx:pt idx="361">188</cx:pt>
          <cx:pt idx="362">190</cx:pt>
          <cx:pt idx="363">190</cx:pt>
          <cx:pt idx="364">190</cx:pt>
          <cx:pt idx="365">188</cx:pt>
          <cx:pt idx="366">188</cx:pt>
          <cx:pt idx="367">188</cx:pt>
          <cx:pt idx="368">191</cx:pt>
          <cx:pt idx="369">188</cx:pt>
          <cx:pt idx="370">188</cx:pt>
          <cx:pt idx="371">188</cx:pt>
          <cx:pt idx="372">188</cx:pt>
          <cx:pt idx="373">191</cx:pt>
          <cx:pt idx="374">188</cx:pt>
          <cx:pt idx="375">188</cx:pt>
          <cx:pt idx="376">188</cx:pt>
          <cx:pt idx="377">188</cx:pt>
          <cx:pt idx="378">188</cx:pt>
          <cx:pt idx="379">191</cx:pt>
          <cx:pt idx="380">190</cx:pt>
          <cx:pt idx="381">188</cx:pt>
          <cx:pt idx="382">188</cx:pt>
          <cx:pt idx="383">188</cx:pt>
          <cx:pt idx="384">192</cx:pt>
          <cx:pt idx="385">188</cx:pt>
          <cx:pt idx="386">188</cx:pt>
          <cx:pt idx="387">188</cx:pt>
          <cx:pt idx="388">188</cx:pt>
          <cx:pt idx="389">190</cx:pt>
          <cx:pt idx="390">188</cx:pt>
          <cx:pt idx="391">188</cx:pt>
          <cx:pt idx="392">188</cx:pt>
          <cx:pt idx="393">188</cx:pt>
          <cx:pt idx="394">188</cx:pt>
          <cx:pt idx="395">191</cx:pt>
          <cx:pt idx="396">188</cx:pt>
          <cx:pt idx="397">188</cx:pt>
          <cx:pt idx="398">188</cx:pt>
          <cx:pt idx="399">188</cx:pt>
          <cx:pt idx="400">190</cx:pt>
          <cx:pt idx="401">188</cx:pt>
          <cx:pt idx="402">188</cx:pt>
          <cx:pt idx="403">188</cx:pt>
          <cx:pt idx="404">188</cx:pt>
          <cx:pt idx="405">190</cx:pt>
          <cx:pt idx="406">190</cx:pt>
          <cx:pt idx="407">188</cx:pt>
          <cx:pt idx="408">188</cx:pt>
          <cx:pt idx="409">188</cx:pt>
          <cx:pt idx="410">188</cx:pt>
          <cx:pt idx="411">193</cx:pt>
          <cx:pt idx="412">188</cx:pt>
          <cx:pt idx="413">188</cx:pt>
          <cx:pt idx="414">188</cx:pt>
          <cx:pt idx="415">188</cx:pt>
          <cx:pt idx="416">192</cx:pt>
          <cx:pt idx="417">188</cx:pt>
          <cx:pt idx="418">188</cx:pt>
          <cx:pt idx="419">188</cx:pt>
          <cx:pt idx="420">188</cx:pt>
          <cx:pt idx="421">188</cx:pt>
          <cx:pt idx="422">190</cx:pt>
          <cx:pt idx="423">190</cx:pt>
          <cx:pt idx="424">188</cx:pt>
          <cx:pt idx="425">188</cx:pt>
          <cx:pt idx="426">188</cx:pt>
          <cx:pt idx="427">191</cx:pt>
          <cx:pt idx="428">188</cx:pt>
          <cx:pt idx="429">188</cx:pt>
          <cx:pt idx="430">188</cx:pt>
          <cx:pt idx="431">188</cx:pt>
          <cx:pt idx="432">190</cx:pt>
          <cx:pt idx="433">188</cx:pt>
          <cx:pt idx="434">188</cx:pt>
          <cx:pt idx="435">188</cx:pt>
          <cx:pt idx="436">188</cx:pt>
          <cx:pt idx="437">188</cx:pt>
          <cx:pt idx="438">190</cx:pt>
          <cx:pt idx="439">188</cx:pt>
          <cx:pt idx="440">188</cx:pt>
          <cx:pt idx="441">188</cx:pt>
          <cx:pt idx="442">188</cx:pt>
          <cx:pt idx="443">193</cx:pt>
          <cx:pt idx="444">188</cx:pt>
          <cx:pt idx="445">188</cx:pt>
          <cx:pt idx="446">188</cx:pt>
          <cx:pt idx="447">188</cx:pt>
          <cx:pt idx="448">191</cx:pt>
          <cx:pt idx="449">188</cx:pt>
          <cx:pt idx="450">188</cx:pt>
          <cx:pt idx="451">188</cx:pt>
          <cx:pt idx="452">188</cx:pt>
          <cx:pt idx="453">188</cx:pt>
          <cx:pt idx="454">194</cx:pt>
          <cx:pt idx="455">189</cx:pt>
          <cx:pt idx="456">188</cx:pt>
          <cx:pt idx="457">188</cx:pt>
          <cx:pt idx="458">188</cx:pt>
          <cx:pt idx="459">191</cx:pt>
          <cx:pt idx="460">188</cx:pt>
          <cx:pt idx="461">188</cx:pt>
          <cx:pt idx="462">188</cx:pt>
          <cx:pt idx="463">188</cx:pt>
          <cx:pt idx="464">190</cx:pt>
          <cx:pt idx="465">188</cx:pt>
          <cx:pt idx="466">188</cx:pt>
          <cx:pt idx="467">188</cx:pt>
          <cx:pt idx="468">188</cx:pt>
          <cx:pt idx="469">188</cx:pt>
          <cx:pt idx="470">190</cx:pt>
          <cx:pt idx="471">188</cx:pt>
          <cx:pt idx="472">188</cx:pt>
          <cx:pt idx="473">188</cx:pt>
          <cx:pt idx="474">188</cx:pt>
          <cx:pt idx="475">193</cx:pt>
          <cx:pt idx="476">189</cx:pt>
          <cx:pt idx="477">188</cx:pt>
          <cx:pt idx="478">188</cx:pt>
          <cx:pt idx="479">188</cx:pt>
          <cx:pt idx="480">191</cx:pt>
          <cx:pt idx="481">188</cx:pt>
          <cx:pt idx="482">188</cx:pt>
          <cx:pt idx="483">188</cx:pt>
          <cx:pt idx="484">188</cx:pt>
          <cx:pt idx="485">188</cx:pt>
          <cx:pt idx="486">191</cx:pt>
          <cx:pt idx="487">188</cx:pt>
          <cx:pt idx="488">188</cx:pt>
          <cx:pt idx="489">188</cx:pt>
          <cx:pt idx="490">189</cx:pt>
          <cx:pt idx="491">190</cx:pt>
          <cx:pt idx="492">188</cx:pt>
          <cx:pt idx="493">188</cx:pt>
          <cx:pt idx="494">188</cx:pt>
          <cx:pt idx="495">188</cx:pt>
          <cx:pt idx="496">192</cx:pt>
          <cx:pt idx="497">188</cx:pt>
          <cx:pt idx="498">188</cx:pt>
          <cx:pt idx="499">188</cx:pt>
          <cx:pt idx="500">188</cx:pt>
          <cx:pt idx="501">188</cx:pt>
          <cx:pt idx="502">190</cx:pt>
          <cx:pt idx="503">188</cx:pt>
          <cx:pt idx="504">188</cx:pt>
          <cx:pt idx="505">188</cx:pt>
          <cx:pt idx="506">189</cx:pt>
          <cx:pt idx="507">191</cx:pt>
          <cx:pt idx="508">188</cx:pt>
          <cx:pt idx="509">188</cx:pt>
          <cx:pt idx="510">188</cx:pt>
          <cx:pt idx="511">188</cx:pt>
          <cx:pt idx="512">190</cx:pt>
          <cx:pt idx="513">188</cx:pt>
          <cx:pt idx="514">188</cx:pt>
          <cx:pt idx="515">188</cx:pt>
          <cx:pt idx="516">188</cx:pt>
          <cx:pt idx="517">188</cx:pt>
          <cx:pt idx="518">191</cx:pt>
          <cx:pt idx="519">189</cx:pt>
          <cx:pt idx="520">188</cx:pt>
          <cx:pt idx="521">188</cx:pt>
          <cx:pt idx="522">190</cx:pt>
          <cx:pt idx="523">191</cx:pt>
          <cx:pt idx="524">189</cx:pt>
          <cx:pt idx="525">189</cx:pt>
          <cx:pt idx="526">188</cx:pt>
          <cx:pt idx="527">188</cx:pt>
          <cx:pt idx="528">190</cx:pt>
          <cx:pt idx="529">188</cx:pt>
          <cx:pt idx="530">188</cx:pt>
          <cx:pt idx="531">189</cx:pt>
          <cx:pt idx="532">188</cx:pt>
          <cx:pt idx="533">188</cx:pt>
          <cx:pt idx="534">191</cx:pt>
          <cx:pt idx="535">188</cx:pt>
          <cx:pt idx="536">188</cx:pt>
          <cx:pt idx="537">188</cx:pt>
          <cx:pt idx="538">189</cx:pt>
          <cx:pt idx="539">190</cx:pt>
          <cx:pt idx="540">188</cx:pt>
          <cx:pt idx="541">188</cx:pt>
          <cx:pt idx="542">188</cx:pt>
          <cx:pt idx="543">188</cx:pt>
          <cx:pt idx="544">189</cx:pt>
          <cx:pt idx="545">190</cx:pt>
          <cx:pt idx="546">188</cx:pt>
          <cx:pt idx="547">188</cx:pt>
          <cx:pt idx="548">188</cx:pt>
          <cx:pt idx="549">188</cx:pt>
          <cx:pt idx="550">191</cx:pt>
          <cx:pt idx="551">188</cx:pt>
          <cx:pt idx="552">188</cx:pt>
          <cx:pt idx="553">189</cx:pt>
          <cx:pt idx="554">189</cx:pt>
          <cx:pt idx="555">191</cx:pt>
          <cx:pt idx="556">188</cx:pt>
          <cx:pt idx="557">188</cx:pt>
          <cx:pt idx="558">188</cx:pt>
          <cx:pt idx="559">188</cx:pt>
          <cx:pt idx="560">188</cx:pt>
          <cx:pt idx="561">192</cx:pt>
          <cx:pt idx="562">188</cx:pt>
          <cx:pt idx="563">188</cx:pt>
          <cx:pt idx="564">188</cx:pt>
          <cx:pt idx="565">188</cx:pt>
          <cx:pt idx="566">191</cx:pt>
          <cx:pt idx="567">188</cx:pt>
          <cx:pt idx="568">188</cx:pt>
          <cx:pt idx="569">188</cx:pt>
          <cx:pt idx="570">189</cx:pt>
          <cx:pt idx="571">190</cx:pt>
          <cx:pt idx="572">188</cx:pt>
          <cx:pt idx="573">188</cx:pt>
          <cx:pt idx="574">188</cx:pt>
          <cx:pt idx="575">188</cx:pt>
          <cx:pt idx="576">188</cx:pt>
          <cx:pt idx="577">188</cx:pt>
          <cx:pt idx="578">189</cx:pt>
          <cx:pt idx="579">188</cx:pt>
          <cx:pt idx="580">188</cx:pt>
          <cx:pt idx="581">188</cx:pt>
          <cx:pt idx="582">192</cx:pt>
          <cx:pt idx="583">188</cx:pt>
          <cx:pt idx="584">188</cx:pt>
          <cx:pt idx="585">189</cx:pt>
          <cx:pt idx="586">192</cx:pt>
          <cx:pt idx="587">191</cx:pt>
          <cx:pt idx="588">188</cx:pt>
          <cx:pt idx="589">188</cx:pt>
          <cx:pt idx="590">188</cx:pt>
          <cx:pt idx="591">189</cx:pt>
          <cx:pt idx="592">189</cx:pt>
          <cx:pt idx="593">188</cx:pt>
          <cx:pt idx="594">191</cx:pt>
          <cx:pt idx="595">192</cx:pt>
          <cx:pt idx="596">190</cx:pt>
          <cx:pt idx="597">189</cx:pt>
          <cx:pt idx="598">192</cx:pt>
          <cx:pt idx="599">188</cx:pt>
          <cx:pt idx="600">188</cx:pt>
          <cx:pt idx="601">189</cx:pt>
          <cx:pt idx="602">188</cx:pt>
          <cx:pt idx="603">190</cx:pt>
          <cx:pt idx="604">190</cx:pt>
          <cx:pt idx="605">190</cx:pt>
          <cx:pt idx="606">188</cx:pt>
          <cx:pt idx="607">188</cx:pt>
          <cx:pt idx="608">188</cx:pt>
          <cx:pt idx="609">188</cx:pt>
          <cx:pt idx="610">188</cx:pt>
          <cx:pt idx="611">188</cx:pt>
          <cx:pt idx="612">188</cx:pt>
          <cx:pt idx="613">188</cx:pt>
          <cx:pt idx="614">190</cx:pt>
          <cx:pt idx="615">188</cx:pt>
          <cx:pt idx="616">191</cx:pt>
          <cx:pt idx="617">190</cx:pt>
          <cx:pt idx="618">188</cx:pt>
          <cx:pt idx="619">191</cx:pt>
          <cx:pt idx="620">188</cx:pt>
          <cx:pt idx="621">188</cx:pt>
          <cx:pt idx="622">188</cx:pt>
          <cx:pt idx="623">192</cx:pt>
          <cx:pt idx="624">193</cx:pt>
          <cx:pt idx="625">195</cx:pt>
          <cx:pt idx="626">188</cx:pt>
          <cx:pt idx="627">191</cx:pt>
          <cx:pt idx="628">188</cx:pt>
          <cx:pt idx="629">188</cx:pt>
          <cx:pt idx="630">191</cx:pt>
          <cx:pt idx="631">189</cx:pt>
          <cx:pt idx="632">188</cx:pt>
          <cx:pt idx="633">189</cx:pt>
          <cx:pt idx="634">188</cx:pt>
          <cx:pt idx="635">190</cx:pt>
          <cx:pt idx="636">188</cx:pt>
          <cx:pt idx="637">189</cx:pt>
          <cx:pt idx="638">188</cx:pt>
          <cx:pt idx="639">188</cx:pt>
          <cx:pt idx="640">189</cx:pt>
          <cx:pt idx="641">189</cx:pt>
          <cx:pt idx="642">188</cx:pt>
          <cx:pt idx="643">188</cx:pt>
          <cx:pt idx="644">188</cx:pt>
          <cx:pt idx="645">188</cx:pt>
          <cx:pt idx="646">190</cx:pt>
          <cx:pt idx="647">188</cx:pt>
          <cx:pt idx="648">189</cx:pt>
          <cx:pt idx="649">188</cx:pt>
          <cx:pt idx="650">188</cx:pt>
          <cx:pt idx="651">191</cx:pt>
          <cx:pt idx="652">188</cx:pt>
          <cx:pt idx="653">188</cx:pt>
          <cx:pt idx="654">188</cx:pt>
          <cx:pt idx="655">188</cx:pt>
          <cx:pt idx="656">189</cx:pt>
          <cx:pt idx="657">190</cx:pt>
          <cx:pt idx="658">188</cx:pt>
          <cx:pt idx="659">188</cx:pt>
          <cx:pt idx="660">188</cx:pt>
          <cx:pt idx="661">188</cx:pt>
          <cx:pt idx="662">191</cx:pt>
          <cx:pt idx="663">188</cx:pt>
          <cx:pt idx="664">189</cx:pt>
          <cx:pt idx="665">188</cx:pt>
          <cx:pt idx="666">188</cx:pt>
          <cx:pt idx="667">191</cx:pt>
          <cx:pt idx="668">188</cx:pt>
          <cx:pt idx="669">188</cx:pt>
          <cx:pt idx="670">188</cx:pt>
          <cx:pt idx="671">188</cx:pt>
          <cx:pt idx="672">188</cx:pt>
          <cx:pt idx="673">189</cx:pt>
          <cx:pt idx="674">188</cx:pt>
          <cx:pt idx="675">188</cx:pt>
          <cx:pt idx="676">188</cx:pt>
          <cx:pt idx="677">188</cx:pt>
          <cx:pt idx="678">190</cx:pt>
          <cx:pt idx="679">188</cx:pt>
          <cx:pt idx="680">189</cx:pt>
          <cx:pt idx="681">188</cx:pt>
          <cx:pt idx="682">188</cx:pt>
          <cx:pt idx="683">190</cx:pt>
          <cx:pt idx="684">188</cx:pt>
          <cx:pt idx="685">188</cx:pt>
          <cx:pt idx="686">188</cx:pt>
          <cx:pt idx="687">188</cx:pt>
          <cx:pt idx="688">188</cx:pt>
          <cx:pt idx="689">190</cx:pt>
          <cx:pt idx="690">188</cx:pt>
          <cx:pt idx="691">188</cx:pt>
          <cx:pt idx="692">188</cx:pt>
          <cx:pt idx="693">188</cx:pt>
          <cx:pt idx="694">191</cx:pt>
          <cx:pt idx="695">188</cx:pt>
          <cx:pt idx="696">189</cx:pt>
          <cx:pt idx="697">188</cx:pt>
          <cx:pt idx="698">188</cx:pt>
          <cx:pt idx="699">191</cx:pt>
          <cx:pt idx="700">188</cx:pt>
          <cx:pt idx="701">188</cx:pt>
          <cx:pt idx="702">188</cx:pt>
          <cx:pt idx="703">188</cx:pt>
          <cx:pt idx="704">189</cx:pt>
          <cx:pt idx="705">191</cx:pt>
          <cx:pt idx="706">188</cx:pt>
          <cx:pt idx="707">188</cx:pt>
          <cx:pt idx="708">188</cx:pt>
          <cx:pt idx="709">188</cx:pt>
          <cx:pt idx="710">190</cx:pt>
          <cx:pt idx="711">188</cx:pt>
          <cx:pt idx="712">189</cx:pt>
          <cx:pt idx="713">188</cx:pt>
          <cx:pt idx="714">188</cx:pt>
          <cx:pt idx="715">191</cx:pt>
          <cx:pt idx="716">188</cx:pt>
          <cx:pt idx="717">188</cx:pt>
          <cx:pt idx="718">188</cx:pt>
          <cx:pt idx="719">189</cx:pt>
          <cx:pt idx="720">188</cx:pt>
          <cx:pt idx="721">188</cx:pt>
          <cx:pt idx="722">189</cx:pt>
          <cx:pt idx="723">188</cx:pt>
          <cx:pt idx="724">188</cx:pt>
          <cx:pt idx="725">188</cx:pt>
          <cx:pt idx="726">191</cx:pt>
          <cx:pt idx="727">189</cx:pt>
          <cx:pt idx="728">188</cx:pt>
          <cx:pt idx="729">188</cx:pt>
          <cx:pt idx="730">188</cx:pt>
          <cx:pt idx="731">191</cx:pt>
          <cx:pt idx="732">188</cx:pt>
          <cx:pt idx="733">188</cx:pt>
          <cx:pt idx="734">188</cx:pt>
          <cx:pt idx="735">187</cx:pt>
          <cx:pt idx="736">188</cx:pt>
          <cx:pt idx="737">188</cx:pt>
          <cx:pt idx="738">189</cx:pt>
          <cx:pt idx="739">188</cx:pt>
          <cx:pt idx="740">188</cx:pt>
          <cx:pt idx="741">188</cx:pt>
          <cx:pt idx="742">190</cx:pt>
          <cx:pt idx="743">189</cx:pt>
          <cx:pt idx="744">188</cx:pt>
          <cx:pt idx="745">188</cx:pt>
          <cx:pt idx="746">188</cx:pt>
          <cx:pt idx="747">191</cx:pt>
          <cx:pt idx="748">188</cx:pt>
          <cx:pt idx="749">188</cx:pt>
          <cx:pt idx="750">188</cx:pt>
          <cx:pt idx="751">188</cx:pt>
          <cx:pt idx="752">188</cx:pt>
          <cx:pt idx="753">190</cx:pt>
          <cx:pt idx="754">188</cx:pt>
          <cx:pt idx="755">188</cx:pt>
          <cx:pt idx="756">188</cx:pt>
          <cx:pt idx="757">188</cx:pt>
          <cx:pt idx="758">190</cx:pt>
          <cx:pt idx="759">190</cx:pt>
          <cx:pt idx="760">188</cx:pt>
          <cx:pt idx="761">188</cx:pt>
          <cx:pt idx="762">188</cx:pt>
          <cx:pt idx="763">191</cx:pt>
          <cx:pt idx="764">188</cx:pt>
          <cx:pt idx="765">188</cx:pt>
          <cx:pt idx="766">188</cx:pt>
          <cx:pt idx="767">188</cx:pt>
          <cx:pt idx="768">188</cx:pt>
          <cx:pt idx="769">191</cx:pt>
          <cx:pt idx="770">190</cx:pt>
          <cx:pt idx="771">191</cx:pt>
          <cx:pt idx="772">189</cx:pt>
          <cx:pt idx="773">188</cx:pt>
          <cx:pt idx="774">192</cx:pt>
          <cx:pt idx="775">191</cx:pt>
          <cx:pt idx="776">190</cx:pt>
          <cx:pt idx="777">188</cx:pt>
          <cx:pt idx="778">188</cx:pt>
          <cx:pt idx="779">191</cx:pt>
          <cx:pt idx="780">190</cx:pt>
          <cx:pt idx="781">193</cx:pt>
          <cx:pt idx="782">191</cx:pt>
          <cx:pt idx="783">190</cx:pt>
          <cx:pt idx="784">189</cx:pt>
          <cx:pt idx="785">192</cx:pt>
          <cx:pt idx="786">190</cx:pt>
          <cx:pt idx="787">189</cx:pt>
          <cx:pt idx="788">189</cx:pt>
          <cx:pt idx="789">188</cx:pt>
          <cx:pt idx="790">192</cx:pt>
          <cx:pt idx="791">191</cx:pt>
          <cx:pt idx="792">190</cx:pt>
          <cx:pt idx="793">190</cx:pt>
          <cx:pt idx="794">189</cx:pt>
          <cx:pt idx="795">193</cx:pt>
          <cx:pt idx="796">188</cx:pt>
          <cx:pt idx="797">190</cx:pt>
          <cx:pt idx="798">188</cx:pt>
          <cx:pt idx="799">188</cx:pt>
          <cx:pt idx="800">189</cx:pt>
          <cx:pt idx="801">192</cx:pt>
          <cx:pt idx="802">188</cx:pt>
          <cx:pt idx="803">188</cx:pt>
          <cx:pt idx="804">188</cx:pt>
          <cx:pt idx="805">188</cx:pt>
          <cx:pt idx="806">193</cx:pt>
          <cx:pt idx="807">189</cx:pt>
          <cx:pt idx="808">188</cx:pt>
          <cx:pt idx="809">188</cx:pt>
          <cx:pt idx="810">188</cx:pt>
          <cx:pt idx="811">190</cx:pt>
          <cx:pt idx="812">188</cx:pt>
          <cx:pt idx="813">188</cx:pt>
          <cx:pt idx="814">188</cx:pt>
          <cx:pt idx="815">188</cx:pt>
          <cx:pt idx="816">188</cx:pt>
          <cx:pt idx="817">188</cx:pt>
          <cx:pt idx="818">190</cx:pt>
          <cx:pt idx="819">188</cx:pt>
          <cx:pt idx="820">188</cx:pt>
          <cx:pt idx="821">188</cx:pt>
          <cx:pt idx="822">191</cx:pt>
          <cx:pt idx="823">189</cx:pt>
          <cx:pt idx="824">188</cx:pt>
          <cx:pt idx="825">188</cx:pt>
          <cx:pt idx="826">188</cx:pt>
          <cx:pt idx="827">190</cx:pt>
          <cx:pt idx="828">188</cx:pt>
          <cx:pt idx="829">188</cx:pt>
          <cx:pt idx="830">188</cx:pt>
          <cx:pt idx="831">188</cx:pt>
          <cx:pt idx="832">188</cx:pt>
          <cx:pt idx="833">188</cx:pt>
          <cx:pt idx="834">190</cx:pt>
          <cx:pt idx="835">191</cx:pt>
          <cx:pt idx="836">188</cx:pt>
          <cx:pt idx="837">188</cx:pt>
          <cx:pt idx="838">193</cx:pt>
          <cx:pt idx="839">188</cx:pt>
          <cx:pt idx="840">188</cx:pt>
          <cx:pt idx="841">189</cx:pt>
          <cx:pt idx="842">190</cx:pt>
          <cx:pt idx="843">191</cx:pt>
          <cx:pt idx="844">188</cx:pt>
          <cx:pt idx="845">188</cx:pt>
          <cx:pt idx="846">188</cx:pt>
          <cx:pt idx="847">188</cx:pt>
          <cx:pt idx="848">188</cx:pt>
          <cx:pt idx="849">190</cx:pt>
          <cx:pt idx="850">189</cx:pt>
          <cx:pt idx="851">188</cx:pt>
          <cx:pt idx="852">188</cx:pt>
          <cx:pt idx="853">188</cx:pt>
          <cx:pt idx="854">191</cx:pt>
          <cx:pt idx="855">188</cx:pt>
          <cx:pt idx="856">188</cx:pt>
          <cx:pt idx="857">188</cx:pt>
          <cx:pt idx="858">188</cx:pt>
          <cx:pt idx="859">190</cx:pt>
          <cx:pt idx="860">188</cx:pt>
          <cx:pt idx="861">188</cx:pt>
          <cx:pt idx="862">188</cx:pt>
          <cx:pt idx="863">188</cx:pt>
          <cx:pt idx="864">188</cx:pt>
          <cx:pt idx="865">191</cx:pt>
          <cx:pt idx="866">188</cx:pt>
          <cx:pt idx="867">188</cx:pt>
          <cx:pt idx="868">188</cx:pt>
          <cx:pt idx="869">188</cx:pt>
          <cx:pt idx="870">193</cx:pt>
          <cx:pt idx="871">188</cx:pt>
          <cx:pt idx="872">188</cx:pt>
          <cx:pt idx="873">189</cx:pt>
          <cx:pt idx="874">188</cx:pt>
          <cx:pt idx="875">191</cx:pt>
          <cx:pt idx="876">188</cx:pt>
          <cx:pt idx="877">188</cx:pt>
          <cx:pt idx="878">188</cx:pt>
          <cx:pt idx="879">188</cx:pt>
          <cx:pt idx="880">188</cx:pt>
          <cx:pt idx="881">191</cx:pt>
          <cx:pt idx="882">189</cx:pt>
          <cx:pt idx="883">188</cx:pt>
          <cx:pt idx="884">188</cx:pt>
          <cx:pt idx="885">188</cx:pt>
          <cx:pt idx="886">192</cx:pt>
          <cx:pt idx="887">188</cx:pt>
          <cx:pt idx="888">188</cx:pt>
          <cx:pt idx="889">188</cx:pt>
          <cx:pt idx="890">188</cx:pt>
          <cx:pt idx="891">190</cx:pt>
          <cx:pt idx="892">188</cx:pt>
          <cx:pt idx="893">188</cx:pt>
          <cx:pt idx="894">188</cx:pt>
          <cx:pt idx="895">188</cx:pt>
          <cx:pt idx="896">188</cx:pt>
          <cx:pt idx="897">191</cx:pt>
          <cx:pt idx="898">188</cx:pt>
          <cx:pt idx="899">188</cx:pt>
          <cx:pt idx="900">188</cx:pt>
          <cx:pt idx="901">190</cx:pt>
          <cx:pt idx="902">195</cx:pt>
          <cx:pt idx="903">188</cx:pt>
          <cx:pt idx="904">188</cx:pt>
          <cx:pt idx="905">188</cx:pt>
          <cx:pt idx="906">188</cx:pt>
          <cx:pt idx="907">191</cx:pt>
          <cx:pt idx="908">189</cx:pt>
          <cx:pt idx="909">188</cx:pt>
          <cx:pt idx="910">188</cx:pt>
          <cx:pt idx="911">188</cx:pt>
          <cx:pt idx="912">188</cx:pt>
          <cx:pt idx="913">192</cx:pt>
          <cx:pt idx="914">188</cx:pt>
          <cx:pt idx="915">188</cx:pt>
          <cx:pt idx="916">188</cx:pt>
          <cx:pt idx="917">191</cx:pt>
          <cx:pt idx="918">190</cx:pt>
          <cx:pt idx="919">188</cx:pt>
          <cx:pt idx="920">189</cx:pt>
          <cx:pt idx="921">190</cx:pt>
          <cx:pt idx="922">188</cx:pt>
          <cx:pt idx="923">190</cx:pt>
          <cx:pt idx="924">188</cx:pt>
          <cx:pt idx="925">188</cx:pt>
          <cx:pt idx="926">188</cx:pt>
          <cx:pt idx="927">188</cx:pt>
          <cx:pt idx="928">188</cx:pt>
          <cx:pt idx="929">191</cx:pt>
          <cx:pt idx="930">188</cx:pt>
          <cx:pt idx="931">188</cx:pt>
          <cx:pt idx="932">188</cx:pt>
          <cx:pt idx="933">189</cx:pt>
          <cx:pt idx="934">190</cx:pt>
          <cx:pt idx="935">188</cx:pt>
          <cx:pt idx="936">188</cx:pt>
          <cx:pt idx="937">188</cx:pt>
          <cx:pt idx="938">188</cx:pt>
          <cx:pt idx="939">190</cx:pt>
          <cx:pt idx="940">194</cx:pt>
          <cx:pt idx="941">188</cx:pt>
          <cx:pt idx="942">193</cx:pt>
          <cx:pt idx="943">188</cx:pt>
          <cx:pt idx="944">188</cx:pt>
          <cx:pt idx="945">191</cx:pt>
          <cx:pt idx="946">188</cx:pt>
          <cx:pt idx="947">188</cx:pt>
          <cx:pt idx="948">188</cx:pt>
          <cx:pt idx="949">190</cx:pt>
          <cx:pt idx="950">191</cx:pt>
          <cx:pt idx="951">188</cx:pt>
          <cx:pt idx="952">188</cx:pt>
          <cx:pt idx="953">188</cx:pt>
          <cx:pt idx="954">188</cx:pt>
          <cx:pt idx="955">190</cx:pt>
          <cx:pt idx="956">192</cx:pt>
          <cx:pt idx="957">188</cx:pt>
          <cx:pt idx="958">188</cx:pt>
          <cx:pt idx="959">188</cx:pt>
          <cx:pt idx="960">188</cx:pt>
          <cx:pt idx="961">193</cx:pt>
          <cx:pt idx="962">188</cx:pt>
          <cx:pt idx="963">188</cx:pt>
          <cx:pt idx="964">188</cx:pt>
          <cx:pt idx="965">189</cx:pt>
          <cx:pt idx="966">190</cx:pt>
          <cx:pt idx="967">188</cx:pt>
          <cx:pt idx="968">188</cx:pt>
          <cx:pt idx="969">188</cx:pt>
          <cx:pt idx="970">188</cx:pt>
          <cx:pt idx="971">189</cx:pt>
          <cx:pt idx="972">190</cx:pt>
          <cx:pt idx="973">188</cx:pt>
          <cx:pt idx="974">188</cx:pt>
          <cx:pt idx="975">188</cx:pt>
          <cx:pt idx="976">188</cx:pt>
          <cx:pt idx="977">191</cx:pt>
          <cx:pt idx="978">188</cx:pt>
          <cx:pt idx="979">189</cx:pt>
          <cx:pt idx="980">189</cx:pt>
          <cx:pt idx="981">188</cx:pt>
          <cx:pt idx="982">191</cx:pt>
          <cx:pt idx="983">188</cx:pt>
          <cx:pt idx="984">188</cx:pt>
          <cx:pt idx="985">188</cx:pt>
          <cx:pt idx="986">188</cx:pt>
          <cx:pt idx="987">191</cx:pt>
          <cx:pt idx="988">189</cx:pt>
          <cx:pt idx="989">188</cx:pt>
          <cx:pt idx="990">188</cx:pt>
          <cx:pt idx="991">188</cx:pt>
          <cx:pt idx="992">188</cx:pt>
          <cx:pt idx="993">190</cx:pt>
          <cx:pt idx="994">188</cx:pt>
          <cx:pt idx="995">188</cx:pt>
          <cx:pt idx="996">189</cx:pt>
          <cx:pt idx="997">188</cx:pt>
          <cx:pt idx="998">190</cx:pt>
          <cx:pt idx="999">188</cx:pt>
          <cx:pt idx="1000">188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Debug Amp Times</a:t>
            </a:r>
          </a:p>
        </cx:rich>
      </cx:tx>
    </cx:title>
    <cx:plotArea>
      <cx:plotAreaRegion>
        <cx:series layoutId="boxWhisker" uniqueId="{8BA5ED7F-A96E-42B1-B4A3-3E6171304E6C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release_timings1280x720dot500iterations.csv!$B$1:$B$1001</cx:f>
        <cx:lvl ptCount="1001" formatCode="General">
          <cx:pt idx="0">122</cx:pt>
          <cx:pt idx="1">87</cx:pt>
          <cx:pt idx="2">81</cx:pt>
          <cx:pt idx="3">81</cx:pt>
          <cx:pt idx="4">77</cx:pt>
          <cx:pt idx="5">66</cx:pt>
          <cx:pt idx="6">65</cx:pt>
          <cx:pt idx="7">65</cx:pt>
          <cx:pt idx="8">61</cx:pt>
          <cx:pt idx="9">56</cx:pt>
          <cx:pt idx="10">55</cx:pt>
          <cx:pt idx="11">55</cx:pt>
          <cx:pt idx="12">54</cx:pt>
          <cx:pt idx="13">55</cx:pt>
          <cx:pt idx="14">55</cx:pt>
          <cx:pt idx="15">53</cx:pt>
          <cx:pt idx="16">56</cx:pt>
          <cx:pt idx="17">53</cx:pt>
          <cx:pt idx="18">54</cx:pt>
          <cx:pt idx="19">53</cx:pt>
          <cx:pt idx="20">53</cx:pt>
          <cx:pt idx="21">54</cx:pt>
          <cx:pt idx="22">53</cx:pt>
          <cx:pt idx="23">53</cx:pt>
          <cx:pt idx="24">54</cx:pt>
          <cx:pt idx="25">56</cx:pt>
          <cx:pt idx="26">55</cx:pt>
          <cx:pt idx="27">54</cx:pt>
          <cx:pt idx="28">53</cx:pt>
          <cx:pt idx="29">55</cx:pt>
          <cx:pt idx="30">53</cx:pt>
          <cx:pt idx="31">54</cx:pt>
          <cx:pt idx="32">53</cx:pt>
          <cx:pt idx="33">53</cx:pt>
          <cx:pt idx="34">54</cx:pt>
          <cx:pt idx="35">54</cx:pt>
          <cx:pt idx="36">54</cx:pt>
          <cx:pt idx="37">53</cx:pt>
          <cx:pt idx="38">53</cx:pt>
          <cx:pt idx="39">53</cx:pt>
          <cx:pt idx="40">53</cx:pt>
          <cx:pt idx="41">54</cx:pt>
          <cx:pt idx="42">53</cx:pt>
          <cx:pt idx="43">53</cx:pt>
          <cx:pt idx="44">53</cx:pt>
          <cx:pt idx="45">53</cx:pt>
          <cx:pt idx="46">53</cx:pt>
          <cx:pt idx="47">53</cx:pt>
          <cx:pt idx="48">53</cx:pt>
          <cx:pt idx="49">54</cx:pt>
          <cx:pt idx="50">55</cx:pt>
          <cx:pt idx="51">53</cx:pt>
          <cx:pt idx="52">53</cx:pt>
          <cx:pt idx="53">55</cx:pt>
          <cx:pt idx="54">53</cx:pt>
          <cx:pt idx="55">53</cx:pt>
          <cx:pt idx="56">53</cx:pt>
          <cx:pt idx="57">53</cx:pt>
          <cx:pt idx="58">53</cx:pt>
          <cx:pt idx="59">53</cx:pt>
          <cx:pt idx="60">53</cx:pt>
          <cx:pt idx="61">53</cx:pt>
          <cx:pt idx="62">53</cx:pt>
          <cx:pt idx="63">53</cx:pt>
          <cx:pt idx="64">53</cx:pt>
          <cx:pt idx="65">53</cx:pt>
          <cx:pt idx="66">53</cx:pt>
          <cx:pt idx="67">53</cx:pt>
          <cx:pt idx="68">55</cx:pt>
          <cx:pt idx="69">53</cx:pt>
          <cx:pt idx="70">53</cx:pt>
          <cx:pt idx="71">55</cx:pt>
          <cx:pt idx="72">54</cx:pt>
          <cx:pt idx="73">52</cx:pt>
          <cx:pt idx="74">53</cx:pt>
          <cx:pt idx="75">53</cx:pt>
          <cx:pt idx="76">53</cx:pt>
          <cx:pt idx="77">53</cx:pt>
          <cx:pt idx="78">53</cx:pt>
          <cx:pt idx="79">53</cx:pt>
          <cx:pt idx="80">53</cx:pt>
          <cx:pt idx="81">53</cx:pt>
          <cx:pt idx="82">54</cx:pt>
          <cx:pt idx="83">53</cx:pt>
          <cx:pt idx="84">53</cx:pt>
          <cx:pt idx="85">53</cx:pt>
          <cx:pt idx="86">53</cx:pt>
          <cx:pt idx="87">53</cx:pt>
          <cx:pt idx="88">53</cx:pt>
          <cx:pt idx="89">56</cx:pt>
          <cx:pt idx="90">53</cx:pt>
          <cx:pt idx="91">53</cx:pt>
          <cx:pt idx="92">53</cx:pt>
          <cx:pt idx="93">54</cx:pt>
          <cx:pt idx="94">53</cx:pt>
          <cx:pt idx="95">56</cx:pt>
          <cx:pt idx="96">54</cx:pt>
          <cx:pt idx="97">54</cx:pt>
          <cx:pt idx="98">54</cx:pt>
          <cx:pt idx="99">53</cx:pt>
          <cx:pt idx="100">53</cx:pt>
          <cx:pt idx="101">53</cx:pt>
          <cx:pt idx="102">53</cx:pt>
          <cx:pt idx="103">53</cx:pt>
          <cx:pt idx="104">53</cx:pt>
          <cx:pt idx="105">56</cx:pt>
          <cx:pt idx="106">53</cx:pt>
          <cx:pt idx="107">53</cx:pt>
          <cx:pt idx="108">53</cx:pt>
          <cx:pt idx="109">53</cx:pt>
          <cx:pt idx="110">53</cx:pt>
          <cx:pt idx="111">53</cx:pt>
          <cx:pt idx="112">54</cx:pt>
          <cx:pt idx="113">53</cx:pt>
          <cx:pt idx="114">53</cx:pt>
          <cx:pt idx="115">53</cx:pt>
          <cx:pt idx="116">54</cx:pt>
          <cx:pt idx="117">55</cx:pt>
          <cx:pt idx="118">54</cx:pt>
          <cx:pt idx="119">56</cx:pt>
          <cx:pt idx="120">55</cx:pt>
          <cx:pt idx="121">58</cx:pt>
          <cx:pt idx="122">57</cx:pt>
          <cx:pt idx="123">57</cx:pt>
          <cx:pt idx="124">54</cx:pt>
          <cx:pt idx="125">54</cx:pt>
          <cx:pt idx="126">53</cx:pt>
          <cx:pt idx="127">53</cx:pt>
          <cx:pt idx="128">53</cx:pt>
          <cx:pt idx="129">53</cx:pt>
          <cx:pt idx="130">54</cx:pt>
          <cx:pt idx="131">53</cx:pt>
          <cx:pt idx="132">53</cx:pt>
          <cx:pt idx="133">53</cx:pt>
          <cx:pt idx="134">53</cx:pt>
          <cx:pt idx="135">53</cx:pt>
          <cx:pt idx="136">53</cx:pt>
          <cx:pt idx="137">53</cx:pt>
          <cx:pt idx="138">53</cx:pt>
          <cx:pt idx="139">53</cx:pt>
          <cx:pt idx="140">56</cx:pt>
          <cx:pt idx="141">53</cx:pt>
          <cx:pt idx="142">54</cx:pt>
          <cx:pt idx="143">53</cx:pt>
          <cx:pt idx="144">53</cx:pt>
          <cx:pt idx="145">53</cx:pt>
          <cx:pt idx="146">53</cx:pt>
          <cx:pt idx="147">53</cx:pt>
          <cx:pt idx="148">52</cx:pt>
          <cx:pt idx="149">53</cx:pt>
          <cx:pt idx="150">53</cx:pt>
          <cx:pt idx="151">53</cx:pt>
          <cx:pt idx="152">53</cx:pt>
          <cx:pt idx="153">53</cx:pt>
          <cx:pt idx="154">53</cx:pt>
          <cx:pt idx="155">53</cx:pt>
          <cx:pt idx="156">53</cx:pt>
          <cx:pt idx="157">53</cx:pt>
          <cx:pt idx="158">55</cx:pt>
          <cx:pt idx="159">53</cx:pt>
          <cx:pt idx="160">53</cx:pt>
          <cx:pt idx="161">53</cx:pt>
          <cx:pt idx="162">53</cx:pt>
          <cx:pt idx="163">53</cx:pt>
          <cx:pt idx="164">53</cx:pt>
          <cx:pt idx="165">56</cx:pt>
          <cx:pt idx="166">53</cx:pt>
          <cx:pt idx="167">53</cx:pt>
          <cx:pt idx="168">53</cx:pt>
          <cx:pt idx="169">53</cx:pt>
          <cx:pt idx="170">53</cx:pt>
          <cx:pt idx="171">53</cx:pt>
          <cx:pt idx="172">53</cx:pt>
          <cx:pt idx="173">53</cx:pt>
          <cx:pt idx="174">53</cx:pt>
          <cx:pt idx="175">53</cx:pt>
          <cx:pt idx="176">55</cx:pt>
          <cx:pt idx="177">54</cx:pt>
          <cx:pt idx="178">53</cx:pt>
          <cx:pt idx="179">58</cx:pt>
          <cx:pt idx="180">53</cx:pt>
          <cx:pt idx="181">54</cx:pt>
          <cx:pt idx="182">53</cx:pt>
          <cx:pt idx="183">53</cx:pt>
          <cx:pt idx="184">53</cx:pt>
          <cx:pt idx="185">53</cx:pt>
          <cx:pt idx="186">53</cx:pt>
          <cx:pt idx="187">53</cx:pt>
          <cx:pt idx="188">53</cx:pt>
          <cx:pt idx="189">53</cx:pt>
          <cx:pt idx="190">57</cx:pt>
          <cx:pt idx="191">54</cx:pt>
          <cx:pt idx="192">54</cx:pt>
          <cx:pt idx="193">52</cx:pt>
          <cx:pt idx="194">54</cx:pt>
          <cx:pt idx="195">56</cx:pt>
          <cx:pt idx="196">54</cx:pt>
          <cx:pt idx="197">53</cx:pt>
          <cx:pt idx="198">53</cx:pt>
          <cx:pt idx="199">53</cx:pt>
          <cx:pt idx="200">53</cx:pt>
          <cx:pt idx="201">56</cx:pt>
          <cx:pt idx="202">54</cx:pt>
          <cx:pt idx="203">54</cx:pt>
          <cx:pt idx="204">54</cx:pt>
          <cx:pt idx="205">55</cx:pt>
          <cx:pt idx="206">53</cx:pt>
          <cx:pt idx="207">53</cx:pt>
          <cx:pt idx="208">53</cx:pt>
          <cx:pt idx="209">53</cx:pt>
          <cx:pt idx="210">53</cx:pt>
          <cx:pt idx="211">53</cx:pt>
          <cx:pt idx="212">53</cx:pt>
          <cx:pt idx="213">53</cx:pt>
          <cx:pt idx="214">56</cx:pt>
          <cx:pt idx="215">53</cx:pt>
          <cx:pt idx="216">53</cx:pt>
          <cx:pt idx="217">53</cx:pt>
          <cx:pt idx="218">53</cx:pt>
          <cx:pt idx="219">53</cx:pt>
          <cx:pt idx="220">53</cx:pt>
          <cx:pt idx="221">53</cx:pt>
          <cx:pt idx="222">53</cx:pt>
          <cx:pt idx="223">53</cx:pt>
          <cx:pt idx="224">53</cx:pt>
          <cx:pt idx="225">54</cx:pt>
          <cx:pt idx="226">53</cx:pt>
          <cx:pt idx="227">53</cx:pt>
          <cx:pt idx="228">53</cx:pt>
          <cx:pt idx="229">53</cx:pt>
          <cx:pt idx="230">54</cx:pt>
          <cx:pt idx="231">53</cx:pt>
          <cx:pt idx="232">55</cx:pt>
          <cx:pt idx="233">54</cx:pt>
          <cx:pt idx="234">53</cx:pt>
          <cx:pt idx="235">53</cx:pt>
          <cx:pt idx="236">53</cx:pt>
          <cx:pt idx="237">53</cx:pt>
          <cx:pt idx="238">54</cx:pt>
          <cx:pt idx="239">53</cx:pt>
          <cx:pt idx="240">56</cx:pt>
          <cx:pt idx="241">54</cx:pt>
          <cx:pt idx="242">54</cx:pt>
          <cx:pt idx="243">54</cx:pt>
          <cx:pt idx="244">53</cx:pt>
          <cx:pt idx="245">54</cx:pt>
          <cx:pt idx="246">53</cx:pt>
          <cx:pt idx="247">53</cx:pt>
          <cx:pt idx="248">53</cx:pt>
          <cx:pt idx="249">53</cx:pt>
          <cx:pt idx="250">55</cx:pt>
          <cx:pt idx="251">54</cx:pt>
          <cx:pt idx="252">54</cx:pt>
          <cx:pt idx="253">53</cx:pt>
          <cx:pt idx="254">53</cx:pt>
          <cx:pt idx="255">53</cx:pt>
          <cx:pt idx="256">53</cx:pt>
          <cx:pt idx="257">53</cx:pt>
          <cx:pt idx="258">53</cx:pt>
          <cx:pt idx="259">53</cx:pt>
          <cx:pt idx="260">53</cx:pt>
          <cx:pt idx="261">53</cx:pt>
          <cx:pt idx="262">53</cx:pt>
          <cx:pt idx="263">53</cx:pt>
          <cx:pt idx="264">53</cx:pt>
          <cx:pt idx="265">53</cx:pt>
          <cx:pt idx="266">53</cx:pt>
          <cx:pt idx="267">53</cx:pt>
          <cx:pt idx="268">53</cx:pt>
          <cx:pt idx="269">55</cx:pt>
          <cx:pt idx="270">53</cx:pt>
          <cx:pt idx="271">53</cx:pt>
          <cx:pt idx="272">53</cx:pt>
          <cx:pt idx="273">53</cx:pt>
          <cx:pt idx="274">53</cx:pt>
          <cx:pt idx="275">53</cx:pt>
          <cx:pt idx="276">54</cx:pt>
          <cx:pt idx="277">54</cx:pt>
          <cx:pt idx="278">54</cx:pt>
          <cx:pt idx="279">53</cx:pt>
          <cx:pt idx="280">53</cx:pt>
          <cx:pt idx="281">53</cx:pt>
          <cx:pt idx="282">53</cx:pt>
          <cx:pt idx="283">53</cx:pt>
          <cx:pt idx="284">53</cx:pt>
          <cx:pt idx="285">55</cx:pt>
          <cx:pt idx="286">53</cx:pt>
          <cx:pt idx="287">55</cx:pt>
          <cx:pt idx="288">54</cx:pt>
          <cx:pt idx="289">53</cx:pt>
          <cx:pt idx="290">53</cx:pt>
          <cx:pt idx="291">53</cx:pt>
          <cx:pt idx="292">53</cx:pt>
          <cx:pt idx="293">53</cx:pt>
          <cx:pt idx="294">53</cx:pt>
          <cx:pt idx="295">53</cx:pt>
          <cx:pt idx="296">53</cx:pt>
          <cx:pt idx="297">53</cx:pt>
          <cx:pt idx="298">53</cx:pt>
          <cx:pt idx="299">53</cx:pt>
          <cx:pt idx="300">53</cx:pt>
          <cx:pt idx="301">53</cx:pt>
          <cx:pt idx="302">53</cx:pt>
          <cx:pt idx="303">53</cx:pt>
          <cx:pt idx="304">53</cx:pt>
          <cx:pt idx="305">53</cx:pt>
          <cx:pt idx="306">55</cx:pt>
          <cx:pt idx="307">54</cx:pt>
          <cx:pt idx="308">53</cx:pt>
          <cx:pt idx="309">53</cx:pt>
          <cx:pt idx="310">53</cx:pt>
          <cx:pt idx="311">53</cx:pt>
          <cx:pt idx="312">53</cx:pt>
          <cx:pt idx="313">53</cx:pt>
          <cx:pt idx="314">53</cx:pt>
          <cx:pt idx="315">53</cx:pt>
          <cx:pt idx="316">54</cx:pt>
          <cx:pt idx="317">54</cx:pt>
          <cx:pt idx="318">53</cx:pt>
          <cx:pt idx="319">53</cx:pt>
          <cx:pt idx="320">53</cx:pt>
          <cx:pt idx="321">53</cx:pt>
          <cx:pt idx="322">53</cx:pt>
          <cx:pt idx="323">53</cx:pt>
          <cx:pt idx="324">53</cx:pt>
          <cx:pt idx="325">53</cx:pt>
          <cx:pt idx="326">55</cx:pt>
          <cx:pt idx="327">53</cx:pt>
          <cx:pt idx="328">53</cx:pt>
          <cx:pt idx="329">53</cx:pt>
          <cx:pt idx="330">53</cx:pt>
          <cx:pt idx="331">53</cx:pt>
          <cx:pt idx="332">53</cx:pt>
          <cx:pt idx="333">53</cx:pt>
          <cx:pt idx="334">53</cx:pt>
          <cx:pt idx="335">53</cx:pt>
          <cx:pt idx="336">53</cx:pt>
          <cx:pt idx="337">53</cx:pt>
          <cx:pt idx="338">54</cx:pt>
          <cx:pt idx="339">53</cx:pt>
          <cx:pt idx="340">53</cx:pt>
          <cx:pt idx="341">54</cx:pt>
          <cx:pt idx="342">53</cx:pt>
          <cx:pt idx="343">54</cx:pt>
          <cx:pt idx="344">55</cx:pt>
          <cx:pt idx="345">53</cx:pt>
          <cx:pt idx="346">53</cx:pt>
          <cx:pt idx="347">53</cx:pt>
          <cx:pt idx="348">53</cx:pt>
          <cx:pt idx="349">56</cx:pt>
          <cx:pt idx="350">53</cx:pt>
          <cx:pt idx="351">53</cx:pt>
          <cx:pt idx="352">53</cx:pt>
          <cx:pt idx="353">53</cx:pt>
          <cx:pt idx="354">53</cx:pt>
          <cx:pt idx="355">53</cx:pt>
          <cx:pt idx="356">53</cx:pt>
          <cx:pt idx="357">53</cx:pt>
          <cx:pt idx="358">53</cx:pt>
          <cx:pt idx="359">53</cx:pt>
          <cx:pt idx="360">53</cx:pt>
          <cx:pt idx="361">53</cx:pt>
          <cx:pt idx="362">54</cx:pt>
          <cx:pt idx="363">56</cx:pt>
          <cx:pt idx="364">53</cx:pt>
          <cx:pt idx="365">53</cx:pt>
          <cx:pt idx="366">53</cx:pt>
          <cx:pt idx="367">53</cx:pt>
          <cx:pt idx="368">53</cx:pt>
          <cx:pt idx="369">53</cx:pt>
          <cx:pt idx="370">53</cx:pt>
          <cx:pt idx="371">53</cx:pt>
          <cx:pt idx="372">53</cx:pt>
          <cx:pt idx="373">53</cx:pt>
          <cx:pt idx="374">53</cx:pt>
          <cx:pt idx="375">53</cx:pt>
          <cx:pt idx="376">53</cx:pt>
          <cx:pt idx="377">53</cx:pt>
          <cx:pt idx="378">53</cx:pt>
          <cx:pt idx="379">53</cx:pt>
          <cx:pt idx="380">53</cx:pt>
          <cx:pt idx="381">55</cx:pt>
          <cx:pt idx="382">53</cx:pt>
          <cx:pt idx="383">53</cx:pt>
          <cx:pt idx="384">53</cx:pt>
          <cx:pt idx="385">53</cx:pt>
          <cx:pt idx="386">53</cx:pt>
          <cx:pt idx="387">53</cx:pt>
          <cx:pt idx="388">53</cx:pt>
          <cx:pt idx="389">53</cx:pt>
          <cx:pt idx="390">53</cx:pt>
          <cx:pt idx="391">53</cx:pt>
          <cx:pt idx="392">53</cx:pt>
          <cx:pt idx="393">53</cx:pt>
          <cx:pt idx="394">53</cx:pt>
          <cx:pt idx="395">53</cx:pt>
          <cx:pt idx="396">54</cx:pt>
          <cx:pt idx="397">53</cx:pt>
          <cx:pt idx="398">53</cx:pt>
          <cx:pt idx="399">54</cx:pt>
          <cx:pt idx="400">57</cx:pt>
          <cx:pt idx="401">54</cx:pt>
          <cx:pt idx="402">53</cx:pt>
          <cx:pt idx="403">53</cx:pt>
          <cx:pt idx="404">53</cx:pt>
          <cx:pt idx="405">53</cx:pt>
          <cx:pt idx="406">52</cx:pt>
          <cx:pt idx="407">53</cx:pt>
          <cx:pt idx="408">53</cx:pt>
          <cx:pt idx="409">53</cx:pt>
          <cx:pt idx="410">53</cx:pt>
          <cx:pt idx="411">53</cx:pt>
          <cx:pt idx="412">53</cx:pt>
          <cx:pt idx="413">53</cx:pt>
          <cx:pt idx="414">53</cx:pt>
          <cx:pt idx="415">53</cx:pt>
          <cx:pt idx="416">53</cx:pt>
          <cx:pt idx="417">53</cx:pt>
          <cx:pt idx="418">55</cx:pt>
          <cx:pt idx="419">57</cx:pt>
          <cx:pt idx="420">53</cx:pt>
          <cx:pt idx="421">53</cx:pt>
          <cx:pt idx="422">53</cx:pt>
          <cx:pt idx="423">53</cx:pt>
          <cx:pt idx="424">53</cx:pt>
          <cx:pt idx="425">53</cx:pt>
          <cx:pt idx="426">53</cx:pt>
          <cx:pt idx="427">53</cx:pt>
          <cx:pt idx="428">53</cx:pt>
          <cx:pt idx="429">53</cx:pt>
          <cx:pt idx="430">53</cx:pt>
          <cx:pt idx="431">53</cx:pt>
          <cx:pt idx="432">53</cx:pt>
          <cx:pt idx="433">53</cx:pt>
          <cx:pt idx="434">53</cx:pt>
          <cx:pt idx="435">53</cx:pt>
          <cx:pt idx="436">53</cx:pt>
          <cx:pt idx="437">53</cx:pt>
          <cx:pt idx="438">55</cx:pt>
          <cx:pt idx="439">53</cx:pt>
          <cx:pt idx="440">53</cx:pt>
          <cx:pt idx="441">53</cx:pt>
          <cx:pt idx="442">53</cx:pt>
          <cx:pt idx="443">53</cx:pt>
          <cx:pt idx="444">53</cx:pt>
          <cx:pt idx="445">53</cx:pt>
          <cx:pt idx="446">54</cx:pt>
          <cx:pt idx="447">53</cx:pt>
          <cx:pt idx="448">53</cx:pt>
          <cx:pt idx="449">53</cx:pt>
          <cx:pt idx="450">53</cx:pt>
          <cx:pt idx="451">54</cx:pt>
          <cx:pt idx="452">53</cx:pt>
          <cx:pt idx="453">53</cx:pt>
          <cx:pt idx="454">53</cx:pt>
          <cx:pt idx="455">53</cx:pt>
          <cx:pt idx="456">55</cx:pt>
          <cx:pt idx="457">53</cx:pt>
          <cx:pt idx="458">53</cx:pt>
          <cx:pt idx="459">53</cx:pt>
          <cx:pt idx="460">53</cx:pt>
          <cx:pt idx="461">53</cx:pt>
          <cx:pt idx="462">53</cx:pt>
          <cx:pt idx="463">53</cx:pt>
          <cx:pt idx="464">53</cx:pt>
          <cx:pt idx="465">53</cx:pt>
          <cx:pt idx="466">53</cx:pt>
          <cx:pt idx="467">53</cx:pt>
          <cx:pt idx="468">53</cx:pt>
          <cx:pt idx="469">53</cx:pt>
          <cx:pt idx="470">53</cx:pt>
          <cx:pt idx="471">53</cx:pt>
          <cx:pt idx="472">53</cx:pt>
          <cx:pt idx="473">53</cx:pt>
          <cx:pt idx="474">53</cx:pt>
          <cx:pt idx="475">55</cx:pt>
          <cx:pt idx="476">53</cx:pt>
          <cx:pt idx="477">53</cx:pt>
          <cx:pt idx="478">53</cx:pt>
          <cx:pt idx="479">53</cx:pt>
          <cx:pt idx="480">53</cx:pt>
          <cx:pt idx="481">52</cx:pt>
          <cx:pt idx="482">53</cx:pt>
          <cx:pt idx="483">53</cx:pt>
          <cx:pt idx="484">54</cx:pt>
          <cx:pt idx="485">53</cx:pt>
          <cx:pt idx="486">53</cx:pt>
          <cx:pt idx="487">53</cx:pt>
          <cx:pt idx="488">53</cx:pt>
          <cx:pt idx="489">53</cx:pt>
          <cx:pt idx="490">53</cx:pt>
          <cx:pt idx="491">53</cx:pt>
          <cx:pt idx="492">53</cx:pt>
          <cx:pt idx="493">53</cx:pt>
          <cx:pt idx="494">54</cx:pt>
          <cx:pt idx="495">53</cx:pt>
          <cx:pt idx="496">53</cx:pt>
          <cx:pt idx="497">53</cx:pt>
          <cx:pt idx="498">53</cx:pt>
          <cx:pt idx="499">53</cx:pt>
          <cx:pt idx="500">53</cx:pt>
          <cx:pt idx="501">53</cx:pt>
          <cx:pt idx="502">53</cx:pt>
          <cx:pt idx="503">53</cx:pt>
          <cx:pt idx="504">53</cx:pt>
          <cx:pt idx="505">53</cx:pt>
          <cx:pt idx="506">53</cx:pt>
          <cx:pt idx="507">54</cx:pt>
          <cx:pt idx="508">53</cx:pt>
          <cx:pt idx="509">53</cx:pt>
          <cx:pt idx="510">53</cx:pt>
          <cx:pt idx="511">53</cx:pt>
          <cx:pt idx="512">55</cx:pt>
          <cx:pt idx="513">53</cx:pt>
          <cx:pt idx="514">53</cx:pt>
          <cx:pt idx="515">53</cx:pt>
          <cx:pt idx="516">53</cx:pt>
          <cx:pt idx="517">53</cx:pt>
          <cx:pt idx="518">53</cx:pt>
          <cx:pt idx="519">53</cx:pt>
          <cx:pt idx="520">53</cx:pt>
          <cx:pt idx="521">53</cx:pt>
          <cx:pt idx="522">53</cx:pt>
          <cx:pt idx="523">53</cx:pt>
          <cx:pt idx="524">53</cx:pt>
          <cx:pt idx="525">53</cx:pt>
          <cx:pt idx="526">53</cx:pt>
          <cx:pt idx="527">53</cx:pt>
          <cx:pt idx="528">53</cx:pt>
          <cx:pt idx="529">53</cx:pt>
          <cx:pt idx="530">53</cx:pt>
          <cx:pt idx="531">55</cx:pt>
          <cx:pt idx="532">53</cx:pt>
          <cx:pt idx="533">53</cx:pt>
          <cx:pt idx="534">53</cx:pt>
          <cx:pt idx="535">53</cx:pt>
          <cx:pt idx="536">53</cx:pt>
          <cx:pt idx="537">53</cx:pt>
          <cx:pt idx="538">52</cx:pt>
          <cx:pt idx="539">53</cx:pt>
          <cx:pt idx="540">53</cx:pt>
          <cx:pt idx="541">53</cx:pt>
          <cx:pt idx="542">53</cx:pt>
          <cx:pt idx="543">53</cx:pt>
          <cx:pt idx="544">53</cx:pt>
          <cx:pt idx="545">56</cx:pt>
          <cx:pt idx="546">53</cx:pt>
          <cx:pt idx="547">53</cx:pt>
          <cx:pt idx="548">53</cx:pt>
          <cx:pt idx="549">54</cx:pt>
          <cx:pt idx="550">54</cx:pt>
          <cx:pt idx="551">53</cx:pt>
          <cx:pt idx="552">53</cx:pt>
          <cx:pt idx="553">53</cx:pt>
          <cx:pt idx="554">53</cx:pt>
          <cx:pt idx="555">53</cx:pt>
          <cx:pt idx="556">53</cx:pt>
          <cx:pt idx="557">53</cx:pt>
          <cx:pt idx="558">53</cx:pt>
          <cx:pt idx="559">53</cx:pt>
          <cx:pt idx="560">53</cx:pt>
          <cx:pt idx="561">53</cx:pt>
          <cx:pt idx="562">54</cx:pt>
          <cx:pt idx="563">53</cx:pt>
          <cx:pt idx="564">53</cx:pt>
          <cx:pt idx="565">53</cx:pt>
          <cx:pt idx="566">53</cx:pt>
          <cx:pt idx="567">52</cx:pt>
          <cx:pt idx="568">53</cx:pt>
          <cx:pt idx="569">55</cx:pt>
          <cx:pt idx="570">53</cx:pt>
          <cx:pt idx="571">53</cx:pt>
          <cx:pt idx="572">53</cx:pt>
          <cx:pt idx="573">53</cx:pt>
          <cx:pt idx="574">53</cx:pt>
          <cx:pt idx="575">53</cx:pt>
          <cx:pt idx="576">53</cx:pt>
          <cx:pt idx="577">53</cx:pt>
          <cx:pt idx="578">53</cx:pt>
          <cx:pt idx="579">53</cx:pt>
          <cx:pt idx="580">53</cx:pt>
          <cx:pt idx="581">53</cx:pt>
          <cx:pt idx="582">53</cx:pt>
          <cx:pt idx="583">53</cx:pt>
          <cx:pt idx="584">53</cx:pt>
          <cx:pt idx="585">53</cx:pt>
          <cx:pt idx="586">53</cx:pt>
          <cx:pt idx="587">55</cx:pt>
          <cx:pt idx="588">53</cx:pt>
          <cx:pt idx="589">53</cx:pt>
          <cx:pt idx="590">53</cx:pt>
          <cx:pt idx="591">53</cx:pt>
          <cx:pt idx="592">53</cx:pt>
          <cx:pt idx="593">53</cx:pt>
          <cx:pt idx="594">53</cx:pt>
          <cx:pt idx="595">53</cx:pt>
          <cx:pt idx="596">53</cx:pt>
          <cx:pt idx="597">53</cx:pt>
          <cx:pt idx="598">53</cx:pt>
          <cx:pt idx="599">53</cx:pt>
          <cx:pt idx="600">53</cx:pt>
          <cx:pt idx="601">52</cx:pt>
          <cx:pt idx="602">55</cx:pt>
          <cx:pt idx="603">53</cx:pt>
          <cx:pt idx="604">53</cx:pt>
          <cx:pt idx="605">55</cx:pt>
          <cx:pt idx="606">54</cx:pt>
          <cx:pt idx="607">54</cx:pt>
          <cx:pt idx="608">53</cx:pt>
          <cx:pt idx="609">53</cx:pt>
          <cx:pt idx="610">53</cx:pt>
          <cx:pt idx="611">53</cx:pt>
          <cx:pt idx="612">53</cx:pt>
          <cx:pt idx="613">53</cx:pt>
          <cx:pt idx="614">53</cx:pt>
          <cx:pt idx="615">53</cx:pt>
          <cx:pt idx="616">53</cx:pt>
          <cx:pt idx="617">54</cx:pt>
          <cx:pt idx="618">53</cx:pt>
          <cx:pt idx="619">53</cx:pt>
          <cx:pt idx="620">53</cx:pt>
          <cx:pt idx="621">53</cx:pt>
          <cx:pt idx="622">53</cx:pt>
          <cx:pt idx="623">53</cx:pt>
          <cx:pt idx="624">53</cx:pt>
          <cx:pt idx="625">54</cx:pt>
          <cx:pt idx="626">53</cx:pt>
          <cx:pt idx="627">53</cx:pt>
          <cx:pt idx="628">53</cx:pt>
          <cx:pt idx="629">53</cx:pt>
          <cx:pt idx="630">53</cx:pt>
          <cx:pt idx="631">53</cx:pt>
          <cx:pt idx="632">53</cx:pt>
          <cx:pt idx="633">53</cx:pt>
          <cx:pt idx="634">53</cx:pt>
          <cx:pt idx="635">53</cx:pt>
          <cx:pt idx="636">53</cx:pt>
          <cx:pt idx="637">53</cx:pt>
          <cx:pt idx="638">53</cx:pt>
          <cx:pt idx="639">53</cx:pt>
          <cx:pt idx="640">55</cx:pt>
          <cx:pt idx="641">53</cx:pt>
          <cx:pt idx="642">53</cx:pt>
          <cx:pt idx="643">56</cx:pt>
          <cx:pt idx="644">53</cx:pt>
          <cx:pt idx="645">53</cx:pt>
          <cx:pt idx="646">54</cx:pt>
          <cx:pt idx="647">53</cx:pt>
          <cx:pt idx="648">53</cx:pt>
          <cx:pt idx="649">53</cx:pt>
          <cx:pt idx="650">53</cx:pt>
          <cx:pt idx="651">53</cx:pt>
          <cx:pt idx="652">53</cx:pt>
          <cx:pt idx="653">53</cx:pt>
          <cx:pt idx="654">53</cx:pt>
          <cx:pt idx="655">53</cx:pt>
          <cx:pt idx="656">53</cx:pt>
          <cx:pt idx="657">53</cx:pt>
          <cx:pt idx="658">53</cx:pt>
          <cx:pt idx="659">53</cx:pt>
          <cx:pt idx="660">53</cx:pt>
          <cx:pt idx="661">53</cx:pt>
          <cx:pt idx="662">55</cx:pt>
          <cx:pt idx="663">53</cx:pt>
          <cx:pt idx="664">53</cx:pt>
          <cx:pt idx="665">53</cx:pt>
          <cx:pt idx="666">53</cx:pt>
          <cx:pt idx="667">53</cx:pt>
          <cx:pt idx="668">53</cx:pt>
          <cx:pt idx="669">53</cx:pt>
          <cx:pt idx="670">53</cx:pt>
          <cx:pt idx="671">53</cx:pt>
          <cx:pt idx="672">53</cx:pt>
          <cx:pt idx="673">54</cx:pt>
          <cx:pt idx="674">53</cx:pt>
          <cx:pt idx="675">53</cx:pt>
          <cx:pt idx="676">53</cx:pt>
          <cx:pt idx="677">53</cx:pt>
          <cx:pt idx="678">53</cx:pt>
          <cx:pt idx="679">53</cx:pt>
          <cx:pt idx="680">54</cx:pt>
          <cx:pt idx="681">54</cx:pt>
          <cx:pt idx="682">53</cx:pt>
          <cx:pt idx="683">53</cx:pt>
          <cx:pt idx="684">53</cx:pt>
          <cx:pt idx="685">52</cx:pt>
          <cx:pt idx="686">53</cx:pt>
          <cx:pt idx="687">53</cx:pt>
          <cx:pt idx="688">53</cx:pt>
          <cx:pt idx="689">53</cx:pt>
          <cx:pt idx="690">53</cx:pt>
          <cx:pt idx="691">53</cx:pt>
          <cx:pt idx="692">53</cx:pt>
          <cx:pt idx="693">53</cx:pt>
          <cx:pt idx="694">53</cx:pt>
          <cx:pt idx="695">53</cx:pt>
          <cx:pt idx="696">53</cx:pt>
          <cx:pt idx="697">53</cx:pt>
          <cx:pt idx="698">53</cx:pt>
          <cx:pt idx="699">54</cx:pt>
          <cx:pt idx="700">55</cx:pt>
          <cx:pt idx="701">53</cx:pt>
          <cx:pt idx="702">53</cx:pt>
          <cx:pt idx="703">53</cx:pt>
          <cx:pt idx="704">53</cx:pt>
          <cx:pt idx="705">53</cx:pt>
          <cx:pt idx="706">53</cx:pt>
          <cx:pt idx="707">53</cx:pt>
          <cx:pt idx="708">53</cx:pt>
          <cx:pt idx="709">53</cx:pt>
          <cx:pt idx="710">53</cx:pt>
          <cx:pt idx="711">53</cx:pt>
          <cx:pt idx="712">53</cx:pt>
          <cx:pt idx="713">53</cx:pt>
          <cx:pt idx="714">53</cx:pt>
          <cx:pt idx="715">53</cx:pt>
          <cx:pt idx="716">53</cx:pt>
          <cx:pt idx="717">53</cx:pt>
          <cx:pt idx="718">55</cx:pt>
          <cx:pt idx="719">53</cx:pt>
          <cx:pt idx="720">53</cx:pt>
          <cx:pt idx="721">53</cx:pt>
          <cx:pt idx="722">53</cx:pt>
          <cx:pt idx="723">53</cx:pt>
          <cx:pt idx="724">53</cx:pt>
          <cx:pt idx="725">53</cx:pt>
          <cx:pt idx="726">53</cx:pt>
          <cx:pt idx="727">53</cx:pt>
          <cx:pt idx="728">55</cx:pt>
          <cx:pt idx="729">54</cx:pt>
          <cx:pt idx="730">53</cx:pt>
          <cx:pt idx="731">53</cx:pt>
          <cx:pt idx="732">53</cx:pt>
          <cx:pt idx="733">53</cx:pt>
          <cx:pt idx="734">53</cx:pt>
          <cx:pt idx="735">53</cx:pt>
          <cx:pt idx="736">53</cx:pt>
          <cx:pt idx="737">55</cx:pt>
          <cx:pt idx="738">53</cx:pt>
          <cx:pt idx="739">53</cx:pt>
          <cx:pt idx="740">53</cx:pt>
          <cx:pt idx="741">53</cx:pt>
          <cx:pt idx="742">53</cx:pt>
          <cx:pt idx="743">54</cx:pt>
          <cx:pt idx="744">54</cx:pt>
          <cx:pt idx="745">53</cx:pt>
          <cx:pt idx="746">53</cx:pt>
          <cx:pt idx="747">53</cx:pt>
          <cx:pt idx="748">53</cx:pt>
          <cx:pt idx="749">53</cx:pt>
          <cx:pt idx="750">53</cx:pt>
          <cx:pt idx="751">53</cx:pt>
          <cx:pt idx="752">53</cx:pt>
          <cx:pt idx="753">53</cx:pt>
          <cx:pt idx="754">57</cx:pt>
          <cx:pt idx="755">55</cx:pt>
          <cx:pt idx="756">53</cx:pt>
          <cx:pt idx="757">53</cx:pt>
          <cx:pt idx="758">53</cx:pt>
          <cx:pt idx="759">57</cx:pt>
          <cx:pt idx="760">55</cx:pt>
          <cx:pt idx="761">53</cx:pt>
          <cx:pt idx="762">53</cx:pt>
          <cx:pt idx="763">53</cx:pt>
          <cx:pt idx="764">53</cx:pt>
          <cx:pt idx="765">53</cx:pt>
          <cx:pt idx="766">53</cx:pt>
          <cx:pt idx="767">53</cx:pt>
          <cx:pt idx="768">53</cx:pt>
          <cx:pt idx="769">53</cx:pt>
          <cx:pt idx="770">53</cx:pt>
          <cx:pt idx="771">52</cx:pt>
          <cx:pt idx="772">53</cx:pt>
          <cx:pt idx="773">54</cx:pt>
          <cx:pt idx="774">54</cx:pt>
          <cx:pt idx="775">53</cx:pt>
          <cx:pt idx="776">53</cx:pt>
          <cx:pt idx="777">53</cx:pt>
          <cx:pt idx="778">53</cx:pt>
          <cx:pt idx="779">53</cx:pt>
          <cx:pt idx="780">53</cx:pt>
          <cx:pt idx="781">53</cx:pt>
          <cx:pt idx="782">53</cx:pt>
          <cx:pt idx="783">54</cx:pt>
          <cx:pt idx="784">53</cx:pt>
          <cx:pt idx="785">53</cx:pt>
          <cx:pt idx="786">53</cx:pt>
          <cx:pt idx="787">53</cx:pt>
          <cx:pt idx="788">53</cx:pt>
          <cx:pt idx="789">53</cx:pt>
          <cx:pt idx="790">53</cx:pt>
          <cx:pt idx="791">53</cx:pt>
          <cx:pt idx="792">55</cx:pt>
          <cx:pt idx="793">54</cx:pt>
          <cx:pt idx="794">53</cx:pt>
          <cx:pt idx="795">53</cx:pt>
          <cx:pt idx="796">53</cx:pt>
          <cx:pt idx="797">53</cx:pt>
          <cx:pt idx="798">53</cx:pt>
          <cx:pt idx="799">53</cx:pt>
          <cx:pt idx="800">53</cx:pt>
          <cx:pt idx="801">53</cx:pt>
          <cx:pt idx="802">53</cx:pt>
          <cx:pt idx="803">53</cx:pt>
          <cx:pt idx="804">53</cx:pt>
          <cx:pt idx="805">53</cx:pt>
          <cx:pt idx="806">53</cx:pt>
          <cx:pt idx="807">53</cx:pt>
          <cx:pt idx="808">53</cx:pt>
          <cx:pt idx="809">53</cx:pt>
          <cx:pt idx="810">53</cx:pt>
          <cx:pt idx="811">55</cx:pt>
          <cx:pt idx="812">53</cx:pt>
          <cx:pt idx="813">53</cx:pt>
          <cx:pt idx="814">54</cx:pt>
          <cx:pt idx="815">53</cx:pt>
          <cx:pt idx="816">53</cx:pt>
          <cx:pt idx="817">53</cx:pt>
          <cx:pt idx="818">53</cx:pt>
          <cx:pt idx="819">53</cx:pt>
          <cx:pt idx="820">53</cx:pt>
          <cx:pt idx="821">53</cx:pt>
          <cx:pt idx="822">53</cx:pt>
          <cx:pt idx="823">53</cx:pt>
          <cx:pt idx="824">53</cx:pt>
          <cx:pt idx="825">53</cx:pt>
          <cx:pt idx="826">53</cx:pt>
          <cx:pt idx="827">53</cx:pt>
          <cx:pt idx="828">53</cx:pt>
          <cx:pt idx="829">54</cx:pt>
          <cx:pt idx="830">54</cx:pt>
          <cx:pt idx="831">53</cx:pt>
          <cx:pt idx="832">53</cx:pt>
          <cx:pt idx="833">53</cx:pt>
          <cx:pt idx="834">53</cx:pt>
          <cx:pt idx="835">53</cx:pt>
          <cx:pt idx="836">53</cx:pt>
          <cx:pt idx="837">53</cx:pt>
          <cx:pt idx="838">53</cx:pt>
          <cx:pt idx="839">54</cx:pt>
          <cx:pt idx="840">53</cx:pt>
          <cx:pt idx="841">53</cx:pt>
          <cx:pt idx="842">53</cx:pt>
          <cx:pt idx="843">53</cx:pt>
          <cx:pt idx="844">53</cx:pt>
          <cx:pt idx="845">53</cx:pt>
          <cx:pt idx="846">53</cx:pt>
          <cx:pt idx="847">53</cx:pt>
          <cx:pt idx="848">53</cx:pt>
          <cx:pt idx="849">54</cx:pt>
          <cx:pt idx="850">53</cx:pt>
          <cx:pt idx="851">53</cx:pt>
          <cx:pt idx="852">53</cx:pt>
          <cx:pt idx="853">53</cx:pt>
          <cx:pt idx="854">53</cx:pt>
          <cx:pt idx="855">53</cx:pt>
          <cx:pt idx="856">53</cx:pt>
          <cx:pt idx="857">53</cx:pt>
          <cx:pt idx="858">53</cx:pt>
          <cx:pt idx="859">53</cx:pt>
          <cx:pt idx="860">53</cx:pt>
          <cx:pt idx="861">53</cx:pt>
          <cx:pt idx="862">53</cx:pt>
          <cx:pt idx="863">53</cx:pt>
          <cx:pt idx="864">53</cx:pt>
          <cx:pt idx="865">53</cx:pt>
          <cx:pt idx="866">53</cx:pt>
          <cx:pt idx="867">55</cx:pt>
          <cx:pt idx="868">53</cx:pt>
          <cx:pt idx="869">53</cx:pt>
          <cx:pt idx="870">53</cx:pt>
          <cx:pt idx="871">53</cx:pt>
          <cx:pt idx="872">53</cx:pt>
          <cx:pt idx="873">53</cx:pt>
          <cx:pt idx="874">53</cx:pt>
          <cx:pt idx="875">53</cx:pt>
          <cx:pt idx="876">53</cx:pt>
          <cx:pt idx="877">53</cx:pt>
          <cx:pt idx="878">53</cx:pt>
          <cx:pt idx="879">53</cx:pt>
          <cx:pt idx="880">53</cx:pt>
          <cx:pt idx="881">53</cx:pt>
          <cx:pt idx="882">53</cx:pt>
          <cx:pt idx="883">53</cx:pt>
          <cx:pt idx="884">53</cx:pt>
          <cx:pt idx="885">55</cx:pt>
          <cx:pt idx="886">54</cx:pt>
          <cx:pt idx="887">53</cx:pt>
          <cx:pt idx="888">53</cx:pt>
          <cx:pt idx="889">53</cx:pt>
          <cx:pt idx="890">53</cx:pt>
          <cx:pt idx="891">53</cx:pt>
          <cx:pt idx="892">53</cx:pt>
          <cx:pt idx="893">53</cx:pt>
          <cx:pt idx="894">55</cx:pt>
          <cx:pt idx="895">53</cx:pt>
          <cx:pt idx="896">53</cx:pt>
          <cx:pt idx="897">53</cx:pt>
          <cx:pt idx="898">53</cx:pt>
          <cx:pt idx="899">53</cx:pt>
          <cx:pt idx="900">53</cx:pt>
          <cx:pt idx="901">53</cx:pt>
          <cx:pt idx="902">53</cx:pt>
          <cx:pt idx="903">53</cx:pt>
          <cx:pt idx="904">55</cx:pt>
          <cx:pt idx="905">54</cx:pt>
          <cx:pt idx="906">53</cx:pt>
          <cx:pt idx="907">53</cx:pt>
          <cx:pt idx="908">53</cx:pt>
          <cx:pt idx="909">53</cx:pt>
          <cx:pt idx="910">53</cx:pt>
          <cx:pt idx="911">53</cx:pt>
          <cx:pt idx="912">53</cx:pt>
          <cx:pt idx="913">53</cx:pt>
          <cx:pt idx="914">53</cx:pt>
          <cx:pt idx="915">53</cx:pt>
          <cx:pt idx="916">53</cx:pt>
          <cx:pt idx="917">53</cx:pt>
          <cx:pt idx="918">53</cx:pt>
          <cx:pt idx="919">53</cx:pt>
          <cx:pt idx="920">53</cx:pt>
          <cx:pt idx="921">53</cx:pt>
          <cx:pt idx="922">53</cx:pt>
          <cx:pt idx="923">54</cx:pt>
          <cx:pt idx="924">55</cx:pt>
          <cx:pt idx="925">53</cx:pt>
          <cx:pt idx="926">53</cx:pt>
          <cx:pt idx="927">53</cx:pt>
          <cx:pt idx="928">53</cx:pt>
          <cx:pt idx="929">53</cx:pt>
          <cx:pt idx="930">53</cx:pt>
          <cx:pt idx="931">53</cx:pt>
          <cx:pt idx="932">53</cx:pt>
          <cx:pt idx="933">53</cx:pt>
          <cx:pt idx="934">53</cx:pt>
          <cx:pt idx="935">53</cx:pt>
          <cx:pt idx="936">53</cx:pt>
          <cx:pt idx="937">53</cx:pt>
          <cx:pt idx="938">53</cx:pt>
          <cx:pt idx="939">53</cx:pt>
          <cx:pt idx="940">53</cx:pt>
          <cx:pt idx="941">53</cx:pt>
          <cx:pt idx="942">55</cx:pt>
          <cx:pt idx="943">53</cx:pt>
          <cx:pt idx="944">53</cx:pt>
          <cx:pt idx="945">53</cx:pt>
          <cx:pt idx="946">53</cx:pt>
          <cx:pt idx="947">53</cx:pt>
          <cx:pt idx="948">53</cx:pt>
          <cx:pt idx="949">55</cx:pt>
          <cx:pt idx="950">53</cx:pt>
          <cx:pt idx="951">53</cx:pt>
          <cx:pt idx="952">53</cx:pt>
          <cx:pt idx="953">53</cx:pt>
          <cx:pt idx="954">53</cx:pt>
          <cx:pt idx="955">53</cx:pt>
          <cx:pt idx="956">53</cx:pt>
          <cx:pt idx="957">53</cx:pt>
          <cx:pt idx="958">53</cx:pt>
          <cx:pt idx="959">53</cx:pt>
          <cx:pt idx="960">53</cx:pt>
          <cx:pt idx="961">56</cx:pt>
          <cx:pt idx="962">53</cx:pt>
          <cx:pt idx="963">53</cx:pt>
          <cx:pt idx="964">53</cx:pt>
          <cx:pt idx="965">53</cx:pt>
          <cx:pt idx="966">53</cx:pt>
          <cx:pt idx="967">53</cx:pt>
          <cx:pt idx="968">53</cx:pt>
          <cx:pt idx="969">53</cx:pt>
          <cx:pt idx="970">53</cx:pt>
          <cx:pt idx="971">53</cx:pt>
          <cx:pt idx="972">53</cx:pt>
          <cx:pt idx="973">52</cx:pt>
          <cx:pt idx="974">53</cx:pt>
          <cx:pt idx="975">53</cx:pt>
          <cx:pt idx="976">53</cx:pt>
          <cx:pt idx="977">53</cx:pt>
          <cx:pt idx="978">53</cx:pt>
          <cx:pt idx="979">55</cx:pt>
          <cx:pt idx="980">53</cx:pt>
          <cx:pt idx="981">53</cx:pt>
          <cx:pt idx="982">53</cx:pt>
          <cx:pt idx="983">52</cx:pt>
          <cx:pt idx="984">53</cx:pt>
          <cx:pt idx="985">53</cx:pt>
          <cx:pt idx="986">53</cx:pt>
          <cx:pt idx="987">53</cx:pt>
          <cx:pt idx="988">53</cx:pt>
          <cx:pt idx="989">53</cx:pt>
          <cx:pt idx="990">53</cx:pt>
          <cx:pt idx="991">53</cx:pt>
          <cx:pt idx="992">53</cx:pt>
          <cx:pt idx="993">53</cx:pt>
          <cx:pt idx="994">53</cx:pt>
          <cx:pt idx="995">53</cx:pt>
          <cx:pt idx="996">53</cx:pt>
          <cx:pt idx="997">54</cx:pt>
          <cx:pt idx="998">54</cx:pt>
          <cx:pt idx="999">53</cx:pt>
          <cx:pt idx="1000">53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Release Amp Time</a:t>
            </a:r>
          </a:p>
        </cx:rich>
      </cx:tx>
    </cx:title>
    <cx:plotArea>
      <cx:plotAreaRegion>
        <cx:series layoutId="boxWhisker" uniqueId="{2967244F-2A0E-470F-A85D-C6CA1B1B082D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amp_mandelbrot_timings1280x720d!$B$1:$B$1001</cx:f>
        <cx:lvl ptCount="1001" formatCode="General">
          <cx:pt idx="0">1001</cx:pt>
          <cx:pt idx="1">857</cx:pt>
          <cx:pt idx="2">864</cx:pt>
          <cx:pt idx="3">855</cx:pt>
          <cx:pt idx="4">854</cx:pt>
          <cx:pt idx="5">862</cx:pt>
          <cx:pt idx="6">852</cx:pt>
          <cx:pt idx="7">864</cx:pt>
          <cx:pt idx="8">854</cx:pt>
          <cx:pt idx="9">855</cx:pt>
          <cx:pt idx="10">861</cx:pt>
          <cx:pt idx="11">857</cx:pt>
          <cx:pt idx="12">862</cx:pt>
          <cx:pt idx="13">850</cx:pt>
          <cx:pt idx="14">855</cx:pt>
          <cx:pt idx="15">863</cx:pt>
          <cx:pt idx="16">849</cx:pt>
          <cx:pt idx="17">862</cx:pt>
          <cx:pt idx="18">857</cx:pt>
          <cx:pt idx="19">854</cx:pt>
          <cx:pt idx="20">862</cx:pt>
          <cx:pt idx="21">853</cx:pt>
          <cx:pt idx="22">863</cx:pt>
          <cx:pt idx="23">849</cx:pt>
          <cx:pt idx="24">862</cx:pt>
          <cx:pt idx="25">849</cx:pt>
          <cx:pt idx="26">857</cx:pt>
          <cx:pt idx="27">865</cx:pt>
          <cx:pt idx="28">853</cx:pt>
          <cx:pt idx="29">859</cx:pt>
          <cx:pt idx="30">850</cx:pt>
          <cx:pt idx="31">861</cx:pt>
          <cx:pt idx="32">857</cx:pt>
          <cx:pt idx="33">855</cx:pt>
          <cx:pt idx="34">864</cx:pt>
          <cx:pt idx="35">854</cx:pt>
          <cx:pt idx="36">860</cx:pt>
          <cx:pt idx="37">853</cx:pt>
          <cx:pt idx="38">862</cx:pt>
          <cx:pt idx="39">853</cx:pt>
          <cx:pt idx="40">855</cx:pt>
          <cx:pt idx="41">865</cx:pt>
          <cx:pt idx="42">850</cx:pt>
          <cx:pt idx="43">863</cx:pt>
          <cx:pt idx="44">853</cx:pt>
          <cx:pt idx="45">861</cx:pt>
          <cx:pt idx="46">854</cx:pt>
          <cx:pt idx="47">854</cx:pt>
          <cx:pt idx="48">865</cx:pt>
          <cx:pt idx="49">852</cx:pt>
          <cx:pt idx="50">865</cx:pt>
          <cx:pt idx="51">855</cx:pt>
          <cx:pt idx="52">863</cx:pt>
          <cx:pt idx="53">854</cx:pt>
          <cx:pt idx="54">853</cx:pt>
          <cx:pt idx="55">863</cx:pt>
          <cx:pt idx="56">854</cx:pt>
          <cx:pt idx="57">865</cx:pt>
          <cx:pt idx="58">856</cx:pt>
          <cx:pt idx="59">865</cx:pt>
          <cx:pt idx="60">855</cx:pt>
          <cx:pt idx="61">853</cx:pt>
          <cx:pt idx="62">860</cx:pt>
          <cx:pt idx="63">854</cx:pt>
          <cx:pt idx="64">864</cx:pt>
          <cx:pt idx="65">855</cx:pt>
          <cx:pt idx="66">864</cx:pt>
          <cx:pt idx="67">854</cx:pt>
          <cx:pt idx="68">853</cx:pt>
          <cx:pt idx="69">858</cx:pt>
          <cx:pt idx="70">854</cx:pt>
          <cx:pt idx="71">864</cx:pt>
          <cx:pt idx="72">855</cx:pt>
          <cx:pt idx="73">865</cx:pt>
          <cx:pt idx="74">855</cx:pt>
          <cx:pt idx="75">850</cx:pt>
          <cx:pt idx="76">862</cx:pt>
          <cx:pt idx="77">853</cx:pt>
          <cx:pt idx="78">860</cx:pt>
          <cx:pt idx="79">855</cx:pt>
          <cx:pt idx="80">862</cx:pt>
          <cx:pt idx="81">855</cx:pt>
          <cx:pt idx="82">849</cx:pt>
          <cx:pt idx="83">861</cx:pt>
          <cx:pt idx="84">853</cx:pt>
          <cx:pt idx="85">862</cx:pt>
          <cx:pt idx="86">854</cx:pt>
          <cx:pt idx="87">864</cx:pt>
          <cx:pt idx="88">850</cx:pt>
          <cx:pt idx="89">855</cx:pt>
          <cx:pt idx="90">863</cx:pt>
          <cx:pt idx="91">853</cx:pt>
          <cx:pt idx="92">863</cx:pt>
          <cx:pt idx="93">853</cx:pt>
          <cx:pt idx="94">863</cx:pt>
          <cx:pt idx="95">850</cx:pt>
          <cx:pt idx="96">855</cx:pt>
          <cx:pt idx="97">865</cx:pt>
          <cx:pt idx="98">855</cx:pt>
          <cx:pt idx="99">863</cx:pt>
          <cx:pt idx="100">853</cx:pt>
          <cx:pt idx="101">859</cx:pt>
          <cx:pt idx="102">850</cx:pt>
          <cx:pt idx="103">858</cx:pt>
          <cx:pt idx="104">864</cx:pt>
          <cx:pt idx="105">855</cx:pt>
          <cx:pt idx="106">863</cx:pt>
          <cx:pt idx="107">853</cx:pt>
          <cx:pt idx="108">860</cx:pt>
          <cx:pt idx="109">853</cx:pt>
          <cx:pt idx="110">854</cx:pt>
          <cx:pt idx="111">863</cx:pt>
          <cx:pt idx="112">855</cx:pt>
          <cx:pt idx="113">863</cx:pt>
          <cx:pt idx="114">850</cx:pt>
          <cx:pt idx="115">861</cx:pt>
          <cx:pt idx="116">853</cx:pt>
          <cx:pt idx="117">856</cx:pt>
          <cx:pt idx="118">862</cx:pt>
          <cx:pt idx="119">857</cx:pt>
          <cx:pt idx="120">864</cx:pt>
          <cx:pt idx="121">850</cx:pt>
          <cx:pt idx="122">864</cx:pt>
          <cx:pt idx="123">853</cx:pt>
          <cx:pt idx="124">856</cx:pt>
          <cx:pt idx="125">857</cx:pt>
          <cx:pt idx="126">855</cx:pt>
          <cx:pt idx="127">861</cx:pt>
          <cx:pt idx="128">852</cx:pt>
          <cx:pt idx="129">865</cx:pt>
          <cx:pt idx="130">855</cx:pt>
          <cx:pt idx="131">856</cx:pt>
          <cx:pt idx="132">857</cx:pt>
          <cx:pt idx="133">854</cx:pt>
          <cx:pt idx="134">859</cx:pt>
          <cx:pt idx="135">854</cx:pt>
          <cx:pt idx="136">865</cx:pt>
          <cx:pt idx="137">853</cx:pt>
          <cx:pt idx="138">859</cx:pt>
          <cx:pt idx="139">854</cx:pt>
          <cx:pt idx="140">852</cx:pt>
          <cx:pt idx="141">860</cx:pt>
          <cx:pt idx="142">854</cx:pt>
          <cx:pt idx="143">863</cx:pt>
          <cx:pt idx="144">854</cx:pt>
          <cx:pt idx="145">860</cx:pt>
          <cx:pt idx="146">855</cx:pt>
          <cx:pt idx="147">849</cx:pt>
          <cx:pt idx="148">862</cx:pt>
          <cx:pt idx="149">853</cx:pt>
          <cx:pt idx="150">864</cx:pt>
          <cx:pt idx="151">855</cx:pt>
          <cx:pt idx="152">861</cx:pt>
          <cx:pt idx="153">857</cx:pt>
          <cx:pt idx="154">850</cx:pt>
          <cx:pt idx="155">864</cx:pt>
          <cx:pt idx="156">853</cx:pt>
          <cx:pt idx="157">863</cx:pt>
          <cx:pt idx="158">855</cx:pt>
          <cx:pt idx="159">860</cx:pt>
          <cx:pt idx="160">849</cx:pt>
          <cx:pt idx="161">856</cx:pt>
          <cx:pt idx="162">863</cx:pt>
          <cx:pt idx="163">853</cx:pt>
          <cx:pt idx="164">861</cx:pt>
          <cx:pt idx="165">853</cx:pt>
          <cx:pt idx="166">860</cx:pt>
          <cx:pt idx="167">852</cx:pt>
          <cx:pt idx="168">855</cx:pt>
          <cx:pt idx="169">863</cx:pt>
          <cx:pt idx="170">853</cx:pt>
          <cx:pt idx="171">863</cx:pt>
          <cx:pt idx="172">855</cx:pt>
          <cx:pt idx="173">858</cx:pt>
          <cx:pt idx="174">853</cx:pt>
          <cx:pt idx="175">854</cx:pt>
          <cx:pt idx="176">862</cx:pt>
          <cx:pt idx="177">854</cx:pt>
          <cx:pt idx="178">863</cx:pt>
          <cx:pt idx="179">853</cx:pt>
          <cx:pt idx="180">857</cx:pt>
          <cx:pt idx="181">857</cx:pt>
          <cx:pt idx="182">854</cx:pt>
          <cx:pt idx="183">864</cx:pt>
          <cx:pt idx="184">854</cx:pt>
          <cx:pt idx="185">862</cx:pt>
          <cx:pt idx="186">851</cx:pt>
          <cx:pt idx="187">861</cx:pt>
          <cx:pt idx="188">855</cx:pt>
          <cx:pt idx="189">855</cx:pt>
          <cx:pt idx="190">865</cx:pt>
          <cx:pt idx="191">855</cx:pt>
          <cx:pt idx="192">863</cx:pt>
          <cx:pt idx="193">850</cx:pt>
          <cx:pt idx="194">859</cx:pt>
          <cx:pt idx="195">853</cx:pt>
          <cx:pt idx="196">854</cx:pt>
          <cx:pt idx="197">864</cx:pt>
          <cx:pt idx="198">855</cx:pt>
          <cx:pt idx="199">859</cx:pt>
          <cx:pt idx="200">854</cx:pt>
          <cx:pt idx="201">862</cx:pt>
          <cx:pt idx="202">852</cx:pt>
          <cx:pt idx="203">853</cx:pt>
          <cx:pt idx="204">864</cx:pt>
          <cx:pt idx="205">854</cx:pt>
          <cx:pt idx="206">859</cx:pt>
          <cx:pt idx="207">855</cx:pt>
          <cx:pt idx="208">864</cx:pt>
          <cx:pt idx="209">854</cx:pt>
          <cx:pt idx="210">853</cx:pt>
          <cx:pt idx="211">863</cx:pt>
          <cx:pt idx="212">851</cx:pt>
          <cx:pt idx="213">863</cx:pt>
          <cx:pt idx="214">854</cx:pt>
          <cx:pt idx="215">864</cx:pt>
          <cx:pt idx="216">855</cx:pt>
          <cx:pt idx="217">854</cx:pt>
          <cx:pt idx="218">863</cx:pt>
          <cx:pt idx="219">850</cx:pt>
          <cx:pt idx="220">863</cx:pt>
          <cx:pt idx="221">854</cx:pt>
          <cx:pt idx="222">865</cx:pt>
          <cx:pt idx="223">855</cx:pt>
          <cx:pt idx="224">853</cx:pt>
          <cx:pt idx="225">861</cx:pt>
          <cx:pt idx="226">851</cx:pt>
          <cx:pt idx="227">861</cx:pt>
          <cx:pt idx="228">855</cx:pt>
          <cx:pt idx="229">852</cx:pt>
          <cx:pt idx="230">861</cx:pt>
          <cx:pt idx="231">855</cx:pt>
          <cx:pt idx="232">859</cx:pt>
          <cx:pt idx="233">854</cx:pt>
          <cx:pt idx="234">853</cx:pt>
          <cx:pt idx="235">854</cx:pt>
          <cx:pt idx="236">854</cx:pt>
          <cx:pt idx="237">855</cx:pt>
          <cx:pt idx="238">850</cx:pt>
          <cx:pt idx="239">852</cx:pt>
          <cx:pt idx="240">857</cx:pt>
          <cx:pt idx="241">854</cx:pt>
          <cx:pt idx="242">864</cx:pt>
          <cx:pt idx="243">856</cx:pt>
          <cx:pt idx="244">855</cx:pt>
          <cx:pt idx="245">850</cx:pt>
          <cx:pt idx="246">856</cx:pt>
          <cx:pt idx="247">855</cx:pt>
          <cx:pt idx="248">855</cx:pt>
          <cx:pt idx="249">855</cx:pt>
          <cx:pt idx="250">854</cx:pt>
          <cx:pt idx="251">850</cx:pt>
          <cx:pt idx="252">853</cx:pt>
          <cx:pt idx="253">856</cx:pt>
          <cx:pt idx="254">855</cx:pt>
          <cx:pt idx="255">855</cx:pt>
          <cx:pt idx="256">857</cx:pt>
          <cx:pt idx="257">854</cx:pt>
          <cx:pt idx="258">850</cx:pt>
          <cx:pt idx="259">857</cx:pt>
          <cx:pt idx="260">856</cx:pt>
          <cx:pt idx="261">855</cx:pt>
          <cx:pt idx="262">854</cx:pt>
          <cx:pt idx="263">858</cx:pt>
          <cx:pt idx="264">850</cx:pt>
          <cx:pt idx="265">853</cx:pt>
          <cx:pt idx="266">860</cx:pt>
          <cx:pt idx="267">855</cx:pt>
          <cx:pt idx="268">854</cx:pt>
          <cx:pt idx="269">855</cx:pt>
          <cx:pt idx="270">855</cx:pt>
          <cx:pt idx="271">854</cx:pt>
          <cx:pt idx="272">855</cx:pt>
          <cx:pt idx="273">855</cx:pt>
          <cx:pt idx="274">855</cx:pt>
          <cx:pt idx="275">853</cx:pt>
          <cx:pt idx="276">855</cx:pt>
          <cx:pt idx="277">851</cx:pt>
          <cx:pt idx="278">855</cx:pt>
          <cx:pt idx="279">854</cx:pt>
          <cx:pt idx="280">853</cx:pt>
          <cx:pt idx="281">854</cx:pt>
          <cx:pt idx="282">853</cx:pt>
          <cx:pt idx="283">850</cx:pt>
          <cx:pt idx="284">854</cx:pt>
          <cx:pt idx="285">855</cx:pt>
          <cx:pt idx="286">855</cx:pt>
          <cx:pt idx="287">854</cx:pt>
          <cx:pt idx="288">854</cx:pt>
          <cx:pt idx="289">857</cx:pt>
          <cx:pt idx="290">850</cx:pt>
          <cx:pt idx="291">854</cx:pt>
          <cx:pt idx="292">854</cx:pt>
          <cx:pt idx="293">855</cx:pt>
          <cx:pt idx="294">854</cx:pt>
          <cx:pt idx="295">854</cx:pt>
          <cx:pt idx="296">850</cx:pt>
          <cx:pt idx="297">853</cx:pt>
          <cx:pt idx="298">854</cx:pt>
          <cx:pt idx="299">854</cx:pt>
          <cx:pt idx="300">855</cx:pt>
          <cx:pt idx="301">855</cx:pt>
          <cx:pt idx="302">850</cx:pt>
          <cx:pt idx="303">850</cx:pt>
          <cx:pt idx="304">859</cx:pt>
          <cx:pt idx="305">854</cx:pt>
          <cx:pt idx="306">855</cx:pt>
          <cx:pt idx="307">853</cx:pt>
          <cx:pt idx="308">855</cx:pt>
          <cx:pt idx="309">850</cx:pt>
          <cx:pt idx="310">855</cx:pt>
          <cx:pt idx="311">854</cx:pt>
          <cx:pt idx="312">855</cx:pt>
          <cx:pt idx="313">857</cx:pt>
          <cx:pt idx="314">854</cx:pt>
          <cx:pt idx="315">849</cx:pt>
          <cx:pt idx="316">855</cx:pt>
          <cx:pt idx="317">855</cx:pt>
          <cx:pt idx="318">854</cx:pt>
          <cx:pt idx="319">855</cx:pt>
          <cx:pt idx="320">853</cx:pt>
          <cx:pt idx="321">850</cx:pt>
          <cx:pt idx="322">853</cx:pt>
          <cx:pt idx="323">853</cx:pt>
          <cx:pt idx="324">854</cx:pt>
          <cx:pt idx="325">855</cx:pt>
          <cx:pt idx="326">856</cx:pt>
          <cx:pt idx="327">853</cx:pt>
          <cx:pt idx="328">850</cx:pt>
          <cx:pt idx="329">855</cx:pt>
          <cx:pt idx="330">853</cx:pt>
          <cx:pt idx="331">853</cx:pt>
          <cx:pt idx="332">854</cx:pt>
          <cx:pt idx="333">856</cx:pt>
          <cx:pt idx="334">850</cx:pt>
          <cx:pt idx="335">854</cx:pt>
          <cx:pt idx="336">854</cx:pt>
          <cx:pt idx="337">854</cx:pt>
          <cx:pt idx="338">853</cx:pt>
          <cx:pt idx="339">855</cx:pt>
          <cx:pt idx="340">853</cx:pt>
          <cx:pt idx="341">851</cx:pt>
          <cx:pt idx="342">855</cx:pt>
          <cx:pt idx="343">854</cx:pt>
          <cx:pt idx="344">854</cx:pt>
          <cx:pt idx="345">853</cx:pt>
          <cx:pt idx="346">854</cx:pt>
          <cx:pt idx="347">850</cx:pt>
          <cx:pt idx="348">854</cx:pt>
          <cx:pt idx="349">855</cx:pt>
          <cx:pt idx="350">855</cx:pt>
          <cx:pt idx="351">854</cx:pt>
          <cx:pt idx="352">853</cx:pt>
          <cx:pt idx="353">850</cx:pt>
          <cx:pt idx="354">855</cx:pt>
          <cx:pt idx="355">853</cx:pt>
          <cx:pt idx="356">854</cx:pt>
          <cx:pt idx="357">854</cx:pt>
          <cx:pt idx="358">855</cx:pt>
          <cx:pt idx="359">854</cx:pt>
          <cx:pt idx="360">850</cx:pt>
          <cx:pt idx="361">855</cx:pt>
          <cx:pt idx="362">853</cx:pt>
          <cx:pt idx="363">853</cx:pt>
          <cx:pt idx="364">855</cx:pt>
          <cx:pt idx="365">855</cx:pt>
          <cx:pt idx="366">850</cx:pt>
          <cx:pt idx="367">856</cx:pt>
          <cx:pt idx="368">854</cx:pt>
          <cx:pt idx="369">853</cx:pt>
          <cx:pt idx="370">854</cx:pt>
          <cx:pt idx="371">854</cx:pt>
          <cx:pt idx="372">849</cx:pt>
          <cx:pt idx="373">849</cx:pt>
          <cx:pt idx="374">855</cx:pt>
          <cx:pt idx="375">852</cx:pt>
          <cx:pt idx="376">852</cx:pt>
          <cx:pt idx="377">853</cx:pt>
          <cx:pt idx="378">853</cx:pt>
          <cx:pt idx="379">849</cx:pt>
          <cx:pt idx="380">854</cx:pt>
          <cx:pt idx="381">859</cx:pt>
          <cx:pt idx="382">856</cx:pt>
          <cx:pt idx="383">855</cx:pt>
          <cx:pt idx="384">855</cx:pt>
          <cx:pt idx="385">850</cx:pt>
          <cx:pt idx="386">854</cx:pt>
          <cx:pt idx="387">854</cx:pt>
          <cx:pt idx="388">855</cx:pt>
          <cx:pt idx="389">855</cx:pt>
          <cx:pt idx="390">856</cx:pt>
          <cx:pt idx="391">850</cx:pt>
          <cx:pt idx="392">853</cx:pt>
          <cx:pt idx="393">854</cx:pt>
          <cx:pt idx="394">855</cx:pt>
          <cx:pt idx="395">855</cx:pt>
          <cx:pt idx="396">857</cx:pt>
          <cx:pt idx="397">856</cx:pt>
          <cx:pt idx="398">851</cx:pt>
          <cx:pt idx="399">857</cx:pt>
          <cx:pt idx="400">855</cx:pt>
          <cx:pt idx="401">855</cx:pt>
          <cx:pt idx="402">854</cx:pt>
          <cx:pt idx="403">858</cx:pt>
          <cx:pt idx="404">852</cx:pt>
          <cx:pt idx="405">856</cx:pt>
          <cx:pt idx="406">855</cx:pt>
          <cx:pt idx="407">857</cx:pt>
          <cx:pt idx="408">855</cx:pt>
          <cx:pt idx="409">853</cx:pt>
          <cx:pt idx="410">855</cx:pt>
          <cx:pt idx="411">851</cx:pt>
          <cx:pt idx="412">856</cx:pt>
          <cx:pt idx="413">855</cx:pt>
          <cx:pt idx="414">856</cx:pt>
          <cx:pt idx="415">854</cx:pt>
          <cx:pt idx="416">854</cx:pt>
          <cx:pt idx="417">850</cx:pt>
          <cx:pt idx="418">855</cx:pt>
          <cx:pt idx="419">854</cx:pt>
          <cx:pt idx="420">855</cx:pt>
          <cx:pt idx="421">857</cx:pt>
          <cx:pt idx="422">855</cx:pt>
          <cx:pt idx="423">851</cx:pt>
          <cx:pt idx="424">852</cx:pt>
          <cx:pt idx="425">857</cx:pt>
          <cx:pt idx="426">854</cx:pt>
          <cx:pt idx="427">855</cx:pt>
          <cx:pt idx="428">856</cx:pt>
          <cx:pt idx="429">855</cx:pt>
          <cx:pt idx="430">850</cx:pt>
          <cx:pt idx="431">855</cx:pt>
          <cx:pt idx="432">854</cx:pt>
          <cx:pt idx="433">853</cx:pt>
          <cx:pt idx="434">855</cx:pt>
          <cx:pt idx="435">857</cx:pt>
          <cx:pt idx="436">851</cx:pt>
          <cx:pt idx="437">855</cx:pt>
          <cx:pt idx="438">860</cx:pt>
          <cx:pt idx="439">855</cx:pt>
          <cx:pt idx="440">854</cx:pt>
          <cx:pt idx="441">855</cx:pt>
          <cx:pt idx="442">857</cx:pt>
          <cx:pt idx="443">851</cx:pt>
          <cx:pt idx="444">858</cx:pt>
          <cx:pt idx="445">855</cx:pt>
          <cx:pt idx="446">856</cx:pt>
          <cx:pt idx="447">854</cx:pt>
          <cx:pt idx="448">855</cx:pt>
          <cx:pt idx="449">857</cx:pt>
          <cx:pt idx="450">854</cx:pt>
          <cx:pt idx="451">859</cx:pt>
          <cx:pt idx="452">859</cx:pt>
          <cx:pt idx="453">860</cx:pt>
          <cx:pt idx="454">857</cx:pt>
          <cx:pt idx="455">857</cx:pt>
          <cx:pt idx="456">854</cx:pt>
          <cx:pt idx="457">858</cx:pt>
          <cx:pt idx="458">859</cx:pt>
          <cx:pt idx="459">859</cx:pt>
          <cx:pt idx="460">859</cx:pt>
          <cx:pt idx="461">859</cx:pt>
          <cx:pt idx="462">854</cx:pt>
          <cx:pt idx="463">857</cx:pt>
          <cx:pt idx="464">857</cx:pt>
          <cx:pt idx="465">857</cx:pt>
          <cx:pt idx="466">859</cx:pt>
          <cx:pt idx="467">858</cx:pt>
          <cx:pt idx="468">858</cx:pt>
          <cx:pt idx="469">854</cx:pt>
          <cx:pt idx="470">857</cx:pt>
          <cx:pt idx="471">856</cx:pt>
          <cx:pt idx="472">854</cx:pt>
          <cx:pt idx="473">855</cx:pt>
          <cx:pt idx="474">857</cx:pt>
          <cx:pt idx="475">851</cx:pt>
          <cx:pt idx="476">856</cx:pt>
          <cx:pt idx="477">854</cx:pt>
          <cx:pt idx="478">854</cx:pt>
          <cx:pt idx="479">854</cx:pt>
          <cx:pt idx="480">853</cx:pt>
          <cx:pt idx="481">855</cx:pt>
          <cx:pt idx="482">850</cx:pt>
          <cx:pt idx="483">855</cx:pt>
          <cx:pt idx="484">855</cx:pt>
          <cx:pt idx="485">854</cx:pt>
          <cx:pt idx="486">853</cx:pt>
          <cx:pt idx="487">853</cx:pt>
          <cx:pt idx="488">850</cx:pt>
          <cx:pt idx="489">855</cx:pt>
          <cx:pt idx="490">855</cx:pt>
          <cx:pt idx="491">855</cx:pt>
          <cx:pt idx="492">856</cx:pt>
          <cx:pt idx="493">855</cx:pt>
          <cx:pt idx="494">850</cx:pt>
          <cx:pt idx="495">850</cx:pt>
          <cx:pt idx="496">855</cx:pt>
          <cx:pt idx="497">853</cx:pt>
          <cx:pt idx="498">855</cx:pt>
          <cx:pt idx="499">855</cx:pt>
          <cx:pt idx="500">855</cx:pt>
          <cx:pt idx="501">850</cx:pt>
          <cx:pt idx="502">855</cx:pt>
          <cx:pt idx="503">853</cx:pt>
          <cx:pt idx="504">853</cx:pt>
          <cx:pt idx="505">855</cx:pt>
          <cx:pt idx="506">855</cx:pt>
          <cx:pt idx="507">850</cx:pt>
          <cx:pt idx="508">855</cx:pt>
          <cx:pt idx="509">856</cx:pt>
          <cx:pt idx="510">853</cx:pt>
          <cx:pt idx="511">853</cx:pt>
          <cx:pt idx="512">853</cx:pt>
          <cx:pt idx="513">851</cx:pt>
          <cx:pt idx="514">852</cx:pt>
          <cx:pt idx="515">855</cx:pt>
          <cx:pt idx="516">855</cx:pt>
          <cx:pt idx="517">855</cx:pt>
          <cx:pt idx="518">854</cx:pt>
          <cx:pt idx="519">854</cx:pt>
          <cx:pt idx="520">852</cx:pt>
          <cx:pt idx="521">856</cx:pt>
          <cx:pt idx="522">858</cx:pt>
          <cx:pt idx="523">858</cx:pt>
          <cx:pt idx="524">861</cx:pt>
          <cx:pt idx="525">858</cx:pt>
          <cx:pt idx="526">852</cx:pt>
          <cx:pt idx="527">855</cx:pt>
          <cx:pt idx="528">860</cx:pt>
          <cx:pt idx="529">859</cx:pt>
          <cx:pt idx="530">859</cx:pt>
          <cx:pt idx="531">858</cx:pt>
          <cx:pt idx="532">858</cx:pt>
          <cx:pt idx="533">853</cx:pt>
          <cx:pt idx="534">857</cx:pt>
          <cx:pt idx="535">857</cx:pt>
          <cx:pt idx="536">855</cx:pt>
          <cx:pt idx="537">854</cx:pt>
          <cx:pt idx="538">856</cx:pt>
          <cx:pt idx="539">850</cx:pt>
          <cx:pt idx="540">850</cx:pt>
          <cx:pt idx="541">858</cx:pt>
          <cx:pt idx="542">859</cx:pt>
          <cx:pt idx="543">854</cx:pt>
          <cx:pt idx="544">854</cx:pt>
          <cx:pt idx="545">855</cx:pt>
          <cx:pt idx="546">850</cx:pt>
          <cx:pt idx="547">855</cx:pt>
          <cx:pt idx="548">856</cx:pt>
          <cx:pt idx="549">854</cx:pt>
          <cx:pt idx="550">853</cx:pt>
          <cx:pt idx="551">853</cx:pt>
          <cx:pt idx="552">850</cx:pt>
          <cx:pt idx="553">854</cx:pt>
          <cx:pt idx="554">855</cx:pt>
          <cx:pt idx="555">854</cx:pt>
          <cx:pt idx="556">855</cx:pt>
          <cx:pt idx="557">853</cx:pt>
          <cx:pt idx="558">850</cx:pt>
          <cx:pt idx="559">852</cx:pt>
          <cx:pt idx="560">853</cx:pt>
          <cx:pt idx="561">855</cx:pt>
          <cx:pt idx="562">855</cx:pt>
          <cx:pt idx="563">855</cx:pt>
          <cx:pt idx="564">854</cx:pt>
          <cx:pt idx="565">850</cx:pt>
          <cx:pt idx="566">853</cx:pt>
          <cx:pt idx="567">852</cx:pt>
          <cx:pt idx="568">852</cx:pt>
          <cx:pt idx="569">855</cx:pt>
          <cx:pt idx="570">855</cx:pt>
          <cx:pt idx="571">850</cx:pt>
          <cx:pt idx="572">855</cx:pt>
          <cx:pt idx="573">854</cx:pt>
          <cx:pt idx="574">853</cx:pt>
          <cx:pt idx="575">855</cx:pt>
          <cx:pt idx="576">853</cx:pt>
          <cx:pt idx="577">851</cx:pt>
          <cx:pt idx="578">852</cx:pt>
          <cx:pt idx="579">855</cx:pt>
          <cx:pt idx="580">851</cx:pt>
          <cx:pt idx="581">856</cx:pt>
          <cx:pt idx="582">855</cx:pt>
          <cx:pt idx="583">853</cx:pt>
          <cx:pt idx="584">850</cx:pt>
          <cx:pt idx="585">854</cx:pt>
          <cx:pt idx="586">855</cx:pt>
          <cx:pt idx="587">854</cx:pt>
          <cx:pt idx="588">854</cx:pt>
          <cx:pt idx="589">855</cx:pt>
          <cx:pt idx="590">850</cx:pt>
          <cx:pt idx="591">853</cx:pt>
          <cx:pt idx="592">853</cx:pt>
          <cx:pt idx="593">855</cx:pt>
          <cx:pt idx="594">857</cx:pt>
          <cx:pt idx="595">856</cx:pt>
          <cx:pt idx="596">853</cx:pt>
          <cx:pt idx="597">851</cx:pt>
          <cx:pt idx="598">853</cx:pt>
          <cx:pt idx="599">853</cx:pt>
          <cx:pt idx="600">853</cx:pt>
          <cx:pt idx="601">855</cx:pt>
          <cx:pt idx="602">856</cx:pt>
          <cx:pt idx="603">850</cx:pt>
          <cx:pt idx="604">855</cx:pt>
          <cx:pt idx="605">853</cx:pt>
          <cx:pt idx="606">854</cx:pt>
          <cx:pt idx="607">853</cx:pt>
          <cx:pt idx="608">854</cx:pt>
          <cx:pt idx="609">850</cx:pt>
          <cx:pt idx="610">850</cx:pt>
          <cx:pt idx="611">858</cx:pt>
          <cx:pt idx="612">854</cx:pt>
          <cx:pt idx="613">853</cx:pt>
          <cx:pt idx="614">853</cx:pt>
          <cx:pt idx="615">854</cx:pt>
          <cx:pt idx="616">850</cx:pt>
          <cx:pt idx="617">854</cx:pt>
          <cx:pt idx="618">854</cx:pt>
          <cx:pt idx="619">856</cx:pt>
          <cx:pt idx="620">854</cx:pt>
          <cx:pt idx="621">853</cx:pt>
          <cx:pt idx="622">850</cx:pt>
          <cx:pt idx="623">854</cx:pt>
          <cx:pt idx="624">853</cx:pt>
          <cx:pt idx="625">855</cx:pt>
          <cx:pt idx="626">855</cx:pt>
          <cx:pt idx="627">854</cx:pt>
          <cx:pt idx="628">850</cx:pt>
          <cx:pt idx="629">849</cx:pt>
          <cx:pt idx="630">856</cx:pt>
          <cx:pt idx="631">853</cx:pt>
          <cx:pt idx="632">854</cx:pt>
          <cx:pt idx="633">855</cx:pt>
          <cx:pt idx="634">855</cx:pt>
          <cx:pt idx="635">850</cx:pt>
          <cx:pt idx="636">854</cx:pt>
          <cx:pt idx="637">853</cx:pt>
          <cx:pt idx="638">853</cx:pt>
          <cx:pt idx="639">853</cx:pt>
          <cx:pt idx="640">855</cx:pt>
          <cx:pt idx="641">849</cx:pt>
          <cx:pt idx="642">855</cx:pt>
          <cx:pt idx="643">856</cx:pt>
          <cx:pt idx="644">854</cx:pt>
          <cx:pt idx="645">853</cx:pt>
          <cx:pt idx="646">853</cx:pt>
          <cx:pt idx="647">850</cx:pt>
          <cx:pt idx="648">850</cx:pt>
          <cx:pt idx="649">857</cx:pt>
          <cx:pt idx="650">856</cx:pt>
          <cx:pt idx="651">855</cx:pt>
          <cx:pt idx="652">853</cx:pt>
          <cx:pt idx="653">853</cx:pt>
          <cx:pt idx="654">850</cx:pt>
          <cx:pt idx="655">853</cx:pt>
          <cx:pt idx="656">855</cx:pt>
          <cx:pt idx="657">855</cx:pt>
          <cx:pt idx="658">855</cx:pt>
          <cx:pt idx="659">854</cx:pt>
          <cx:pt idx="660">850</cx:pt>
          <cx:pt idx="661">852</cx:pt>
          <cx:pt idx="662">853</cx:pt>
          <cx:pt idx="663">855</cx:pt>
          <cx:pt idx="664">855</cx:pt>
          <cx:pt idx="665">858</cx:pt>
          <cx:pt idx="666">854</cx:pt>
          <cx:pt idx="667">850</cx:pt>
          <cx:pt idx="668">854</cx:pt>
          <cx:pt idx="669">853</cx:pt>
          <cx:pt idx="670">855</cx:pt>
          <cx:pt idx="671">853</cx:pt>
          <cx:pt idx="672">855</cx:pt>
          <cx:pt idx="673">850</cx:pt>
          <cx:pt idx="674">856</cx:pt>
          <cx:pt idx="675">854</cx:pt>
          <cx:pt idx="676">855</cx:pt>
          <cx:pt idx="677">854</cx:pt>
          <cx:pt idx="678">854</cx:pt>
          <cx:pt idx="679">850</cx:pt>
          <cx:pt idx="680">850</cx:pt>
          <cx:pt idx="681">858</cx:pt>
          <cx:pt idx="682">855</cx:pt>
          <cx:pt idx="683">856</cx:pt>
          <cx:pt idx="684">853</cx:pt>
          <cx:pt idx="685">853</cx:pt>
          <cx:pt idx="686">850</cx:pt>
          <cx:pt idx="687">853</cx:pt>
          <cx:pt idx="688">855</cx:pt>
          <cx:pt idx="689">856</cx:pt>
          <cx:pt idx="690">855</cx:pt>
          <cx:pt idx="691">854</cx:pt>
          <cx:pt idx="692">850</cx:pt>
          <cx:pt idx="693">853</cx:pt>
          <cx:pt idx="694">853</cx:pt>
          <cx:pt idx="695">853</cx:pt>
          <cx:pt idx="696">854</cx:pt>
          <cx:pt idx="697">854</cx:pt>
          <cx:pt idx="698">850</cx:pt>
          <cx:pt idx="699">850</cx:pt>
          <cx:pt idx="700">860</cx:pt>
          <cx:pt idx="701">853</cx:pt>
          <cx:pt idx="702">853</cx:pt>
          <cx:pt idx="703">855</cx:pt>
          <cx:pt idx="704">855</cx:pt>
          <cx:pt idx="705">850</cx:pt>
          <cx:pt idx="706">854</cx:pt>
          <cx:pt idx="707">854</cx:pt>
          <cx:pt idx="708">853</cx:pt>
          <cx:pt idx="709">853</cx:pt>
          <cx:pt idx="710">854</cx:pt>
          <cx:pt idx="711">850</cx:pt>
          <cx:pt idx="712">856</cx:pt>
          <cx:pt idx="713">855</cx:pt>
          <cx:pt idx="714">855</cx:pt>
          <cx:pt idx="715">854</cx:pt>
          <cx:pt idx="716">854</cx:pt>
          <cx:pt idx="717">851</cx:pt>
          <cx:pt idx="718">852</cx:pt>
          <cx:pt idx="719">853</cx:pt>
          <cx:pt idx="720">858</cx:pt>
          <cx:pt idx="721">854</cx:pt>
          <cx:pt idx="722">855</cx:pt>
          <cx:pt idx="723">856</cx:pt>
          <cx:pt idx="724">850</cx:pt>
          <cx:pt idx="725">853</cx:pt>
          <cx:pt idx="726">853</cx:pt>
          <cx:pt idx="727">853</cx:pt>
          <cx:pt idx="728">855</cx:pt>
          <cx:pt idx="729">855</cx:pt>
          <cx:pt idx="730">850</cx:pt>
          <cx:pt idx="731">854</cx:pt>
          <cx:pt idx="732">853</cx:pt>
          <cx:pt idx="733">853</cx:pt>
          <cx:pt idx="734">853</cx:pt>
          <cx:pt idx="735">856</cx:pt>
          <cx:pt idx="736">854</cx:pt>
          <cx:pt idx="737">850</cx:pt>
          <cx:pt idx="738">855</cx:pt>
          <cx:pt idx="739">854</cx:pt>
          <cx:pt idx="740">853</cx:pt>
          <cx:pt idx="741">853</cx:pt>
          <cx:pt idx="742">853</cx:pt>
          <cx:pt idx="743">850</cx:pt>
          <cx:pt idx="744">855</cx:pt>
          <cx:pt idx="745">854</cx:pt>
          <cx:pt idx="746">855</cx:pt>
          <cx:pt idx="747">855</cx:pt>
          <cx:pt idx="748">853</cx:pt>
          <cx:pt idx="749">849</cx:pt>
          <cx:pt idx="750">853</cx:pt>
          <cx:pt idx="751">856</cx:pt>
          <cx:pt idx="752">855</cx:pt>
          <cx:pt idx="753">854</cx:pt>
          <cx:pt idx="754">854</cx:pt>
          <cx:pt idx="755">853</cx:pt>
          <cx:pt idx="756">849</cx:pt>
          <cx:pt idx="757">854</cx:pt>
          <cx:pt idx="758">853</cx:pt>
          <cx:pt idx="759">855</cx:pt>
          <cx:pt idx="760">856</cx:pt>
          <cx:pt idx="761">854</cx:pt>
          <cx:pt idx="762">850</cx:pt>
          <cx:pt idx="763">854</cx:pt>
          <cx:pt idx="764">854</cx:pt>
          <cx:pt idx="765">853</cx:pt>
          <cx:pt idx="766">853</cx:pt>
          <cx:pt idx="767">854</cx:pt>
          <cx:pt idx="768">850</cx:pt>
          <cx:pt idx="769">850</cx:pt>
          <cx:pt idx="770">856</cx:pt>
          <cx:pt idx="771">854</cx:pt>
          <cx:pt idx="772">853</cx:pt>
          <cx:pt idx="773">853</cx:pt>
          <cx:pt idx="774">853</cx:pt>
          <cx:pt idx="775">849</cx:pt>
          <cx:pt idx="776">854</cx:pt>
          <cx:pt idx="777">855</cx:pt>
          <cx:pt idx="778">854</cx:pt>
          <cx:pt idx="779">854</cx:pt>
          <cx:pt idx="780">853</cx:pt>
          <cx:pt idx="781">849</cx:pt>
          <cx:pt idx="782">853</cx:pt>
          <cx:pt idx="783">854</cx:pt>
          <cx:pt idx="784">855</cx:pt>
          <cx:pt idx="785">855</cx:pt>
          <cx:pt idx="786">855</cx:pt>
          <cx:pt idx="787">850</cx:pt>
          <cx:pt idx="788">850</cx:pt>
          <cx:pt idx="789">855</cx:pt>
          <cx:pt idx="790">855</cx:pt>
          <cx:pt idx="791">855</cx:pt>
          <cx:pt idx="792">855</cx:pt>
          <cx:pt idx="793">855</cx:pt>
          <cx:pt idx="794">849</cx:pt>
          <cx:pt idx="795">860</cx:pt>
          <cx:pt idx="796">853</cx:pt>
          <cx:pt idx="797">855</cx:pt>
          <cx:pt idx="798">853</cx:pt>
          <cx:pt idx="799">854</cx:pt>
          <cx:pt idx="800">850</cx:pt>
          <cx:pt idx="801">855</cx:pt>
          <cx:pt idx="802">855</cx:pt>
          <cx:pt idx="803">853</cx:pt>
          <cx:pt idx="804">855</cx:pt>
          <cx:pt idx="805">855</cx:pt>
          <cx:pt idx="806">851</cx:pt>
          <cx:pt idx="807">852</cx:pt>
          <cx:pt idx="808">855</cx:pt>
          <cx:pt idx="809">854</cx:pt>
          <cx:pt idx="810">856</cx:pt>
          <cx:pt idx="811">853</cx:pt>
          <cx:pt idx="812">853</cx:pt>
          <cx:pt idx="813">850</cx:pt>
          <cx:pt idx="814">853</cx:pt>
          <cx:pt idx="815">855</cx:pt>
          <cx:pt idx="816">855</cx:pt>
          <cx:pt idx="817">856</cx:pt>
          <cx:pt idx="818">855</cx:pt>
          <cx:pt idx="819">849</cx:pt>
          <cx:pt idx="820">855</cx:pt>
          <cx:pt idx="821">853</cx:pt>
          <cx:pt idx="822">852</cx:pt>
          <cx:pt idx="823">854</cx:pt>
          <cx:pt idx="824">855</cx:pt>
          <cx:pt idx="825">854</cx:pt>
          <cx:pt idx="826">850</cx:pt>
          <cx:pt idx="827">853</cx:pt>
          <cx:pt idx="828">853</cx:pt>
          <cx:pt idx="829">853</cx:pt>
          <cx:pt idx="830">859</cx:pt>
          <cx:pt idx="831">857</cx:pt>
          <cx:pt idx="832">850</cx:pt>
          <cx:pt idx="833">855</cx:pt>
          <cx:pt idx="834">854</cx:pt>
          <cx:pt idx="835">853</cx:pt>
          <cx:pt idx="836">854</cx:pt>
          <cx:pt idx="837">853</cx:pt>
          <cx:pt idx="838">849</cx:pt>
          <cx:pt idx="839">853</cx:pt>
          <cx:pt idx="840">854</cx:pt>
          <cx:pt idx="841">854</cx:pt>
          <cx:pt idx="842">854</cx:pt>
          <cx:pt idx="843">854</cx:pt>
          <cx:pt idx="844">853</cx:pt>
          <cx:pt idx="845">850</cx:pt>
          <cx:pt idx="846">853</cx:pt>
          <cx:pt idx="847">854</cx:pt>
          <cx:pt idx="848">855</cx:pt>
          <cx:pt idx="849">854</cx:pt>
          <cx:pt idx="850">854</cx:pt>
          <cx:pt idx="851">849</cx:pt>
          <cx:pt idx="852">853</cx:pt>
          <cx:pt idx="853">853</cx:pt>
          <cx:pt idx="854">854</cx:pt>
          <cx:pt idx="855">855</cx:pt>
          <cx:pt idx="856">854</cx:pt>
          <cx:pt idx="857">850</cx:pt>
          <cx:pt idx="858">853</cx:pt>
          <cx:pt idx="859">853</cx:pt>
          <cx:pt idx="860">857</cx:pt>
          <cx:pt idx="861">853</cx:pt>
          <cx:pt idx="862">855</cx:pt>
          <cx:pt idx="863">855</cx:pt>
          <cx:pt idx="864">850</cx:pt>
          <cx:pt idx="865">856</cx:pt>
          <cx:pt idx="866">855</cx:pt>
          <cx:pt idx="867">853</cx:pt>
          <cx:pt idx="868">853</cx:pt>
          <cx:pt idx="869">853</cx:pt>
          <cx:pt idx="870">850</cx:pt>
          <cx:pt idx="871">855</cx:pt>
          <cx:pt idx="872">855</cx:pt>
          <cx:pt idx="873">854</cx:pt>
          <cx:pt idx="874">853</cx:pt>
          <cx:pt idx="875">853</cx:pt>
          <cx:pt idx="876">854</cx:pt>
          <cx:pt idx="877">852</cx:pt>
          <cx:pt idx="878">854</cx:pt>
          <cx:pt idx="879">854</cx:pt>
          <cx:pt idx="880">855</cx:pt>
          <cx:pt idx="881">855</cx:pt>
          <cx:pt idx="882">854</cx:pt>
          <cx:pt idx="883">849</cx:pt>
          <cx:pt idx="884">854</cx:pt>
          <cx:pt idx="885">854</cx:pt>
          <cx:pt idx="886">854</cx:pt>
          <cx:pt idx="887">855</cx:pt>
          <cx:pt idx="888">855</cx:pt>
          <cx:pt idx="889">850</cx:pt>
          <cx:pt idx="890">854</cx:pt>
          <cx:pt idx="891">855</cx:pt>
          <cx:pt idx="892">853</cx:pt>
          <cx:pt idx="893">853</cx:pt>
          <cx:pt idx="894">854</cx:pt>
          <cx:pt idx="895">854</cx:pt>
          <cx:pt idx="896">849</cx:pt>
          <cx:pt idx="897">856</cx:pt>
          <cx:pt idx="898">853</cx:pt>
          <cx:pt idx="899">853</cx:pt>
          <cx:pt idx="900">853</cx:pt>
          <cx:pt idx="901">855</cx:pt>
          <cx:pt idx="902">850</cx:pt>
          <cx:pt idx="903">854</cx:pt>
          <cx:pt idx="904">856</cx:pt>
          <cx:pt idx="905">854</cx:pt>
          <cx:pt idx="906">853</cx:pt>
          <cx:pt idx="907">853</cx:pt>
          <cx:pt idx="908">849</cx:pt>
          <cx:pt idx="909">853</cx:pt>
          <cx:pt idx="910">854</cx:pt>
          <cx:pt idx="911">854</cx:pt>
          <cx:pt idx="912">855</cx:pt>
          <cx:pt idx="913">854</cx:pt>
          <cx:pt idx="914">853</cx:pt>
          <cx:pt idx="915">850</cx:pt>
          <cx:pt idx="916">853</cx:pt>
          <cx:pt idx="917">854</cx:pt>
          <cx:pt idx="918">855</cx:pt>
          <cx:pt idx="919">854</cx:pt>
          <cx:pt idx="920">854</cx:pt>
          <cx:pt idx="921">849</cx:pt>
          <cx:pt idx="922">854</cx:pt>
          <cx:pt idx="923">853</cx:pt>
          <cx:pt idx="924">854</cx:pt>
          <cx:pt idx="925">854</cx:pt>
          <cx:pt idx="926">855</cx:pt>
          <cx:pt idx="927">850</cx:pt>
          <cx:pt idx="928">850</cx:pt>
          <cx:pt idx="929">857</cx:pt>
          <cx:pt idx="930">855</cx:pt>
          <cx:pt idx="931">857</cx:pt>
          <cx:pt idx="932">853</cx:pt>
          <cx:pt idx="933">854</cx:pt>
          <cx:pt idx="934">850</cx:pt>
          <cx:pt idx="935">855</cx:pt>
          <cx:pt idx="936">855</cx:pt>
          <cx:pt idx="937">856</cx:pt>
          <cx:pt idx="938">853</cx:pt>
          <cx:pt idx="939">852</cx:pt>
          <cx:pt idx="940">849</cx:pt>
          <cx:pt idx="941">853</cx:pt>
          <cx:pt idx="942">854</cx:pt>
          <cx:pt idx="943">855</cx:pt>
          <cx:pt idx="944">856</cx:pt>
          <cx:pt idx="945">855</cx:pt>
          <cx:pt idx="946">853</cx:pt>
          <cx:pt idx="947">852</cx:pt>
          <cx:pt idx="948">853</cx:pt>
          <cx:pt idx="949">853</cx:pt>
          <cx:pt idx="950">855</cx:pt>
          <cx:pt idx="951">855</cx:pt>
          <cx:pt idx="952">855</cx:pt>
          <cx:pt idx="953">850</cx:pt>
          <cx:pt idx="954">853</cx:pt>
          <cx:pt idx="955">853</cx:pt>
          <cx:pt idx="956">853</cx:pt>
          <cx:pt idx="957">855</cx:pt>
          <cx:pt idx="958">855</cx:pt>
          <cx:pt idx="959">849</cx:pt>
          <cx:pt idx="960">855</cx:pt>
          <cx:pt idx="961">857</cx:pt>
          <cx:pt idx="962">853</cx:pt>
          <cx:pt idx="963">854</cx:pt>
          <cx:pt idx="964">853</cx:pt>
          <cx:pt idx="965">852</cx:pt>
          <cx:pt idx="966">850</cx:pt>
          <cx:pt idx="967">855</cx:pt>
          <cx:pt idx="968">855</cx:pt>
          <cx:pt idx="969">855</cx:pt>
          <cx:pt idx="970">854</cx:pt>
          <cx:pt idx="971">854</cx:pt>
          <cx:pt idx="972">849</cx:pt>
          <cx:pt idx="973">853</cx:pt>
          <cx:pt idx="974">855</cx:pt>
          <cx:pt idx="975">855</cx:pt>
          <cx:pt idx="976">855</cx:pt>
          <cx:pt idx="977">854</cx:pt>
          <cx:pt idx="978">849</cx:pt>
          <cx:pt idx="979">853</cx:pt>
          <cx:pt idx="980">853</cx:pt>
          <cx:pt idx="981">853</cx:pt>
          <cx:pt idx="982">855</cx:pt>
          <cx:pt idx="983">856</cx:pt>
          <cx:pt idx="984">855</cx:pt>
          <cx:pt idx="985">850</cx:pt>
          <cx:pt idx="986">853</cx:pt>
          <cx:pt idx="987">853</cx:pt>
          <cx:pt idx="988">853</cx:pt>
          <cx:pt idx="989">855</cx:pt>
          <cx:pt idx="990">855</cx:pt>
          <cx:pt idx="991">849</cx:pt>
          <cx:pt idx="992">854</cx:pt>
          <cx:pt idx="993">854</cx:pt>
          <cx:pt idx="994">853</cx:pt>
          <cx:pt idx="995">853</cx:pt>
          <cx:pt idx="996">854</cx:pt>
          <cx:pt idx="997">850</cx:pt>
          <cx:pt idx="998">853</cx:pt>
          <cx:pt idx="999">855</cx:pt>
          <cx:pt idx="1000">854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Debug Amp Times</a:t>
            </a:r>
          </a:p>
        </cx:rich>
      </cx:tx>
    </cx:title>
    <cx:plotArea>
      <cx:plotAreaRegion>
        <cx:series layoutId="boxWhisker" uniqueId="{6B1AB671-B2DB-460E-8585-7D92A88BFFA0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Run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Time(ms)</a:t>
                </a:r>
              </a:p>
            </cx:rich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14/relationships/chartEx" Target="../charts/chartEx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14/relationships/chartEx" Target="../charts/chartEx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14/relationships/chartEx" Target="../charts/chartEx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14/relationships/chartEx" Target="../charts/chartEx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</a:t>
            </a:r>
            <a:r>
              <a:rPr lang="en-GB" dirty="0" smtClean="0"/>
              <a:t>Barker(1600196)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5000 </a:t>
            </a:r>
            <a:r>
              <a:rPr lang="en-GB" dirty="0" err="1" smtClean="0"/>
              <a:t>Max_Iters</a:t>
            </a:r>
            <a:r>
              <a:rPr lang="en-GB" dirty="0" smtClean="0"/>
              <a:t> @ 640x480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2620313985"/>
                  </p:ext>
                </p:extLst>
              </p:nvPr>
            </p:nvGraphicFramePr>
            <p:xfrm>
              <a:off x="1141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2754862684"/>
                  </p:ext>
                </p:extLst>
              </p:nvPr>
            </p:nvGraphicFramePr>
            <p:xfrm>
              <a:off x="5713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68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500 </a:t>
            </a:r>
            <a:r>
              <a:rPr lang="en-GB" dirty="0" err="1" smtClean="0"/>
              <a:t>Max_Iters</a:t>
            </a:r>
            <a:r>
              <a:rPr lang="en-GB" dirty="0" smtClean="0"/>
              <a:t> @ 1280x720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306339865"/>
                  </p:ext>
                </p:extLst>
              </p:nvPr>
            </p:nvGraphicFramePr>
            <p:xfrm>
              <a:off x="1141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1085710599"/>
                  </p:ext>
                </p:extLst>
              </p:nvPr>
            </p:nvGraphicFramePr>
            <p:xfrm>
              <a:off x="5713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54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2500 </a:t>
            </a:r>
            <a:r>
              <a:rPr lang="en-GB" dirty="0" err="1" smtClean="0"/>
              <a:t>Max_Iters</a:t>
            </a:r>
            <a:r>
              <a:rPr lang="en-GB" dirty="0" smtClean="0"/>
              <a:t> @ 1280x720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661141472"/>
                  </p:ext>
                </p:extLst>
              </p:nvPr>
            </p:nvGraphicFramePr>
            <p:xfrm>
              <a:off x="1141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531213633"/>
                  </p:ext>
                </p:extLst>
              </p:nvPr>
            </p:nvGraphicFramePr>
            <p:xfrm>
              <a:off x="5713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83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5000 </a:t>
            </a:r>
            <a:r>
              <a:rPr lang="en-GB" dirty="0" err="1" smtClean="0"/>
              <a:t>Max_Iters</a:t>
            </a:r>
            <a:r>
              <a:rPr lang="en-GB" dirty="0" smtClean="0"/>
              <a:t> @ 1280x720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86161770"/>
                  </p:ext>
                </p:extLst>
              </p:nvPr>
            </p:nvGraphicFramePr>
            <p:xfrm>
              <a:off x="1141412" y="301942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2" y="3019426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2770614216"/>
                  </p:ext>
                </p:extLst>
              </p:nvPr>
            </p:nvGraphicFramePr>
            <p:xfrm>
              <a:off x="5713412" y="301942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412" y="3019426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36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500 </a:t>
            </a:r>
            <a:r>
              <a:rPr lang="en-GB" dirty="0" err="1" smtClean="0"/>
              <a:t>Max_Iters</a:t>
            </a:r>
            <a:r>
              <a:rPr lang="en-GB" dirty="0" smtClean="0"/>
              <a:t> @ 640x480 vs 1280x720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2663000898"/>
                  </p:ext>
                </p:extLst>
              </p:nvPr>
            </p:nvGraphicFramePr>
            <p:xfrm>
              <a:off x="5713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3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3385556492"/>
                  </p:ext>
                </p:extLst>
              </p:nvPr>
            </p:nvGraphicFramePr>
            <p:xfrm>
              <a:off x="1141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75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2500 </a:t>
            </a:r>
            <a:r>
              <a:rPr lang="en-GB" dirty="0" err="1" smtClean="0"/>
              <a:t>Max_Iters</a:t>
            </a:r>
            <a:r>
              <a:rPr lang="en-GB" dirty="0" smtClean="0"/>
              <a:t> @ 640x480 vs 1280x720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4271720445"/>
                  </p:ext>
                </p:extLst>
              </p:nvPr>
            </p:nvGraphicFramePr>
            <p:xfrm>
              <a:off x="5713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3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3487599503"/>
                  </p:ext>
                </p:extLst>
              </p:nvPr>
            </p:nvGraphicFramePr>
            <p:xfrm>
              <a:off x="1141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74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5000 </a:t>
            </a:r>
            <a:r>
              <a:rPr lang="en-GB" dirty="0" err="1" smtClean="0"/>
              <a:t>Max_Iters</a:t>
            </a:r>
            <a:r>
              <a:rPr lang="en-GB" dirty="0" smtClean="0"/>
              <a:t> @ 640x480 vs 1280x720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301839772"/>
                  </p:ext>
                </p:extLst>
              </p:nvPr>
            </p:nvGraphicFramePr>
            <p:xfrm>
              <a:off x="5713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3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3427542823"/>
                  </p:ext>
                </p:extLst>
              </p:nvPr>
            </p:nvGraphicFramePr>
            <p:xfrm>
              <a:off x="1141412" y="303463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412" y="3034638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73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 (Slides 3 – 5</a:t>
            </a:r>
            <a:r>
              <a:rPr lang="en-GB" dirty="0" smtClean="0"/>
              <a:t>)</a:t>
            </a:r>
          </a:p>
          <a:p>
            <a:r>
              <a:rPr lang="en-GB" dirty="0" smtClean="0"/>
              <a:t>Timing against various renderings of Mandelbrot.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 smtClean="0"/>
              <a:t>Parallelised using GPU</a:t>
            </a:r>
          </a:p>
          <a:p>
            <a:pPr lvl="1"/>
            <a:r>
              <a:rPr lang="en-GB" dirty="0" smtClean="0"/>
              <a:t>Lab exercise used as a basis</a:t>
            </a:r>
            <a:endParaRPr lang="en-GB" dirty="0"/>
          </a:p>
          <a:p>
            <a:r>
              <a:rPr lang="en-GB" dirty="0"/>
              <a:t>External </a:t>
            </a:r>
            <a:r>
              <a:rPr lang="en-GB" dirty="0" smtClean="0"/>
              <a:t>Libraries</a:t>
            </a:r>
          </a:p>
          <a:p>
            <a:pPr lvl="1"/>
            <a:r>
              <a:rPr lang="en-GB" dirty="0" smtClean="0"/>
              <a:t>OpenGL (Year 2, Semester 1 base project file)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SciPy</a:t>
            </a:r>
            <a:r>
              <a:rPr lang="en-GB" dirty="0" smtClean="0"/>
              <a:t> – Statistics calculations, graphical representations.</a:t>
            </a:r>
          </a:p>
          <a:p>
            <a:r>
              <a:rPr lang="en-GB" dirty="0" smtClean="0"/>
              <a:t>Adam Sampson/Ruth Falconer – Lab project which this submission is based off of.</a:t>
            </a:r>
          </a:p>
          <a:p>
            <a:r>
              <a:rPr lang="en-GB" dirty="0"/>
              <a:t>Paul </a:t>
            </a:r>
            <a:r>
              <a:rPr lang="en-GB" dirty="0" smtClean="0"/>
              <a:t>Robertson – OpenGL base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4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application and the problem you’re trying to solve through parallel </a:t>
            </a:r>
            <a:r>
              <a:rPr lang="en-GB" dirty="0" smtClean="0"/>
              <a:t>programming</a:t>
            </a:r>
          </a:p>
          <a:p>
            <a:r>
              <a:rPr lang="en-GB" dirty="0" smtClean="0"/>
              <a:t>Interactive Mandelbrot via OpenGL</a:t>
            </a:r>
          </a:p>
          <a:p>
            <a:pPr lvl="1"/>
            <a:r>
              <a:rPr lang="en-GB" dirty="0" smtClean="0"/>
              <a:t>Run quicker/demonstrate good GPU parallelisable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parallel parts of the code are structured(e.g. in terms of </a:t>
            </a:r>
            <a:r>
              <a:rPr lang="en-GB" dirty="0" smtClean="0"/>
              <a:t>patterns </a:t>
            </a:r>
            <a:r>
              <a:rPr lang="en-GB" dirty="0"/>
              <a:t>discussed in the module) and how they are integrated with the rest of your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SIMD</a:t>
            </a:r>
          </a:p>
          <a:p>
            <a:r>
              <a:rPr lang="en-GB" dirty="0" smtClean="0"/>
              <a:t>Parallel for each?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your application makes use of threads and how interactions between threads are managed safely (mutexes, atomic operations or barriers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Single CPU Thread</a:t>
            </a:r>
          </a:p>
          <a:p>
            <a:r>
              <a:rPr lang="en-GB" dirty="0" smtClean="0"/>
              <a:t>Parallel for each?</a:t>
            </a:r>
          </a:p>
          <a:p>
            <a:r>
              <a:rPr lang="en-GB" dirty="0" smtClean="0"/>
              <a:t>Non-tiled GPU utilised function</a:t>
            </a:r>
          </a:p>
          <a:p>
            <a:r>
              <a:rPr lang="en-GB" dirty="0" smtClean="0"/>
              <a:t>No communication between pixels so no interactions therefore </a:t>
            </a:r>
            <a:r>
              <a:rPr lang="en-GB" dirty="0"/>
              <a:t>no </a:t>
            </a:r>
            <a:r>
              <a:rPr lang="en-GB" dirty="0" err="1"/>
              <a:t>mutexes</a:t>
            </a:r>
            <a:r>
              <a:rPr lang="en-GB" dirty="0"/>
              <a:t>, atomic operations or barriers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CPU or GPU specification used for testing depending on your chosen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4506 Lab Computers</a:t>
            </a:r>
          </a:p>
          <a:p>
            <a:pPr lvl="1"/>
            <a:r>
              <a:rPr lang="en-GB" dirty="0" smtClean="0"/>
              <a:t>OS – Windows 7 Professional</a:t>
            </a:r>
          </a:p>
          <a:p>
            <a:pPr lvl="1"/>
            <a:r>
              <a:rPr lang="en-GB" dirty="0" smtClean="0"/>
              <a:t>GPU – Intel® HD Graphics 2500</a:t>
            </a:r>
          </a:p>
          <a:p>
            <a:pPr lvl="1"/>
            <a:r>
              <a:rPr lang="en-GB" dirty="0" smtClean="0"/>
              <a:t>CPU – Intel® Core™ i5-3470S @ 2.90GHz</a:t>
            </a:r>
          </a:p>
          <a:p>
            <a:pPr lvl="1"/>
            <a:r>
              <a:rPr lang="en-GB" dirty="0" smtClean="0"/>
              <a:t>RAM – 4GB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taken to compute Mandelbrot at various levels. (Iterations, Width/Height) (</a:t>
            </a:r>
            <a:r>
              <a:rPr lang="en-GB" dirty="0" err="1" smtClean="0"/>
              <a:t>ms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1000 x 500,2500,5000 </a:t>
            </a:r>
            <a:r>
              <a:rPr lang="en-GB" dirty="0" err="1" smtClean="0"/>
              <a:t>Max_Iters</a:t>
            </a:r>
            <a:r>
              <a:rPr lang="en-GB" dirty="0" smtClean="0"/>
              <a:t> @ 640x480</a:t>
            </a:r>
          </a:p>
          <a:p>
            <a:pPr lvl="1"/>
            <a:r>
              <a:rPr lang="en-GB" dirty="0" smtClean="0"/>
              <a:t>1000 </a:t>
            </a:r>
            <a:r>
              <a:rPr lang="en-GB" dirty="0"/>
              <a:t>x 500,2500,5000 </a:t>
            </a:r>
            <a:r>
              <a:rPr lang="en-GB" dirty="0" err="1"/>
              <a:t>Max_Iters</a:t>
            </a:r>
            <a:r>
              <a:rPr lang="en-GB" dirty="0"/>
              <a:t> @ </a:t>
            </a:r>
            <a:r>
              <a:rPr lang="en-GB" dirty="0" smtClean="0"/>
              <a:t>1280x720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500 </a:t>
            </a:r>
            <a:r>
              <a:rPr lang="en-GB" dirty="0" err="1" smtClean="0"/>
              <a:t>Max_Iters</a:t>
            </a:r>
            <a:r>
              <a:rPr lang="en-GB" dirty="0" smtClean="0"/>
              <a:t> @ 640x480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1502533163"/>
                  </p:ext>
                </p:extLst>
              </p:nvPr>
            </p:nvGraphicFramePr>
            <p:xfrm>
              <a:off x="1141412" y="303847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2" y="3038476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049264829"/>
                  </p:ext>
                </p:extLst>
              </p:nvPr>
            </p:nvGraphicFramePr>
            <p:xfrm>
              <a:off x="5713412" y="303847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412" y="3038476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62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1000 x 2500 </a:t>
            </a:r>
            <a:r>
              <a:rPr lang="en-GB" dirty="0" err="1" smtClean="0"/>
              <a:t>Max_Iters</a:t>
            </a:r>
            <a:r>
              <a:rPr lang="en-GB" dirty="0" smtClean="0"/>
              <a:t> @ 640x480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2778487506"/>
                  </p:ext>
                </p:extLst>
              </p:nvPr>
            </p:nvGraphicFramePr>
            <p:xfrm>
              <a:off x="1141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785769993"/>
                  </p:ext>
                </p:extLst>
              </p:nvPr>
            </p:nvGraphicFramePr>
            <p:xfrm>
              <a:off x="5713412" y="304800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412" y="3048001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60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300</TotalTime>
  <Words>427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CMP202 Assessment</vt:lpstr>
      <vt:lpstr>Topic</vt:lpstr>
      <vt:lpstr>Purpose</vt:lpstr>
      <vt:lpstr>Parallel construction</vt:lpstr>
      <vt:lpstr>Thread utilisation</vt:lpstr>
      <vt:lpstr>Specification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Explanation</vt:lpstr>
      <vt:lpstr>Key results</vt:lpstr>
      <vt:lpstr>Critical evaluation</vt:lpstr>
      <vt:lpstr>Technical choices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25</cp:revision>
  <dcterms:created xsi:type="dcterms:W3CDTF">2018-04-14T18:31:44Z</dcterms:created>
  <dcterms:modified xsi:type="dcterms:W3CDTF">2018-04-24T19:12:06Z</dcterms:modified>
</cp:coreProperties>
</file>