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DF0B-EDB8-4BAB-99B4-1AE8AFAF0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CMP202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0CBE-84DC-48BA-B3C0-C45ED8F8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Fraser </a:t>
            </a:r>
            <a:r>
              <a:rPr lang="en-GB" dirty="0" smtClean="0"/>
              <a:t>Barker(1600196)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1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4311-F194-4C6E-8AB8-D46E7031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6013-34BE-4AED-8BD4-907A055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critical evaluation of the effectiveness of your solution, with reference to your performance evaluation.</a:t>
            </a:r>
          </a:p>
        </p:txBody>
      </p:sp>
    </p:spTree>
    <p:extLst>
      <p:ext uri="{BB962C8B-B14F-4D97-AF65-F5344CB8AC3E}">
        <p14:creationId xmlns:p14="http://schemas.microsoft.com/office/powerpoint/2010/main" val="360107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BD2B-AF5B-4F40-9703-47379069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CE2A-8360-40B7-82C4-8546CEFC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explicitly justify your technical choices, and quantify their effect during performance evaluation, using the knowledge you’ve gained from undertaking the module.</a:t>
            </a:r>
          </a:p>
        </p:txBody>
      </p:sp>
    </p:spTree>
    <p:extLst>
      <p:ext uri="{BB962C8B-B14F-4D97-AF65-F5344CB8AC3E}">
        <p14:creationId xmlns:p14="http://schemas.microsoft.com/office/powerpoint/2010/main" val="67441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9B26-6E85-417A-9B8D-9DD3BC0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9B96-4A95-4F99-AF46-F68B5527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Interactive Mandelbrot</a:t>
            </a:r>
          </a:p>
          <a:p>
            <a:pPr lvl="1"/>
            <a:r>
              <a:rPr lang="en-GB" dirty="0" smtClean="0"/>
              <a:t>Parallelised using GPU</a:t>
            </a:r>
          </a:p>
          <a:p>
            <a:pPr lvl="1"/>
            <a:r>
              <a:rPr lang="en-GB" dirty="0" smtClean="0"/>
              <a:t>Lab exercise used as a basis</a:t>
            </a:r>
            <a:endParaRPr lang="en-GB" dirty="0"/>
          </a:p>
          <a:p>
            <a:r>
              <a:rPr lang="en-GB" dirty="0"/>
              <a:t>External </a:t>
            </a:r>
            <a:r>
              <a:rPr lang="en-GB" dirty="0" smtClean="0"/>
              <a:t>Libraries</a:t>
            </a:r>
            <a:endParaRPr lang="en-GB" dirty="0" smtClean="0"/>
          </a:p>
          <a:p>
            <a:pPr lvl="1"/>
            <a:r>
              <a:rPr lang="en-GB" dirty="0" smtClean="0"/>
              <a:t>OpenGL (Year 2, Semester 1 base project file)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6841-0829-49AC-A30B-E9C02A17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1D62-A951-4694-A7F5-AA32C8E2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 of the application and the problem you’re trying to solve through parallel </a:t>
            </a:r>
            <a:r>
              <a:rPr lang="en-GB" dirty="0" smtClean="0"/>
              <a:t>programming</a:t>
            </a:r>
          </a:p>
          <a:p>
            <a:r>
              <a:rPr lang="en-GB" dirty="0" smtClean="0"/>
              <a:t>Interactive Mandelbrot via OpenGL</a:t>
            </a:r>
          </a:p>
          <a:p>
            <a:pPr lvl="1"/>
            <a:r>
              <a:rPr lang="en-GB" dirty="0" smtClean="0"/>
              <a:t>Run quicker/demonstrate good GPU parallelisable </a:t>
            </a:r>
            <a:r>
              <a:rPr lang="en-GB" dirty="0" smtClean="0"/>
              <a:t>algorithm.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70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E8D-D64D-4C3B-BAF4-2F681E2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3205-F5BE-45C8-9BDC-9CA22D75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the parallel parts of the code are structured(e.g. in terms of </a:t>
            </a:r>
            <a:r>
              <a:rPr lang="en-GB" dirty="0" smtClean="0"/>
              <a:t>patterns </a:t>
            </a:r>
            <a:r>
              <a:rPr lang="en-GB" dirty="0"/>
              <a:t>discussed in the module) and how they are integrated with the rest of your application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SIMD</a:t>
            </a:r>
          </a:p>
          <a:p>
            <a:r>
              <a:rPr lang="en-GB" dirty="0" smtClean="0"/>
              <a:t>Parallel for each?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51C-7168-45B8-A346-E52FC155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utilisation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B16C-770B-43D6-8E20-CE2E51E4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your application makes use of threads and how interactions between threads are managed safely (mutexes, atomic operations or barriers</a:t>
            </a:r>
            <a:r>
              <a:rPr lang="en-GB" dirty="0" smtClean="0"/>
              <a:t>).</a:t>
            </a:r>
          </a:p>
          <a:p>
            <a:r>
              <a:rPr lang="en-GB" dirty="0" smtClean="0"/>
              <a:t>Single CPU Thread</a:t>
            </a:r>
          </a:p>
          <a:p>
            <a:r>
              <a:rPr lang="en-GB" dirty="0" smtClean="0"/>
              <a:t>Parallel fo</a:t>
            </a:r>
            <a:r>
              <a:rPr lang="en-GB" dirty="0" smtClean="0"/>
              <a:t>r each?</a:t>
            </a:r>
            <a:endParaRPr lang="en-GB" dirty="0" smtClean="0"/>
          </a:p>
          <a:p>
            <a:r>
              <a:rPr lang="en-GB" dirty="0" smtClean="0"/>
              <a:t>Non-tiled GPU utilised function</a:t>
            </a:r>
          </a:p>
          <a:p>
            <a:r>
              <a:rPr lang="en-GB" dirty="0" smtClean="0"/>
              <a:t>No communication between pixels so no interactions therefore </a:t>
            </a:r>
            <a:r>
              <a:rPr lang="en-GB" dirty="0"/>
              <a:t>no </a:t>
            </a:r>
            <a:r>
              <a:rPr lang="en-GB" dirty="0" err="1"/>
              <a:t>mutexes</a:t>
            </a:r>
            <a:r>
              <a:rPr lang="en-GB" dirty="0"/>
              <a:t>, atomic operations or barriers</a:t>
            </a:r>
          </a:p>
        </p:txBody>
      </p:sp>
    </p:spTree>
    <p:extLst>
      <p:ext uri="{BB962C8B-B14F-4D97-AF65-F5344CB8AC3E}">
        <p14:creationId xmlns:p14="http://schemas.microsoft.com/office/powerpoint/2010/main" val="36381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C9B0-3DDF-4B30-B5D4-3A663667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9534-5324-4C0D-B941-DB77D8B7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CPU or GPU specification used for testing depending on your chosen application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4506 Lab Computers</a:t>
            </a:r>
          </a:p>
          <a:p>
            <a:pPr lvl="1"/>
            <a:r>
              <a:rPr lang="en-GB" dirty="0" smtClean="0"/>
              <a:t>OS – Windows 7 Professional</a:t>
            </a:r>
          </a:p>
          <a:p>
            <a:pPr lvl="1"/>
            <a:r>
              <a:rPr lang="en-GB" dirty="0" smtClean="0"/>
              <a:t>GPU – Intel® HD Graphics 2500</a:t>
            </a:r>
          </a:p>
          <a:p>
            <a:pPr lvl="1"/>
            <a:r>
              <a:rPr lang="en-GB" dirty="0" smtClean="0"/>
              <a:t>CPU – Intel® Core™ i5-3470S @ 2.90GHz</a:t>
            </a:r>
          </a:p>
          <a:p>
            <a:pPr lvl="1"/>
            <a:r>
              <a:rPr lang="en-GB" dirty="0" smtClean="0"/>
              <a:t>RAM – 4GB</a:t>
            </a:r>
            <a:endParaRPr lang="en-GB" dirty="0" smtClean="0"/>
          </a:p>
          <a:p>
            <a:r>
              <a:rPr lang="en-GB" dirty="0" smtClean="0"/>
              <a:t>Vita Lab Computers</a:t>
            </a:r>
          </a:p>
          <a:p>
            <a:pPr lvl="1"/>
            <a:r>
              <a:rPr lang="en-GB" dirty="0" smtClean="0"/>
              <a:t>OS – Windows 7 Professional</a:t>
            </a:r>
          </a:p>
          <a:p>
            <a:pPr lvl="1"/>
            <a:r>
              <a:rPr lang="en-GB" dirty="0" smtClean="0"/>
              <a:t>GPU – NVIDIA GeForce GT 440</a:t>
            </a:r>
          </a:p>
          <a:p>
            <a:pPr lvl="1"/>
            <a:r>
              <a:rPr lang="en-GB" dirty="0" smtClean="0"/>
              <a:t>CPU – Intel64 Family 6 Model 58 Stepping 9 </a:t>
            </a:r>
            <a:r>
              <a:rPr lang="en-GB" dirty="0" err="1" smtClean="0"/>
              <a:t>GenuineIntel</a:t>
            </a:r>
            <a:r>
              <a:rPr lang="en-GB" dirty="0" smtClean="0"/>
              <a:t> ~2880 </a:t>
            </a:r>
            <a:r>
              <a:rPr lang="en-GB" dirty="0" err="1" smtClean="0"/>
              <a:t>Mhz</a:t>
            </a:r>
            <a:endParaRPr lang="en-GB" dirty="0" smtClean="0"/>
          </a:p>
          <a:p>
            <a:pPr lvl="1"/>
            <a:r>
              <a:rPr lang="en-GB" dirty="0" smtClean="0"/>
              <a:t>RAM – </a:t>
            </a:r>
            <a:r>
              <a:rPr lang="en-GB" dirty="0" smtClean="0"/>
              <a:t>16GB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6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results you have measured, including graphs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Time taken to compute Mandelbrot at various levels. (Iterations, movement, zoom) (</a:t>
            </a:r>
            <a:r>
              <a:rPr lang="en-GB" dirty="0" err="1" smtClean="0"/>
              <a:t>ms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100 x 500,2500,5000 </a:t>
            </a:r>
            <a:r>
              <a:rPr lang="en-GB" dirty="0" err="1" smtClean="0"/>
              <a:t>Max_Iters</a:t>
            </a:r>
            <a:r>
              <a:rPr lang="en-GB" dirty="0" smtClean="0"/>
              <a:t> @ 640x480</a:t>
            </a:r>
          </a:p>
          <a:p>
            <a:pPr lvl="1"/>
            <a:r>
              <a:rPr lang="en-GB" dirty="0"/>
              <a:t>100 x 500,2500,5000 </a:t>
            </a:r>
            <a:r>
              <a:rPr lang="en-GB" dirty="0" err="1"/>
              <a:t>Max_Iters</a:t>
            </a:r>
            <a:r>
              <a:rPr lang="en-GB" dirty="0"/>
              <a:t> @ </a:t>
            </a:r>
            <a:r>
              <a:rPr lang="en-GB" dirty="0" smtClean="0"/>
              <a:t>1280x720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FC07-B641-483A-8E39-67C30A32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B84D-6D27-447E-B6D3-1948BA7C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explanation of these results in terms of the design of your application and your understanding of processor and memory architecture (</a:t>
            </a:r>
            <a:r>
              <a:rPr lang="en-GB" dirty="0" err="1"/>
              <a:t>i.e</a:t>
            </a:r>
            <a:r>
              <a:rPr lang="en-GB" dirty="0"/>
              <a:t> a description of why it performs the way it does) on the CPU or GPU.</a:t>
            </a:r>
          </a:p>
        </p:txBody>
      </p:sp>
    </p:spTree>
    <p:extLst>
      <p:ext uri="{BB962C8B-B14F-4D97-AF65-F5344CB8AC3E}">
        <p14:creationId xmlns:p14="http://schemas.microsoft.com/office/powerpoint/2010/main" val="297033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51D-C29A-4F81-B602-96861C7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B9F8-3B1B-4792-B580-A49FF439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 of key results of the performance evaluation (Slides 3 – 5</a:t>
            </a:r>
            <a:r>
              <a:rPr lang="en-GB" dirty="0" smtClean="0"/>
              <a:t>)</a:t>
            </a:r>
          </a:p>
          <a:p>
            <a:r>
              <a:rPr lang="en-GB" dirty="0" smtClean="0"/>
              <a:t>Timing against various renderings of Mandelbrot.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361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203</TotalTime>
  <Words>370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CMP202 Assessment</vt:lpstr>
      <vt:lpstr>Topic</vt:lpstr>
      <vt:lpstr>Purpose</vt:lpstr>
      <vt:lpstr>Parallel construction</vt:lpstr>
      <vt:lpstr>Thread utilisation</vt:lpstr>
      <vt:lpstr>Specification</vt:lpstr>
      <vt:lpstr>Results</vt:lpstr>
      <vt:lpstr>Explanation</vt:lpstr>
      <vt:lpstr>Key results</vt:lpstr>
      <vt:lpstr>Critical evaluation</vt:lpstr>
      <vt:lpstr>Technical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CMP202 Assessment</dc:title>
  <dc:creator>FRASER BARKER</dc:creator>
  <cp:lastModifiedBy>FRASER BARKER</cp:lastModifiedBy>
  <cp:revision>19</cp:revision>
  <dcterms:created xsi:type="dcterms:W3CDTF">2018-04-14T18:31:44Z</dcterms:created>
  <dcterms:modified xsi:type="dcterms:W3CDTF">2018-04-24T13:27:24Z</dcterms:modified>
</cp:coreProperties>
</file>