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239308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384213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263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185487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860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1192783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125013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225424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290994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B037E-83E5-4C7A-A322-5711913CB03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109259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5B037E-83E5-4C7A-A322-5711913CB037}" type="datetimeFigureOut">
              <a:rPr lang="en-GB" smtClean="0"/>
              <a:t>21/04/2017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285191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B037E-83E5-4C7A-A322-5711913CB037}" type="datetimeFigureOut">
              <a:rPr lang="en-GB" smtClean="0"/>
              <a:t>21/04/2017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331786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B037E-83E5-4C7A-A322-5711913CB037}" type="datetimeFigureOut">
              <a:rPr lang="en-GB" smtClean="0"/>
              <a:t>21/04/2017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246797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037E-83E5-4C7A-A322-5711913CB037}" type="datetimeFigureOut">
              <a:rPr lang="en-GB" smtClean="0"/>
              <a:t>21/04/2017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408565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5B037E-83E5-4C7A-A322-5711913CB037}" type="datetimeFigureOut">
              <a:rPr lang="en-GB" smtClean="0"/>
              <a:t>21/04/2017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5159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5B037E-83E5-4C7A-A322-5711913CB037}" type="datetimeFigureOut">
              <a:rPr lang="en-GB" smtClean="0"/>
              <a:t>21/04/2017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DB653-762D-4746-B5EC-79812477E04E}" type="slidenum">
              <a:rPr lang="en-GB" smtClean="0"/>
              <a:t>‹#›</a:t>
            </a:fld>
            <a:endParaRPr lang="en-GB"/>
          </a:p>
        </p:txBody>
      </p:sp>
    </p:spTree>
    <p:extLst>
      <p:ext uri="{BB962C8B-B14F-4D97-AF65-F5344CB8AC3E}">
        <p14:creationId xmlns:p14="http://schemas.microsoft.com/office/powerpoint/2010/main" val="359353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5B037E-83E5-4C7A-A322-5711913CB037}" type="datetimeFigureOut">
              <a:rPr lang="en-GB" smtClean="0"/>
              <a:t>21/04/2017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DB653-762D-4746-B5EC-79812477E04E}" type="slidenum">
              <a:rPr lang="en-GB" smtClean="0"/>
              <a:t>‹#›</a:t>
            </a:fld>
            <a:endParaRPr lang="en-GB"/>
          </a:p>
        </p:txBody>
      </p:sp>
    </p:spTree>
    <p:extLst>
      <p:ext uri="{BB962C8B-B14F-4D97-AF65-F5344CB8AC3E}">
        <p14:creationId xmlns:p14="http://schemas.microsoft.com/office/powerpoint/2010/main" val="318218819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oundbible.com/" TargetMode="External"/><Relationship Id="rId2" Type="http://schemas.openxmlformats.org/officeDocument/2006/relationships/hyperlink" Target="http://www.bensound.com/" TargetMode="External"/><Relationship Id="rId1" Type="http://schemas.openxmlformats.org/officeDocument/2006/relationships/slideLayout" Target="../slideLayouts/slideLayout2.xml"/><Relationship Id="rId5" Type="http://schemas.openxmlformats.org/officeDocument/2006/relationships/hyperlink" Target="http://www.sounddogs.com/sound-effects.asp" TargetMode="External"/><Relationship Id="rId4" Type="http://schemas.openxmlformats.org/officeDocument/2006/relationships/hyperlink" Target="http://www.bfxr.n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CMP105 – Games Programming Game</a:t>
            </a:r>
          </a:p>
        </p:txBody>
      </p:sp>
      <p:sp>
        <p:nvSpPr>
          <p:cNvPr id="3" name="Subtitle 2"/>
          <p:cNvSpPr>
            <a:spLocks noGrp="1"/>
          </p:cNvSpPr>
          <p:nvPr>
            <p:ph type="subTitle" idx="1"/>
          </p:nvPr>
        </p:nvSpPr>
        <p:spPr/>
        <p:txBody>
          <a:bodyPr/>
          <a:lstStyle/>
          <a:p>
            <a:r>
              <a:rPr lang="en-GB" dirty="0"/>
              <a:t>By Fraser Barker(1600196)</a:t>
            </a:r>
          </a:p>
        </p:txBody>
      </p:sp>
    </p:spTree>
    <p:extLst>
      <p:ext uri="{BB962C8B-B14F-4D97-AF65-F5344CB8AC3E}">
        <p14:creationId xmlns:p14="http://schemas.microsoft.com/office/powerpoint/2010/main" val="134314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76106" y="2321429"/>
            <a:ext cx="4184650" cy="20600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GB" dirty="0"/>
              <a:t>Bounding boxes are created for each sprite.</a:t>
            </a:r>
          </a:p>
          <a:p>
            <a:pPr lvl="1"/>
            <a:r>
              <a:rPr lang="en-GB" dirty="0"/>
              <a:t>Game.cpp runs a collision check between given sprites.</a:t>
            </a:r>
          </a:p>
          <a:p>
            <a:pPr lvl="1"/>
            <a:r>
              <a:rPr lang="en-GB" dirty="0"/>
              <a:t>Used mainly for Player/Wall collisions but is also used for Bullet/Enemy/Wall collisions.</a:t>
            </a:r>
          </a:p>
        </p:txBody>
      </p:sp>
      <p:sp>
        <p:nvSpPr>
          <p:cNvPr id="2" name="Title 1"/>
          <p:cNvSpPr>
            <a:spLocks noGrp="1"/>
          </p:cNvSpPr>
          <p:nvPr>
            <p:ph type="title"/>
          </p:nvPr>
        </p:nvSpPr>
        <p:spPr>
          <a:xfrm>
            <a:off x="677334" y="609600"/>
            <a:ext cx="8596668" cy="666750"/>
          </a:xfrm>
        </p:spPr>
        <p:txBody>
          <a:bodyPr/>
          <a:lstStyle/>
          <a:p>
            <a:r>
              <a:rPr lang="en-GB" dirty="0"/>
              <a:t>Major Mechanics 4</a:t>
            </a:r>
          </a:p>
        </p:txBody>
      </p:sp>
      <p:sp>
        <p:nvSpPr>
          <p:cNvPr id="4" name="Text Placeholder 3"/>
          <p:cNvSpPr>
            <a:spLocks noGrp="1"/>
          </p:cNvSpPr>
          <p:nvPr>
            <p:ph type="body" idx="1"/>
          </p:nvPr>
        </p:nvSpPr>
        <p:spPr>
          <a:xfrm>
            <a:off x="675746" y="1276350"/>
            <a:ext cx="4185623" cy="576262"/>
          </a:xfrm>
        </p:spPr>
        <p:txBody>
          <a:bodyPr/>
          <a:lstStyle/>
          <a:p>
            <a:r>
              <a:rPr lang="en-GB" dirty="0"/>
              <a:t>Collision Detection</a:t>
            </a:r>
          </a:p>
        </p:txBody>
      </p:sp>
      <p:sp>
        <p:nvSpPr>
          <p:cNvPr id="3" name="Content Placeholder 2"/>
          <p:cNvSpPr>
            <a:spLocks noGrp="1"/>
          </p:cNvSpPr>
          <p:nvPr>
            <p:ph sz="half" idx="2"/>
          </p:nvPr>
        </p:nvSpPr>
        <p:spPr>
          <a:xfrm>
            <a:off x="675746" y="1852612"/>
            <a:ext cx="4185623" cy="468817"/>
          </a:xfrm>
        </p:spPr>
        <p:txBody>
          <a:bodyPr/>
          <a:lstStyle/>
          <a:p>
            <a:r>
              <a:rPr lang="en-GB" b="1" dirty="0"/>
              <a:t>AABB</a:t>
            </a:r>
          </a:p>
        </p:txBody>
      </p:sp>
      <p:sp>
        <p:nvSpPr>
          <p:cNvPr id="5" name="Text Placeholder 4"/>
          <p:cNvSpPr>
            <a:spLocks noGrp="1"/>
          </p:cNvSpPr>
          <p:nvPr>
            <p:ph type="body" sz="quarter" idx="3"/>
          </p:nvPr>
        </p:nvSpPr>
        <p:spPr>
          <a:xfrm>
            <a:off x="5088384" y="1276350"/>
            <a:ext cx="4185618" cy="576262"/>
          </a:xfrm>
        </p:spPr>
        <p:txBody>
          <a:bodyPr/>
          <a:lstStyle/>
          <a:p>
            <a:r>
              <a:rPr lang="en-GB" dirty="0"/>
              <a:t>Collision Resolution</a:t>
            </a:r>
          </a:p>
        </p:txBody>
      </p:sp>
      <p:sp>
        <p:nvSpPr>
          <p:cNvPr id="10" name="Content Placeholder 2"/>
          <p:cNvSpPr txBox="1">
            <a:spLocks/>
          </p:cNvSpPr>
          <p:nvPr/>
        </p:nvSpPr>
        <p:spPr>
          <a:xfrm>
            <a:off x="5088379" y="1857374"/>
            <a:ext cx="4185623" cy="468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Player/Enemy &amp; Wall</a:t>
            </a:r>
          </a:p>
        </p:txBody>
      </p:sp>
      <p:sp>
        <p:nvSpPr>
          <p:cNvPr id="13" name="Content Placeholder 2"/>
          <p:cNvSpPr txBox="1">
            <a:spLocks/>
          </p:cNvSpPr>
          <p:nvPr/>
        </p:nvSpPr>
        <p:spPr>
          <a:xfrm>
            <a:off x="5088379" y="5043485"/>
            <a:ext cx="4185623" cy="468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Bullet &amp; Wall</a:t>
            </a:r>
          </a:p>
        </p:txBody>
      </p:sp>
      <p:sp>
        <p:nvSpPr>
          <p:cNvPr id="14" name="Content Placeholder 2"/>
          <p:cNvSpPr txBox="1">
            <a:spLocks/>
          </p:cNvSpPr>
          <p:nvPr/>
        </p:nvSpPr>
        <p:spPr>
          <a:xfrm>
            <a:off x="675133" y="4381500"/>
            <a:ext cx="4185623" cy="468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a:t>Bounding Circle</a:t>
            </a:r>
          </a:p>
        </p:txBody>
      </p:sp>
      <p:sp>
        <p:nvSpPr>
          <p:cNvPr id="16" name="Content Placeholder 2"/>
          <p:cNvSpPr txBox="1">
            <a:spLocks/>
          </p:cNvSpPr>
          <p:nvPr/>
        </p:nvSpPr>
        <p:spPr>
          <a:xfrm>
            <a:off x="675133" y="4850317"/>
            <a:ext cx="4184650" cy="163989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GB" dirty="0"/>
              <a:t>Bounding circles are mainly used for when enemies “attack” the player (Reducing the players health). </a:t>
            </a:r>
          </a:p>
          <a:p>
            <a:pPr lvl="1"/>
            <a:r>
              <a:rPr lang="en-GB" dirty="0"/>
              <a:t>Larger radius detection is used to make enemies move.</a:t>
            </a:r>
          </a:p>
        </p:txBody>
      </p:sp>
      <p:sp>
        <p:nvSpPr>
          <p:cNvPr id="17" name="Content Placeholder 2"/>
          <p:cNvSpPr txBox="1">
            <a:spLocks/>
          </p:cNvSpPr>
          <p:nvPr/>
        </p:nvSpPr>
        <p:spPr>
          <a:xfrm>
            <a:off x="4859783" y="2321426"/>
            <a:ext cx="4184650" cy="27268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GB" dirty="0"/>
              <a:t>The resolution for wall collision is the same for the player and the enemy.</a:t>
            </a:r>
          </a:p>
          <a:p>
            <a:pPr lvl="1"/>
            <a:r>
              <a:rPr lang="en-GB" dirty="0"/>
              <a:t>A vector is created and used to determine whether the collision is on the X or Y axis.</a:t>
            </a:r>
          </a:p>
          <a:p>
            <a:pPr lvl="1"/>
            <a:r>
              <a:rPr lang="en-GB" dirty="0"/>
              <a:t>The position is then set based on the axis of collision and the width/height of the sprites.</a:t>
            </a:r>
          </a:p>
        </p:txBody>
      </p:sp>
      <p:sp>
        <p:nvSpPr>
          <p:cNvPr id="18" name="Content Placeholder 2"/>
          <p:cNvSpPr txBox="1">
            <a:spLocks/>
          </p:cNvSpPr>
          <p:nvPr/>
        </p:nvSpPr>
        <p:spPr>
          <a:xfrm>
            <a:off x="5089352" y="5512302"/>
            <a:ext cx="4184650" cy="9779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GB" dirty="0"/>
              <a:t>Much simpler resolution in that if a collision is detected the colliding bullet is set to “dead”.</a:t>
            </a:r>
          </a:p>
        </p:txBody>
      </p:sp>
    </p:spTree>
    <p:extLst>
      <p:ext uri="{BB962C8B-B14F-4D97-AF65-F5344CB8AC3E}">
        <p14:creationId xmlns:p14="http://schemas.microsoft.com/office/powerpoint/2010/main" val="403293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Inspiration: Left 4k Dead</a:t>
            </a:r>
          </a:p>
          <a:p>
            <a:r>
              <a:rPr lang="en-GB" dirty="0"/>
              <a:t>Art: Self done</a:t>
            </a:r>
          </a:p>
          <a:p>
            <a:r>
              <a:rPr lang="en-GB" dirty="0"/>
              <a:t>Music: </a:t>
            </a:r>
            <a:r>
              <a:rPr lang="en-GB" dirty="0">
                <a:hlinkClick r:id="rId2"/>
              </a:rPr>
              <a:t>http://www.bensound.com/</a:t>
            </a:r>
            <a:endParaRPr lang="en-GB" dirty="0"/>
          </a:p>
          <a:p>
            <a:r>
              <a:rPr lang="en-GB" dirty="0"/>
              <a:t>Sound Effects: </a:t>
            </a:r>
          </a:p>
          <a:p>
            <a:r>
              <a:rPr lang="en-GB" dirty="0">
                <a:hlinkClick r:id="rId3"/>
              </a:rPr>
              <a:t>http://soundbible.com/</a:t>
            </a:r>
            <a:endParaRPr lang="en-GB" dirty="0"/>
          </a:p>
          <a:p>
            <a:r>
              <a:rPr lang="en-GB" dirty="0">
                <a:hlinkClick r:id="rId4"/>
              </a:rPr>
              <a:t>http://www.bfxr.net/</a:t>
            </a:r>
            <a:endParaRPr lang="en-GB" dirty="0"/>
          </a:p>
          <a:p>
            <a:r>
              <a:rPr lang="en-GB" dirty="0">
                <a:hlinkClick r:id="rId5"/>
              </a:rPr>
              <a:t>http://www.sounddogs.com/sound-effects.asp</a:t>
            </a:r>
            <a:endParaRPr lang="en-GB" dirty="0"/>
          </a:p>
          <a:p>
            <a:endParaRPr lang="en-GB" dirty="0"/>
          </a:p>
          <a:p>
            <a:endParaRPr lang="en-GB" dirty="0"/>
          </a:p>
        </p:txBody>
      </p:sp>
    </p:spTree>
    <p:extLst>
      <p:ext uri="{BB962C8B-B14F-4D97-AF65-F5344CB8AC3E}">
        <p14:creationId xmlns:p14="http://schemas.microsoft.com/office/powerpoint/2010/main" val="210820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351"/>
          </a:xfrm>
        </p:spPr>
        <p:txBody>
          <a:bodyPr/>
          <a:lstStyle/>
          <a:p>
            <a:r>
              <a:rPr lang="en-GB" dirty="0"/>
              <a:t>What is my game?</a:t>
            </a:r>
          </a:p>
        </p:txBody>
      </p:sp>
      <p:sp>
        <p:nvSpPr>
          <p:cNvPr id="3" name="Content Placeholder 2"/>
          <p:cNvSpPr>
            <a:spLocks noGrp="1"/>
          </p:cNvSpPr>
          <p:nvPr>
            <p:ph idx="1"/>
          </p:nvPr>
        </p:nvSpPr>
        <p:spPr>
          <a:xfrm>
            <a:off x="677334" y="1343952"/>
            <a:ext cx="8596668" cy="1827088"/>
          </a:xfrm>
        </p:spPr>
        <p:txBody>
          <a:bodyPr/>
          <a:lstStyle/>
          <a:p>
            <a:r>
              <a:rPr lang="en-GB" dirty="0"/>
              <a:t>Type: 2D Top Down Shooter.</a:t>
            </a:r>
          </a:p>
          <a:p>
            <a:endParaRPr lang="en-GB" dirty="0"/>
          </a:p>
          <a:p>
            <a:r>
              <a:rPr lang="en-GB" dirty="0"/>
              <a:t>Aim: Progress through each level by reaching the marked “goal” zone as given in the objective screen while fending off enemies. You will gain a point for each enemy killed (although the primary goal is to reach the end zone).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3171040"/>
            <a:ext cx="4888684" cy="2507483"/>
          </a:xfrm>
          <a:prstGeom prst="rect">
            <a:avLst/>
          </a:prstGeom>
        </p:spPr>
      </p:pic>
    </p:spTree>
    <p:extLst>
      <p:ext uri="{BB962C8B-B14F-4D97-AF65-F5344CB8AC3E}">
        <p14:creationId xmlns:p14="http://schemas.microsoft.com/office/powerpoint/2010/main" val="46806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800101"/>
          </a:xfrm>
        </p:spPr>
        <p:txBody>
          <a:bodyPr/>
          <a:lstStyle/>
          <a:p>
            <a:r>
              <a:rPr lang="en-GB" dirty="0"/>
              <a:t>Major Mechanics</a:t>
            </a:r>
          </a:p>
        </p:txBody>
      </p:sp>
      <p:sp>
        <p:nvSpPr>
          <p:cNvPr id="3" name="Content Placeholder 2"/>
          <p:cNvSpPr>
            <a:spLocks noGrp="1"/>
          </p:cNvSpPr>
          <p:nvPr>
            <p:ph idx="1"/>
          </p:nvPr>
        </p:nvSpPr>
        <p:spPr>
          <a:xfrm>
            <a:off x="677334" y="1409700"/>
            <a:ext cx="8596668" cy="4705350"/>
          </a:xfrm>
        </p:spPr>
        <p:txBody>
          <a:bodyPr>
            <a:normAutofit/>
          </a:bodyPr>
          <a:lstStyle/>
          <a:p>
            <a:r>
              <a:rPr lang="en-GB" b="1" dirty="0"/>
              <a:t>Player/Enemy/Bullet Movement</a:t>
            </a:r>
          </a:p>
          <a:p>
            <a:pPr lvl="1"/>
            <a:r>
              <a:rPr lang="en-GB" dirty="0"/>
              <a:t>Player moves via keyboard inputs.</a:t>
            </a:r>
          </a:p>
          <a:p>
            <a:pPr lvl="1"/>
            <a:r>
              <a:rPr lang="en-GB" dirty="0"/>
              <a:t>Enemies move via a vector between itself and the player.</a:t>
            </a:r>
          </a:p>
          <a:p>
            <a:pPr lvl="1"/>
            <a:r>
              <a:rPr lang="en-GB" dirty="0"/>
              <a:t>Bullets move via a vector between its spawn(players location) and its target (cursor location).</a:t>
            </a:r>
          </a:p>
          <a:p>
            <a:r>
              <a:rPr lang="en-GB" b="1" dirty="0"/>
              <a:t>Player/Enemy/Bullet Rotation</a:t>
            </a:r>
          </a:p>
          <a:p>
            <a:pPr lvl="1"/>
            <a:r>
              <a:rPr lang="en-GB" dirty="0"/>
              <a:t>Player is rotated based on the mouse location.</a:t>
            </a:r>
          </a:p>
          <a:p>
            <a:pPr lvl="1"/>
            <a:r>
              <a:rPr lang="en-GB" dirty="0"/>
              <a:t>Enemies are rotated based on the players location.</a:t>
            </a:r>
          </a:p>
          <a:p>
            <a:pPr lvl="1"/>
            <a:r>
              <a:rPr lang="en-GB" dirty="0"/>
              <a:t>Bullets are rotated based on the cursors location.</a:t>
            </a:r>
          </a:p>
          <a:p>
            <a:r>
              <a:rPr lang="en-GB" b="1" dirty="0"/>
              <a:t>Collision Detection/Resolution</a:t>
            </a:r>
          </a:p>
          <a:p>
            <a:pPr lvl="1"/>
            <a:r>
              <a:rPr lang="en-GB" dirty="0"/>
              <a:t>Between Player/Wall, Player/Enemy, Enemy/Wall, Enemy/Bullet &amp; Bullet/Wall.</a:t>
            </a:r>
          </a:p>
          <a:p>
            <a:r>
              <a:rPr lang="en-GB" b="1" dirty="0"/>
              <a:t>Spawning (Enemy/Bullet/Blood via Managers)</a:t>
            </a:r>
          </a:p>
        </p:txBody>
      </p:sp>
    </p:spTree>
    <p:extLst>
      <p:ext uri="{BB962C8B-B14F-4D97-AF65-F5344CB8AC3E}">
        <p14:creationId xmlns:p14="http://schemas.microsoft.com/office/powerpoint/2010/main" val="233936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9743016" cy="2783719"/>
          </a:xfrm>
        </p:spPr>
      </p:pic>
    </p:spTree>
    <p:extLst>
      <p:ext uri="{BB962C8B-B14F-4D97-AF65-F5344CB8AC3E}">
        <p14:creationId xmlns:p14="http://schemas.microsoft.com/office/powerpoint/2010/main" val="395910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Major Classes</a:t>
            </a:r>
          </a:p>
        </p:txBody>
      </p:sp>
      <p:sp>
        <p:nvSpPr>
          <p:cNvPr id="4" name="Text Placeholder 3"/>
          <p:cNvSpPr>
            <a:spLocks noGrp="1"/>
          </p:cNvSpPr>
          <p:nvPr>
            <p:ph type="body" idx="1"/>
          </p:nvPr>
        </p:nvSpPr>
        <p:spPr/>
        <p:txBody>
          <a:bodyPr/>
          <a:lstStyle/>
          <a:p>
            <a:r>
              <a:rPr lang="en-GB" dirty="0"/>
              <a:t>Player</a:t>
            </a:r>
          </a:p>
        </p:txBody>
      </p:sp>
      <p:sp>
        <p:nvSpPr>
          <p:cNvPr id="3" name="Content Placeholder 2"/>
          <p:cNvSpPr>
            <a:spLocks noGrp="1"/>
          </p:cNvSpPr>
          <p:nvPr>
            <p:ph sz="half" idx="2"/>
          </p:nvPr>
        </p:nvSpPr>
        <p:spPr/>
        <p:txBody>
          <a:bodyPr/>
          <a:lstStyle/>
          <a:p>
            <a:r>
              <a:rPr lang="en-GB" dirty="0"/>
              <a:t>Contains the variables which are important in the game. (Health, Bullets, Clips and Zombies Killed).</a:t>
            </a:r>
          </a:p>
          <a:p>
            <a:r>
              <a:rPr lang="en-GB" dirty="0"/>
              <a:t>Affected by the keyboard (W, A, S, D)  for movement and the mouse (Left Click to fire the weapon, Position sets the players rotation.)</a:t>
            </a:r>
          </a:p>
          <a:p>
            <a:r>
              <a:rPr lang="en-GB" dirty="0"/>
              <a:t>Has animated sprite.</a:t>
            </a:r>
          </a:p>
        </p:txBody>
      </p:sp>
      <p:sp>
        <p:nvSpPr>
          <p:cNvPr id="5" name="Text Placeholder 4"/>
          <p:cNvSpPr>
            <a:spLocks noGrp="1"/>
          </p:cNvSpPr>
          <p:nvPr>
            <p:ph type="body" sz="quarter" idx="3"/>
          </p:nvPr>
        </p:nvSpPr>
        <p:spPr/>
        <p:txBody>
          <a:bodyPr/>
          <a:lstStyle/>
          <a:p>
            <a:r>
              <a:rPr lang="en-GB" dirty="0"/>
              <a:t>Cursor</a:t>
            </a:r>
          </a:p>
        </p:txBody>
      </p:sp>
      <p:sp>
        <p:nvSpPr>
          <p:cNvPr id="6" name="Content Placeholder 5"/>
          <p:cNvSpPr>
            <a:spLocks noGrp="1"/>
          </p:cNvSpPr>
          <p:nvPr>
            <p:ph sz="quarter" idx="4"/>
          </p:nvPr>
        </p:nvSpPr>
        <p:spPr/>
        <p:txBody>
          <a:bodyPr/>
          <a:lstStyle/>
          <a:p>
            <a:r>
              <a:rPr lang="en-GB" dirty="0"/>
              <a:t>Although it is responsible for the rotation of the player and the bullets it is a pretty basic class as it really only offers a new target cursor to replace the default mouse cursor.</a:t>
            </a:r>
          </a:p>
          <a:p>
            <a:r>
              <a:rPr lang="en-GB" dirty="0"/>
              <a:t>Has effects on players rotation, bullets target.</a:t>
            </a:r>
          </a:p>
        </p:txBody>
      </p:sp>
    </p:spTree>
    <p:extLst>
      <p:ext uri="{BB962C8B-B14F-4D97-AF65-F5344CB8AC3E}">
        <p14:creationId xmlns:p14="http://schemas.microsoft.com/office/powerpoint/2010/main" val="206661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Major Classes continued…</a:t>
            </a:r>
          </a:p>
        </p:txBody>
      </p:sp>
      <p:sp>
        <p:nvSpPr>
          <p:cNvPr id="4" name="Text Placeholder 3"/>
          <p:cNvSpPr>
            <a:spLocks noGrp="1"/>
          </p:cNvSpPr>
          <p:nvPr>
            <p:ph type="body" idx="1"/>
          </p:nvPr>
        </p:nvSpPr>
        <p:spPr/>
        <p:txBody>
          <a:bodyPr/>
          <a:lstStyle/>
          <a:p>
            <a:r>
              <a:rPr lang="en-GB" dirty="0"/>
              <a:t>Games</a:t>
            </a:r>
          </a:p>
        </p:txBody>
      </p:sp>
      <p:sp>
        <p:nvSpPr>
          <p:cNvPr id="3" name="Content Placeholder 2"/>
          <p:cNvSpPr>
            <a:spLocks noGrp="1"/>
          </p:cNvSpPr>
          <p:nvPr>
            <p:ph sz="half" idx="2"/>
          </p:nvPr>
        </p:nvSpPr>
        <p:spPr/>
        <p:txBody>
          <a:bodyPr/>
          <a:lstStyle/>
          <a:p>
            <a:r>
              <a:rPr lang="en-GB" dirty="0"/>
              <a:t>Collates all other classes together to form a playable level/game.</a:t>
            </a:r>
          </a:p>
          <a:p>
            <a:r>
              <a:rPr lang="en-GB" dirty="0"/>
              <a:t>Contains the world the player moves about in.</a:t>
            </a:r>
          </a:p>
          <a:p>
            <a:r>
              <a:rPr lang="en-GB" dirty="0"/>
              <a:t>Is responsible for </a:t>
            </a:r>
            <a:r>
              <a:rPr lang="en-GB" b="1" dirty="0"/>
              <a:t>ALL </a:t>
            </a:r>
            <a:r>
              <a:rPr lang="en-GB" dirty="0"/>
              <a:t>collision </a:t>
            </a:r>
            <a:r>
              <a:rPr lang="en-GB" u="sng" dirty="0"/>
              <a:t>detection</a:t>
            </a:r>
            <a:r>
              <a:rPr lang="en-GB" dirty="0"/>
              <a:t>. (Player/Wall, Player/Enemy, Enemy/Wall, Enemy/Bullet &amp; Bullet/Wall.)</a:t>
            </a:r>
          </a:p>
          <a:p>
            <a:r>
              <a:rPr lang="en-GB" dirty="0"/>
              <a:t>Is responsible for enemy/bullet spawns.</a:t>
            </a:r>
          </a:p>
          <a:p>
            <a:endParaRPr lang="en-GB" dirty="0"/>
          </a:p>
        </p:txBody>
      </p:sp>
      <p:sp>
        <p:nvSpPr>
          <p:cNvPr id="5" name="Text Placeholder 4"/>
          <p:cNvSpPr>
            <a:spLocks noGrp="1"/>
          </p:cNvSpPr>
          <p:nvPr>
            <p:ph type="body" sz="quarter" idx="3"/>
          </p:nvPr>
        </p:nvSpPr>
        <p:spPr>
          <a:xfrm>
            <a:off x="5088383" y="2160983"/>
            <a:ext cx="4412634" cy="576262"/>
          </a:xfrm>
        </p:spPr>
        <p:txBody>
          <a:bodyPr/>
          <a:lstStyle/>
          <a:p>
            <a:r>
              <a:rPr lang="en-GB" dirty="0"/>
              <a:t>Enemy/Bullet/Blood Managers</a:t>
            </a:r>
          </a:p>
        </p:txBody>
      </p:sp>
      <p:sp>
        <p:nvSpPr>
          <p:cNvPr id="6" name="Content Placeholder 5"/>
          <p:cNvSpPr>
            <a:spLocks noGrp="1"/>
          </p:cNvSpPr>
          <p:nvPr>
            <p:ph sz="quarter" idx="4"/>
          </p:nvPr>
        </p:nvSpPr>
        <p:spPr>
          <a:xfrm>
            <a:off x="5088384" y="2737245"/>
            <a:ext cx="4412633" cy="3304117"/>
          </a:xfrm>
        </p:spPr>
        <p:txBody>
          <a:bodyPr/>
          <a:lstStyle/>
          <a:p>
            <a:r>
              <a:rPr lang="en-GB" dirty="0"/>
              <a:t>Is responsible for the setup, updating, spawning, rendering and death checking of their respective class.</a:t>
            </a:r>
          </a:p>
          <a:p>
            <a:r>
              <a:rPr lang="en-GB" dirty="0"/>
              <a:t>Contains a vector of class type (Enemy/Bullet/Blood) and manipulates each one based on its constructor.</a:t>
            </a:r>
          </a:p>
        </p:txBody>
      </p:sp>
    </p:spTree>
    <p:extLst>
      <p:ext uri="{BB962C8B-B14F-4D97-AF65-F5344CB8AC3E}">
        <p14:creationId xmlns:p14="http://schemas.microsoft.com/office/powerpoint/2010/main" val="294370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lstStyle/>
          <a:p>
            <a:r>
              <a:rPr lang="en-GB" dirty="0"/>
              <a:t>Major Mechanics</a:t>
            </a:r>
          </a:p>
        </p:txBody>
      </p:sp>
      <p:sp>
        <p:nvSpPr>
          <p:cNvPr id="5" name="Text Placeholder 4"/>
          <p:cNvSpPr>
            <a:spLocks noGrp="1"/>
          </p:cNvSpPr>
          <p:nvPr>
            <p:ph type="body" idx="1"/>
          </p:nvPr>
        </p:nvSpPr>
        <p:spPr>
          <a:xfrm>
            <a:off x="677334" y="1276350"/>
            <a:ext cx="4185623" cy="576262"/>
          </a:xfrm>
        </p:spPr>
        <p:txBody>
          <a:bodyPr/>
          <a:lstStyle/>
          <a:p>
            <a:r>
              <a:rPr lang="en-GB" dirty="0"/>
              <a:t>Player Movement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89846" y="3243261"/>
            <a:ext cx="1773111" cy="3303587"/>
          </a:xfrm>
        </p:spPr>
      </p:pic>
      <p:sp>
        <p:nvSpPr>
          <p:cNvPr id="6" name="Text Placeholder 5"/>
          <p:cNvSpPr>
            <a:spLocks noGrp="1"/>
          </p:cNvSpPr>
          <p:nvPr>
            <p:ph type="body" sz="quarter" idx="3"/>
          </p:nvPr>
        </p:nvSpPr>
        <p:spPr>
          <a:xfrm>
            <a:off x="5089972" y="1276350"/>
            <a:ext cx="4185618" cy="576262"/>
          </a:xfrm>
        </p:spPr>
        <p:txBody>
          <a:bodyPr/>
          <a:lstStyle/>
          <a:p>
            <a:r>
              <a:rPr lang="en-GB" dirty="0"/>
              <a:t>Player Rotation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972" y="4693471"/>
            <a:ext cx="5468113" cy="1543265"/>
          </a:xfrm>
          <a:prstGeom prst="rect">
            <a:avLst/>
          </a:prstGeom>
        </p:spPr>
      </p:pic>
      <p:sp>
        <p:nvSpPr>
          <p:cNvPr id="9" name="Content Placeholder 2"/>
          <p:cNvSpPr>
            <a:spLocks noGrp="1"/>
          </p:cNvSpPr>
          <p:nvPr>
            <p:ph sz="half" idx="2"/>
          </p:nvPr>
        </p:nvSpPr>
        <p:spPr>
          <a:xfrm>
            <a:off x="677334" y="1943100"/>
            <a:ext cx="4185623" cy="1300161"/>
          </a:xfrm>
        </p:spPr>
        <p:txBody>
          <a:bodyPr>
            <a:normAutofit/>
          </a:bodyPr>
          <a:lstStyle/>
          <a:p>
            <a:r>
              <a:rPr lang="en-GB" dirty="0"/>
              <a:t>Based on keyboard inputs (W,A,S,D).</a:t>
            </a:r>
          </a:p>
          <a:p>
            <a:r>
              <a:rPr lang="en-GB" dirty="0"/>
              <a:t>Alters the velocity of the player.</a:t>
            </a:r>
          </a:p>
        </p:txBody>
      </p:sp>
      <p:sp>
        <p:nvSpPr>
          <p:cNvPr id="10" name="Content Placeholder 2"/>
          <p:cNvSpPr>
            <a:spLocks noGrp="1"/>
          </p:cNvSpPr>
          <p:nvPr>
            <p:ph sz="half" idx="2"/>
          </p:nvPr>
        </p:nvSpPr>
        <p:spPr>
          <a:xfrm>
            <a:off x="5089972" y="1852612"/>
            <a:ext cx="5469706" cy="2643887"/>
          </a:xfrm>
        </p:spPr>
        <p:txBody>
          <a:bodyPr>
            <a:normAutofit/>
          </a:bodyPr>
          <a:lstStyle/>
          <a:p>
            <a:r>
              <a:rPr lang="en-GB" dirty="0"/>
              <a:t>Rotated via the mouse position within the world.</a:t>
            </a:r>
          </a:p>
          <a:p>
            <a:r>
              <a:rPr lang="en-GB" dirty="0"/>
              <a:t>A vector which subtracts the target(mouse position) from the players position is normalised and given to the atan2 function. This returns the principal value of an arc tangent which is multiplied by 180/Pi and then sets the rotation by the given value.</a:t>
            </a:r>
          </a:p>
        </p:txBody>
      </p:sp>
      <p:sp>
        <p:nvSpPr>
          <p:cNvPr id="11" name="Content Placeholder 2"/>
          <p:cNvSpPr>
            <a:spLocks noGrp="1"/>
          </p:cNvSpPr>
          <p:nvPr>
            <p:ph sz="half" idx="2"/>
          </p:nvPr>
        </p:nvSpPr>
        <p:spPr>
          <a:xfrm>
            <a:off x="677335" y="3243261"/>
            <a:ext cx="2412512" cy="3303587"/>
          </a:xfrm>
        </p:spPr>
        <p:txBody>
          <a:bodyPr>
            <a:normAutofit/>
          </a:bodyPr>
          <a:lstStyle/>
          <a:p>
            <a:r>
              <a:rPr lang="en-GB" dirty="0"/>
              <a:t>Changes what way the animation is played depending on whether or not the player is flipped.</a:t>
            </a:r>
          </a:p>
          <a:p>
            <a:r>
              <a:rPr lang="en-GB" dirty="0"/>
              <a:t>Alters the velocity of the player based on certain key presses.</a:t>
            </a:r>
          </a:p>
        </p:txBody>
      </p:sp>
    </p:spTree>
    <p:extLst>
      <p:ext uri="{BB962C8B-B14F-4D97-AF65-F5344CB8AC3E}">
        <p14:creationId xmlns:p14="http://schemas.microsoft.com/office/powerpoint/2010/main" val="4167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750"/>
          </a:xfrm>
        </p:spPr>
        <p:txBody>
          <a:bodyPr/>
          <a:lstStyle/>
          <a:p>
            <a:r>
              <a:rPr lang="en-GB" dirty="0"/>
              <a:t>Major Mechanics 2</a:t>
            </a:r>
          </a:p>
        </p:txBody>
      </p:sp>
      <p:sp>
        <p:nvSpPr>
          <p:cNvPr id="4" name="Text Placeholder 3"/>
          <p:cNvSpPr>
            <a:spLocks noGrp="1"/>
          </p:cNvSpPr>
          <p:nvPr>
            <p:ph type="body" idx="1"/>
          </p:nvPr>
        </p:nvSpPr>
        <p:spPr>
          <a:xfrm>
            <a:off x="675746" y="1276350"/>
            <a:ext cx="4185623" cy="576262"/>
          </a:xfrm>
        </p:spPr>
        <p:txBody>
          <a:bodyPr/>
          <a:lstStyle/>
          <a:p>
            <a:r>
              <a:rPr lang="en-GB" dirty="0"/>
              <a:t>Enemy Movement</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746" y="4919165"/>
            <a:ext cx="4184650" cy="1479422"/>
          </a:xfrm>
        </p:spPr>
      </p:pic>
      <p:sp>
        <p:nvSpPr>
          <p:cNvPr id="5" name="Text Placeholder 4"/>
          <p:cNvSpPr>
            <a:spLocks noGrp="1"/>
          </p:cNvSpPr>
          <p:nvPr>
            <p:ph type="body" sz="quarter" idx="3"/>
          </p:nvPr>
        </p:nvSpPr>
        <p:spPr>
          <a:xfrm>
            <a:off x="5088384" y="1276350"/>
            <a:ext cx="4185618" cy="576262"/>
          </a:xfrm>
        </p:spPr>
        <p:txBody>
          <a:bodyPr/>
          <a:lstStyle/>
          <a:p>
            <a:r>
              <a:rPr lang="en-GB" dirty="0"/>
              <a:t>Enemy Rotation</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8379" y="2843868"/>
            <a:ext cx="2705478" cy="1667108"/>
          </a:xfrm>
        </p:spPr>
      </p:pic>
      <p:sp>
        <p:nvSpPr>
          <p:cNvPr id="7" name="Content Placeholder 2"/>
          <p:cNvSpPr txBox="1">
            <a:spLocks/>
          </p:cNvSpPr>
          <p:nvPr/>
        </p:nvSpPr>
        <p:spPr>
          <a:xfrm>
            <a:off x="675746" y="1852611"/>
            <a:ext cx="4184650" cy="306655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Will only move if a collision between the player and enemies bounding circle has been detected, setting the enemies moving bool to true.</a:t>
            </a:r>
          </a:p>
          <a:p>
            <a:r>
              <a:rPr lang="en-GB" dirty="0"/>
              <a:t>Players position is constantly updated so the enemies keep moving towards the player.</a:t>
            </a:r>
          </a:p>
          <a:p>
            <a:r>
              <a:rPr lang="en-GB" dirty="0"/>
              <a:t>The velocity is based on the vector created between the player and the enemy and a given speed.</a:t>
            </a:r>
          </a:p>
        </p:txBody>
      </p:sp>
      <p:sp>
        <p:nvSpPr>
          <p:cNvPr id="8" name="Content Placeholder 2"/>
          <p:cNvSpPr txBox="1">
            <a:spLocks/>
          </p:cNvSpPr>
          <p:nvPr/>
        </p:nvSpPr>
        <p:spPr>
          <a:xfrm>
            <a:off x="5089352" y="1852611"/>
            <a:ext cx="4184650" cy="9912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Essentially the same as the players rotation only that the target is now the player.</a:t>
            </a:r>
          </a:p>
        </p:txBody>
      </p:sp>
    </p:spTree>
    <p:extLst>
      <p:ext uri="{BB962C8B-B14F-4D97-AF65-F5344CB8AC3E}">
        <p14:creationId xmlns:p14="http://schemas.microsoft.com/office/powerpoint/2010/main" val="184986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Major Mechanics 3</a:t>
            </a:r>
          </a:p>
        </p:txBody>
      </p:sp>
      <p:sp>
        <p:nvSpPr>
          <p:cNvPr id="3" name="Content Placeholder 2"/>
          <p:cNvSpPr>
            <a:spLocks noGrp="1"/>
          </p:cNvSpPr>
          <p:nvPr>
            <p:ph sz="half" idx="2"/>
          </p:nvPr>
        </p:nvSpPr>
        <p:spPr>
          <a:xfrm>
            <a:off x="675745" y="1930401"/>
            <a:ext cx="2772161" cy="578364"/>
          </a:xfrm>
        </p:spPr>
        <p:txBody>
          <a:bodyPr/>
          <a:lstStyle/>
          <a:p>
            <a:r>
              <a:rPr lang="en-GB" dirty="0"/>
              <a:t>Enemy</a:t>
            </a:r>
          </a:p>
          <a:p>
            <a:endParaRPr lang="en-GB" dirty="0"/>
          </a:p>
          <a:p>
            <a:endParaRPr lang="en-GB" dirty="0"/>
          </a:p>
          <a:p>
            <a:endParaRPr lang="en-GB" dirty="0"/>
          </a:p>
          <a:p>
            <a:endParaRPr lang="en-GB" dirty="0"/>
          </a:p>
        </p:txBody>
      </p:sp>
      <p:sp>
        <p:nvSpPr>
          <p:cNvPr id="11" name="Text Placeholder 3"/>
          <p:cNvSpPr>
            <a:spLocks noGrp="1"/>
          </p:cNvSpPr>
          <p:nvPr>
            <p:ph type="body" idx="1"/>
          </p:nvPr>
        </p:nvSpPr>
        <p:spPr>
          <a:xfrm>
            <a:off x="675746" y="1276350"/>
            <a:ext cx="8598255" cy="576262"/>
          </a:xfrm>
        </p:spPr>
        <p:txBody>
          <a:bodyPr/>
          <a:lstStyle/>
          <a:p>
            <a:r>
              <a:rPr lang="en-GB" dirty="0"/>
              <a:t>Spawning (Enemy/Bullet/Blood via Managers)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4" y="2519362"/>
            <a:ext cx="2695951" cy="139084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44" y="4488571"/>
            <a:ext cx="2772162" cy="1552792"/>
          </a:xfrm>
          <a:prstGeom prst="rect">
            <a:avLst/>
          </a:prstGeom>
        </p:spPr>
      </p:pic>
      <p:sp>
        <p:nvSpPr>
          <p:cNvPr id="14" name="Content Placeholder 2"/>
          <p:cNvSpPr>
            <a:spLocks noGrp="1"/>
          </p:cNvSpPr>
          <p:nvPr>
            <p:ph sz="half" idx="2"/>
          </p:nvPr>
        </p:nvSpPr>
        <p:spPr>
          <a:xfrm>
            <a:off x="4898662" y="1930401"/>
            <a:ext cx="2772161" cy="511173"/>
          </a:xfrm>
        </p:spPr>
        <p:txBody>
          <a:bodyPr/>
          <a:lstStyle/>
          <a:p>
            <a:r>
              <a:rPr lang="en-GB" dirty="0"/>
              <a:t>Blood</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662" y="2519362"/>
            <a:ext cx="5458448" cy="1979806"/>
          </a:xfrm>
          <a:prstGeom prst="rect">
            <a:avLst/>
          </a:prstGeom>
        </p:spPr>
      </p:pic>
      <p:sp>
        <p:nvSpPr>
          <p:cNvPr id="16" name="Content Placeholder 2"/>
          <p:cNvSpPr>
            <a:spLocks noGrp="1"/>
          </p:cNvSpPr>
          <p:nvPr>
            <p:ph sz="half" idx="2"/>
          </p:nvPr>
        </p:nvSpPr>
        <p:spPr>
          <a:xfrm>
            <a:off x="675745" y="3910206"/>
            <a:ext cx="2772161" cy="578364"/>
          </a:xfrm>
        </p:spPr>
        <p:txBody>
          <a:bodyPr/>
          <a:lstStyle/>
          <a:p>
            <a:r>
              <a:rPr lang="en-GB" dirty="0"/>
              <a:t>Bullet</a:t>
            </a:r>
          </a:p>
          <a:p>
            <a:endParaRPr lang="en-GB" dirty="0"/>
          </a:p>
          <a:p>
            <a:endParaRPr lang="en-GB" dirty="0"/>
          </a:p>
          <a:p>
            <a:endParaRPr lang="en-GB" dirty="0"/>
          </a:p>
          <a:p>
            <a:endParaRPr lang="en-GB" dirty="0"/>
          </a:p>
        </p:txBody>
      </p:sp>
      <p:sp>
        <p:nvSpPr>
          <p:cNvPr id="10" name="Content Placeholder 2"/>
          <p:cNvSpPr txBox="1">
            <a:spLocks/>
          </p:cNvSpPr>
          <p:nvPr/>
        </p:nvSpPr>
        <p:spPr>
          <a:xfrm>
            <a:off x="4898662" y="4600768"/>
            <a:ext cx="5458448" cy="166668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Each element has its own conditions to be spawned. Enemies are spawned every 5 seconds and are given a random location on the map. Bullets are spawned when the player fires their weapon and they originate from the players location. Blood is spawned at the “killed” enemies location.</a:t>
            </a:r>
          </a:p>
        </p:txBody>
      </p:sp>
    </p:spTree>
    <p:extLst>
      <p:ext uri="{BB962C8B-B14F-4D97-AF65-F5344CB8AC3E}">
        <p14:creationId xmlns:p14="http://schemas.microsoft.com/office/powerpoint/2010/main" val="1363221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485</TotalTime>
  <Words>866</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CMP105 – Games Programming Game</vt:lpstr>
      <vt:lpstr>What is my game?</vt:lpstr>
      <vt:lpstr>Major Mechanics</vt:lpstr>
      <vt:lpstr>Controls</vt:lpstr>
      <vt:lpstr>Major Classes</vt:lpstr>
      <vt:lpstr>Major Classes continued…</vt:lpstr>
      <vt:lpstr>Major Mechanics</vt:lpstr>
      <vt:lpstr>Major Mechanics 2</vt:lpstr>
      <vt:lpstr>Major Mechanics 3</vt:lpstr>
      <vt:lpstr>Major Mechanics 4</vt:lpstr>
      <vt:lpstr>References</vt:lpstr>
    </vt:vector>
  </TitlesOfParts>
  <Company>Abertay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CMP105 – Games Programming Game</dc:title>
  <dc:creator>FRASER BARKER</dc:creator>
  <cp:lastModifiedBy>Frr</cp:lastModifiedBy>
  <cp:revision>36</cp:revision>
  <dcterms:created xsi:type="dcterms:W3CDTF">2017-04-18T12:35:10Z</dcterms:created>
  <dcterms:modified xsi:type="dcterms:W3CDTF">2017-04-21T19:13:52Z</dcterms:modified>
</cp:coreProperties>
</file>