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84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87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42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45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65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18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84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28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84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38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91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CMP303 Networking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Fraser Barker(1600196)</a:t>
            </a:r>
          </a:p>
        </p:txBody>
      </p:sp>
    </p:spTree>
    <p:extLst>
      <p:ext uri="{BB962C8B-B14F-4D97-AF65-F5344CB8AC3E}">
        <p14:creationId xmlns:p14="http://schemas.microsoft.com/office/powerpoint/2010/main" val="128773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Networked Boid Simulation</a:t>
            </a:r>
          </a:p>
          <a:p>
            <a:r>
              <a:rPr lang="en-GB" dirty="0">
                <a:solidFill>
                  <a:schemeClr val="bg1"/>
                </a:solidFill>
              </a:rPr>
              <a:t>Server</a:t>
            </a:r>
          </a:p>
          <a:p>
            <a:r>
              <a:rPr lang="en-GB" dirty="0">
                <a:solidFill>
                  <a:schemeClr val="bg1"/>
                </a:solidFill>
              </a:rPr>
              <a:t>Client</a:t>
            </a:r>
          </a:p>
          <a:p>
            <a:r>
              <a:rPr lang="en-GB" dirty="0">
                <a:solidFill>
                  <a:schemeClr val="bg1"/>
                </a:solidFill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253822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>
                <a:solidFill>
                  <a:schemeClr val="bg1"/>
                </a:solidFill>
              </a:rPr>
              <a:t>Client-Server</a:t>
            </a:r>
          </a:p>
          <a:p>
            <a:r>
              <a:rPr lang="en-GB" strike="sngStrike" dirty="0">
                <a:solidFill>
                  <a:schemeClr val="bg1"/>
                </a:solidFill>
              </a:rPr>
              <a:t>Peer-peer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Hybrid client-server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Aiming for client-server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Better scalability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P2P problems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New host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Advantage?</a:t>
            </a:r>
          </a:p>
        </p:txBody>
      </p:sp>
    </p:spTree>
    <p:extLst>
      <p:ext uri="{BB962C8B-B14F-4D97-AF65-F5344CB8AC3E}">
        <p14:creationId xmlns:p14="http://schemas.microsoft.com/office/powerpoint/2010/main" val="142957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Application layer protocols designed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Messages</a:t>
            </a:r>
          </a:p>
          <a:p>
            <a:pPr lvl="2"/>
            <a:r>
              <a:rPr lang="en-GB" dirty="0" err="1">
                <a:solidFill>
                  <a:schemeClr val="bg1"/>
                </a:solidFill>
              </a:rPr>
              <a:t>Enums</a:t>
            </a:r>
            <a:endParaRPr lang="en-GB" dirty="0">
              <a:solidFill>
                <a:schemeClr val="bg1"/>
              </a:solidFill>
            </a:endParaRPr>
          </a:p>
          <a:p>
            <a:pPr lvl="2"/>
            <a:r>
              <a:rPr lang="en-GB" dirty="0" err="1">
                <a:solidFill>
                  <a:schemeClr val="bg1"/>
                </a:solidFill>
              </a:rPr>
              <a:t>Boids</a:t>
            </a:r>
            <a:endParaRPr lang="en-GB" dirty="0">
              <a:solidFill>
                <a:schemeClr val="bg1"/>
              </a:solidFill>
            </a:endParaRPr>
          </a:p>
          <a:p>
            <a:pPr lvl="2"/>
            <a:r>
              <a:rPr lang="en-GB" dirty="0">
                <a:solidFill>
                  <a:schemeClr val="bg1"/>
                </a:solidFill>
              </a:rPr>
              <a:t>Obstacles</a:t>
            </a:r>
          </a:p>
          <a:p>
            <a:r>
              <a:rPr lang="en-GB" dirty="0">
                <a:solidFill>
                  <a:schemeClr val="bg1"/>
                </a:solidFill>
              </a:rPr>
              <a:t>Transport layer protocols chosen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UDP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Speed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Connectionless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One socket to talk to multiple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Less overheard</a:t>
            </a:r>
          </a:p>
          <a:p>
            <a:pPr lvl="2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CCC1B7-E475-4838-87E4-1B1BF9F68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076" y="365125"/>
            <a:ext cx="4428416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5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Network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SFML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Familiarity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Ease of networking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Packets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Better showcase vs Unreal/Unity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Easier than WinSock</a:t>
            </a:r>
          </a:p>
        </p:txBody>
      </p:sp>
    </p:spTree>
    <p:extLst>
      <p:ext uri="{BB962C8B-B14F-4D97-AF65-F5344CB8AC3E}">
        <p14:creationId xmlns:p14="http://schemas.microsoft.com/office/powerpoint/2010/main" val="211279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Non-blocking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Rendering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Calculating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Sending/Receiving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Pros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416914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Prediction/Interpolation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Linear vs Quadratic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Linear attempted</a:t>
            </a:r>
          </a:p>
          <a:p>
            <a:r>
              <a:rPr lang="en-GB" dirty="0">
                <a:solidFill>
                  <a:schemeClr val="bg1"/>
                </a:solidFill>
              </a:rPr>
              <a:t>Boid update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Recalculating position every frame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Prediction needed?</a:t>
            </a:r>
          </a:p>
        </p:txBody>
      </p:sp>
    </p:spTree>
    <p:extLst>
      <p:ext uri="{BB962C8B-B14F-4D97-AF65-F5344CB8AC3E}">
        <p14:creationId xmlns:p14="http://schemas.microsoft.com/office/powerpoint/2010/main" val="180004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Critical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chemeClr val="bg1"/>
                </a:solidFill>
              </a:rPr>
              <a:t>Use TCP for connection/disconnection</a:t>
            </a:r>
          </a:p>
          <a:p>
            <a:r>
              <a:rPr lang="en-GB" dirty="0">
                <a:solidFill>
                  <a:schemeClr val="bg1"/>
                </a:solidFill>
              </a:rPr>
              <a:t>Connection class</a:t>
            </a:r>
          </a:p>
          <a:p>
            <a:r>
              <a:rPr lang="en-GB" dirty="0">
                <a:solidFill>
                  <a:schemeClr val="bg1"/>
                </a:solidFill>
              </a:rPr>
              <a:t>Improve/add prediction</a:t>
            </a:r>
          </a:p>
          <a:p>
            <a:r>
              <a:rPr lang="en-GB" dirty="0">
                <a:solidFill>
                  <a:schemeClr val="bg1"/>
                </a:solidFill>
              </a:rPr>
              <a:t>More interaction</a:t>
            </a:r>
          </a:p>
          <a:p>
            <a:r>
              <a:rPr lang="en-GB" dirty="0">
                <a:solidFill>
                  <a:schemeClr val="bg1"/>
                </a:solidFill>
              </a:rPr>
              <a:t>Sf::Int</a:t>
            </a:r>
          </a:p>
          <a:p>
            <a:r>
              <a:rPr lang="en-GB" dirty="0">
                <a:solidFill>
                  <a:schemeClr val="bg1"/>
                </a:solidFill>
              </a:rPr>
              <a:t>Clumsy Testing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Max players 3 – Boid information.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Max latency 50ms -250ms, 250ms – 500ms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Packet loss – 25%, 50%+, 75%?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Throttling – 50%, 75%+ delay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Duplicates – 50%, 75%+ Double </a:t>
            </a:r>
            <a:r>
              <a:rPr lang="en-GB" dirty="0" err="1">
                <a:solidFill>
                  <a:schemeClr val="bg1"/>
                </a:solidFill>
              </a:rPr>
              <a:t>boids</a:t>
            </a:r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dirty="0">
                <a:solidFill>
                  <a:schemeClr val="bg1"/>
                </a:solidFill>
              </a:rPr>
              <a:t>Out Of Order – 50%, 75%+ seems fine too?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Tamper – 50% - Server issues.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All?</a:t>
            </a:r>
          </a:p>
        </p:txBody>
      </p:sp>
    </p:spTree>
    <p:extLst>
      <p:ext uri="{BB962C8B-B14F-4D97-AF65-F5344CB8AC3E}">
        <p14:creationId xmlns:p14="http://schemas.microsoft.com/office/powerpoint/2010/main" val="1583276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14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182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CMP303 Networking</vt:lpstr>
      <vt:lpstr>Application</vt:lpstr>
      <vt:lpstr>Architecture</vt:lpstr>
      <vt:lpstr>Protocols</vt:lpstr>
      <vt:lpstr>Network API</vt:lpstr>
      <vt:lpstr>Structure</vt:lpstr>
      <vt:lpstr>Prediction/Interpolation</vt:lpstr>
      <vt:lpstr>Critical Discussion</vt:lpstr>
      <vt:lpstr>Questions?</vt:lpstr>
    </vt:vector>
  </TitlesOfParts>
  <Company>Abertay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CMP303 Networking</dc:title>
  <dc:creator>FRASER BARKER</dc:creator>
  <cp:lastModifiedBy>Frr</cp:lastModifiedBy>
  <cp:revision>24</cp:revision>
  <dcterms:created xsi:type="dcterms:W3CDTF">2018-12-07T18:02:15Z</dcterms:created>
  <dcterms:modified xsi:type="dcterms:W3CDTF">2018-12-09T20:48:20Z</dcterms:modified>
</cp:coreProperties>
</file>