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84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87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42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45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65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8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84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28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84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3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91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CMP303 Networking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Fraser Barker(1600196)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Architecture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 smtClean="0">
                <a:solidFill>
                  <a:schemeClr val="bg1"/>
                </a:solidFill>
              </a:rPr>
              <a:t>Client-Server</a:t>
            </a:r>
          </a:p>
          <a:p>
            <a:r>
              <a:rPr lang="en-GB" strike="sngStrike" dirty="0" smtClean="0">
                <a:solidFill>
                  <a:schemeClr val="bg1"/>
                </a:solidFill>
              </a:rPr>
              <a:t>Peer-peer</a:t>
            </a:r>
          </a:p>
          <a:p>
            <a:r>
              <a:rPr lang="en-GB" dirty="0" err="1" smtClean="0">
                <a:solidFill>
                  <a:schemeClr val="bg1"/>
                </a:solidFill>
              </a:rPr>
              <a:t>Etc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Hybrid client-server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Aiming for </a:t>
            </a:r>
            <a:r>
              <a:rPr lang="en-GB" dirty="0" smtClean="0">
                <a:solidFill>
                  <a:schemeClr val="bg1"/>
                </a:solidFill>
              </a:rPr>
              <a:t>client-server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Better scalability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P2P problems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Have to elect new server host if old one drops out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Server player has advantage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Protocols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Application layer protocols </a:t>
            </a:r>
            <a:r>
              <a:rPr lang="en-GB" dirty="0" smtClean="0">
                <a:solidFill>
                  <a:schemeClr val="bg1"/>
                </a:solidFill>
              </a:rPr>
              <a:t>designed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Messages</a:t>
            </a:r>
          </a:p>
          <a:p>
            <a:pPr lvl="2"/>
            <a:r>
              <a:rPr lang="en-GB" dirty="0" err="1" smtClean="0">
                <a:solidFill>
                  <a:schemeClr val="bg1"/>
                </a:solidFill>
              </a:rPr>
              <a:t>Enums</a:t>
            </a:r>
            <a:endParaRPr lang="en-GB" dirty="0" smtClean="0">
              <a:solidFill>
                <a:schemeClr val="bg1"/>
              </a:solidFill>
            </a:endParaRPr>
          </a:p>
          <a:p>
            <a:pPr lvl="2"/>
            <a:r>
              <a:rPr lang="en-GB" dirty="0" err="1" smtClean="0">
                <a:solidFill>
                  <a:schemeClr val="bg1"/>
                </a:solidFill>
              </a:rPr>
              <a:t>Boids</a:t>
            </a:r>
            <a:endParaRPr lang="en-GB" dirty="0" smtClean="0">
              <a:solidFill>
                <a:schemeClr val="bg1"/>
              </a:solidFill>
            </a:endParaRP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Obstacles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Transport layer protocols chosen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UDP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Speed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Connectionless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One socket to talk to multiple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Less overheard</a:t>
            </a:r>
          </a:p>
          <a:p>
            <a:pPr lvl="2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Network API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SFML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Familiarity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Ease of networking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Packets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Better showcase vs Unreal/Unity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Easier than WinSock</a:t>
            </a:r>
          </a:p>
        </p:txBody>
      </p:sp>
    </p:spTree>
    <p:extLst>
      <p:ext uri="{BB962C8B-B14F-4D97-AF65-F5344CB8AC3E}">
        <p14:creationId xmlns:p14="http://schemas.microsoft.com/office/powerpoint/2010/main" val="21127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Structure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E.g. using asynchronous IO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Non-blocking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Rendering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Calculating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Sending/Receiving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Prediction/Interpolation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Linear vs Quadratic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Linear attempted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err="1" smtClean="0">
                <a:solidFill>
                  <a:schemeClr val="bg1"/>
                </a:solidFill>
              </a:rPr>
              <a:t>Boid</a:t>
            </a:r>
            <a:r>
              <a:rPr lang="en-GB" dirty="0" smtClean="0">
                <a:solidFill>
                  <a:schemeClr val="bg1"/>
                </a:solidFill>
              </a:rPr>
              <a:t> update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Recalculating </a:t>
            </a:r>
            <a:r>
              <a:rPr lang="en-GB" dirty="0" err="1" smtClean="0">
                <a:solidFill>
                  <a:schemeClr val="bg1"/>
                </a:solidFill>
              </a:rPr>
              <a:t>pos</a:t>
            </a:r>
            <a:r>
              <a:rPr lang="en-GB" dirty="0" smtClean="0">
                <a:solidFill>
                  <a:schemeClr val="bg1"/>
                </a:solidFill>
              </a:rPr>
              <a:t> every frame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Prediction needed?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Critical Discussion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Use TCP for connection/disconnection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Improve/add prediction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More controls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Reflect on all slides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Sf::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Clumsy Testing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Max players </a:t>
            </a:r>
            <a:r>
              <a:rPr lang="en-GB" dirty="0" err="1" smtClean="0">
                <a:solidFill>
                  <a:schemeClr val="bg1"/>
                </a:solidFill>
              </a:rPr>
              <a:t>etc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119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CMP303 Networking</vt:lpstr>
      <vt:lpstr>Architecture</vt:lpstr>
      <vt:lpstr>Protocols</vt:lpstr>
      <vt:lpstr>Network API</vt:lpstr>
      <vt:lpstr>Structure</vt:lpstr>
      <vt:lpstr>Prediction/Interpolation</vt:lpstr>
      <vt:lpstr>Critical Discussion</vt:lpstr>
    </vt:vector>
  </TitlesOfParts>
  <Company>Abertay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CMP303 Networking</dc:title>
  <dc:creator>FRASER BARKER</dc:creator>
  <cp:lastModifiedBy>FRASER BARKER</cp:lastModifiedBy>
  <cp:revision>6</cp:revision>
  <dcterms:created xsi:type="dcterms:W3CDTF">2018-12-07T18:02:15Z</dcterms:created>
  <dcterms:modified xsi:type="dcterms:W3CDTF">2018-12-09T16:22:25Z</dcterms:modified>
</cp:coreProperties>
</file>