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B37A-919D-449D-B939-57AE1785A50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CMP303 Networking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Fraser Barker(1600196)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Client-Server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Peer-peer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Aiming for client-server, ended up with hybrid client-server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Protocols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Application layer protocols designed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Transport layer protocols chosen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UDP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Speed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Network API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SFML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Familiarity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Ease of networking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Packets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Structure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E.g. using asynchronous IO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Non-blocking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Rendering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Calculating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Sending/Receiving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Prediction/Interpolation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Linear vs Quadratic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Linear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Boid</a:t>
            </a:r>
            <a:r>
              <a:rPr lang="en-GB" dirty="0" smtClean="0">
                <a:solidFill>
                  <a:schemeClr val="bg1"/>
                </a:solidFill>
              </a:rPr>
              <a:t> update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Recalculating </a:t>
            </a:r>
            <a:r>
              <a:rPr lang="en-GB" dirty="0" err="1" smtClean="0">
                <a:solidFill>
                  <a:schemeClr val="bg1"/>
                </a:solidFill>
              </a:rPr>
              <a:t>pos</a:t>
            </a:r>
            <a:r>
              <a:rPr lang="en-GB" dirty="0" smtClean="0">
                <a:solidFill>
                  <a:schemeClr val="bg1"/>
                </a:solidFill>
              </a:rPr>
              <a:t> every frame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Prediction needed?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Critical Discussion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TCP for connection/disconnection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Improve/add prediction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More controls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Reflect on all slides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Sf::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Clumsy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Max players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CMP303 Networking</vt:lpstr>
      <vt:lpstr>Architecture</vt:lpstr>
      <vt:lpstr>Protocols</vt:lpstr>
      <vt:lpstr>Network API</vt:lpstr>
      <vt:lpstr>Structure</vt:lpstr>
      <vt:lpstr>Prediction/Interpolation</vt:lpstr>
      <vt:lpstr>Critical Discussion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 Networking</dc:title>
  <dc:creator>FRASER BARKER</dc:creator>
  <cp:lastModifiedBy>FRASER BARKER</cp:lastModifiedBy>
  <cp:revision>4</cp:revision>
  <dcterms:created xsi:type="dcterms:W3CDTF">2018-12-07T18:02:15Z</dcterms:created>
  <dcterms:modified xsi:type="dcterms:W3CDTF">2018-12-07T18:31:20Z</dcterms:modified>
</cp:coreProperties>
</file>